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1"/>
  </p:notesMasterIdLst>
  <p:sldIdLst>
    <p:sldId id="275" r:id="rId2"/>
    <p:sldId id="437" r:id="rId3"/>
    <p:sldId id="438" r:id="rId4"/>
    <p:sldId id="440" r:id="rId5"/>
    <p:sldId id="441" r:id="rId6"/>
    <p:sldId id="442" r:id="rId7"/>
    <p:sldId id="443" r:id="rId8"/>
    <p:sldId id="439" r:id="rId9"/>
    <p:sldId id="444" r:id="rId10"/>
    <p:sldId id="445" r:id="rId11"/>
    <p:sldId id="446" r:id="rId12"/>
    <p:sldId id="447" r:id="rId13"/>
    <p:sldId id="448" r:id="rId14"/>
    <p:sldId id="449" r:id="rId15"/>
    <p:sldId id="450" r:id="rId16"/>
    <p:sldId id="451" r:id="rId17"/>
    <p:sldId id="452" r:id="rId18"/>
    <p:sldId id="453" r:id="rId19"/>
    <p:sldId id="454" r:id="rId20"/>
    <p:sldId id="455" r:id="rId21"/>
    <p:sldId id="456" r:id="rId22"/>
    <p:sldId id="457" r:id="rId23"/>
    <p:sldId id="458" r:id="rId24"/>
    <p:sldId id="459" r:id="rId25"/>
    <p:sldId id="460" r:id="rId26"/>
    <p:sldId id="461" r:id="rId27"/>
    <p:sldId id="462" r:id="rId28"/>
    <p:sldId id="463" r:id="rId29"/>
    <p:sldId id="464" r:id="rId30"/>
    <p:sldId id="465" r:id="rId31"/>
    <p:sldId id="466" r:id="rId32"/>
    <p:sldId id="467" r:id="rId33"/>
    <p:sldId id="468" r:id="rId34"/>
    <p:sldId id="469" r:id="rId35"/>
    <p:sldId id="470" r:id="rId36"/>
    <p:sldId id="471" r:id="rId37"/>
    <p:sldId id="472" r:id="rId38"/>
    <p:sldId id="473" r:id="rId39"/>
    <p:sldId id="474" r:id="rId40"/>
    <p:sldId id="475" r:id="rId41"/>
    <p:sldId id="476" r:id="rId42"/>
    <p:sldId id="477" r:id="rId43"/>
    <p:sldId id="478" r:id="rId44"/>
    <p:sldId id="479" r:id="rId45"/>
    <p:sldId id="480" r:id="rId46"/>
    <p:sldId id="482" r:id="rId47"/>
    <p:sldId id="483" r:id="rId48"/>
    <p:sldId id="484" r:id="rId49"/>
    <p:sldId id="485" r:id="rId5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F3F3"/>
    <a:srgbClr val="FF0000"/>
    <a:srgbClr val="F50E0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0147F4F-FB27-4BCD-800B-76091D5CA12D}" v="4" dt="2023-08-16T14:12:27.08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665" autoAdjust="0"/>
    <p:restoredTop sz="93447" autoAdjust="0"/>
  </p:normalViewPr>
  <p:slideViewPr>
    <p:cSldViewPr snapToGrid="0">
      <p:cViewPr varScale="1">
        <p:scale>
          <a:sx n="128" d="100"/>
          <a:sy n="128" d="100"/>
        </p:scale>
        <p:origin x="664"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microsoft.com/office/2015/10/relationships/revisionInfo" Target="revisionInfo.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7A31FCE-ABF3-EB47-8B05-5A5619A6A2B1}" type="datetimeFigureOut">
              <a:rPr lang="en-US" smtClean="0"/>
              <a:t>7/18/24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A78993B-84DF-D542-A594-8B019937FD0B}" type="slidenum">
              <a:rPr lang="en-US" smtClean="0"/>
              <a:t>‹#›</a:t>
            </a:fld>
            <a:endParaRPr lang="en-US"/>
          </a:p>
        </p:txBody>
      </p:sp>
    </p:spTree>
    <p:extLst>
      <p:ext uri="{BB962C8B-B14F-4D97-AF65-F5344CB8AC3E}">
        <p14:creationId xmlns:p14="http://schemas.microsoft.com/office/powerpoint/2010/main" val="40310174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A78993B-84DF-D542-A594-8B019937FD0B}" type="slidenum">
              <a:rPr lang="en-US" smtClean="0"/>
              <a:t>1</a:t>
            </a:fld>
            <a:endParaRPr lang="en-US"/>
          </a:p>
        </p:txBody>
      </p:sp>
    </p:spTree>
    <p:extLst>
      <p:ext uri="{BB962C8B-B14F-4D97-AF65-F5344CB8AC3E}">
        <p14:creationId xmlns:p14="http://schemas.microsoft.com/office/powerpoint/2010/main" val="32165241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effectLst/>
                <a:latin typeface="Acumin Pro SemiCondensed" panose="020B0506020202020204" pitchFamily="34" charset="77"/>
                <a:ea typeface="Calibri" panose="020F0502020204030204" pitchFamily="34" charset="0"/>
                <a:cs typeface="NewCaledoniaLTStd"/>
              </a:rPr>
              <a:t>The annual conference journal is comprised of the minutes taken during the annual conference’s yearly meeting </a:t>
            </a:r>
          </a:p>
          <a:p>
            <a:endParaRPr lang="en-US" dirty="0"/>
          </a:p>
        </p:txBody>
      </p:sp>
      <p:sp>
        <p:nvSpPr>
          <p:cNvPr id="4" name="Slide Number Placeholder 3"/>
          <p:cNvSpPr>
            <a:spLocks noGrp="1"/>
          </p:cNvSpPr>
          <p:nvPr>
            <p:ph type="sldNum" sz="quarter" idx="5"/>
          </p:nvPr>
        </p:nvSpPr>
        <p:spPr/>
        <p:txBody>
          <a:bodyPr/>
          <a:lstStyle/>
          <a:p>
            <a:fld id="{1A78993B-84DF-D542-A594-8B019937FD0B}" type="slidenum">
              <a:rPr lang="en-US" smtClean="0"/>
              <a:t>10</a:t>
            </a:fld>
            <a:endParaRPr lang="en-US"/>
          </a:p>
        </p:txBody>
      </p:sp>
    </p:spTree>
    <p:extLst>
      <p:ext uri="{BB962C8B-B14F-4D97-AF65-F5344CB8AC3E}">
        <p14:creationId xmlns:p14="http://schemas.microsoft.com/office/powerpoint/2010/main" val="31738805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n-US" b="1" dirty="0">
                <a:effectLst/>
                <a:latin typeface="Acumin Pro SemiCondensed" panose="020B0506020202020204" pitchFamily="34" charset="77"/>
                <a:ea typeface="Calibri" panose="020F0502020204030204" pitchFamily="34" charset="0"/>
                <a:cs typeface="NewCaledoniaLTStd"/>
              </a:rPr>
              <a:t>According to the Book of Discipline (BOD) ¶ </a:t>
            </a:r>
            <a:r>
              <a:rPr lang="en-US" b="1" dirty="0">
                <a:effectLst/>
                <a:latin typeface="Acumin Pro SemiCondensed" panose="020B0506020202020204" pitchFamily="34" charset="77"/>
                <a:ea typeface="Calibri" panose="020F0502020204030204" pitchFamily="34" charset="0"/>
                <a:cs typeface="Times New Roman" panose="02020603050405020304" pitchFamily="18" charset="0"/>
              </a:rPr>
              <a:t>606.3:</a:t>
            </a:r>
          </a:p>
          <a:p>
            <a:pPr marL="0" marR="0">
              <a:lnSpc>
                <a:spcPct val="107000"/>
              </a:lnSpc>
              <a:spcBef>
                <a:spcPts val="0"/>
              </a:spcBef>
              <a:spcAft>
                <a:spcPts val="0"/>
              </a:spcAft>
            </a:pPr>
            <a:r>
              <a:rPr lang="en-US" dirty="0">
                <a:effectLst/>
                <a:latin typeface="Acumin Pro SemiCondensed" panose="020B0506020202020204" pitchFamily="34" charset="77"/>
                <a:ea typeface="Calibri" panose="020F0502020204030204" pitchFamily="34" charset="0"/>
                <a:cs typeface="Times New Roman" panose="02020603050405020304" pitchFamily="18" charset="0"/>
              </a:rPr>
              <a:t>“</a:t>
            </a:r>
            <a:r>
              <a:rPr lang="en-US" dirty="0">
                <a:effectLst/>
                <a:latin typeface="Acumin Pro SemiCondensed" panose="020B0506020202020204" pitchFamily="34" charset="77"/>
                <a:ea typeface="Calibri" panose="020F0502020204030204" pitchFamily="34" charset="0"/>
                <a:cs typeface="PalatinoLTStd-Roman"/>
              </a:rPr>
              <a:t>The annual conference may form a committee on journal publication. The annual conference journal shall include the following divisions, in the following order:</a:t>
            </a:r>
            <a:endParaRPr lang="en-US" dirty="0">
              <a:effectLst/>
              <a:latin typeface="Acumin Pro SemiCondensed" panose="020B0506020202020204" pitchFamily="34" charset="77"/>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1A78993B-84DF-D542-A594-8B019937FD0B}" type="slidenum">
              <a:rPr lang="en-US" smtClean="0"/>
              <a:t>11</a:t>
            </a:fld>
            <a:endParaRPr lang="en-US"/>
          </a:p>
        </p:txBody>
      </p:sp>
    </p:spTree>
    <p:extLst>
      <p:ext uri="{BB962C8B-B14F-4D97-AF65-F5344CB8AC3E}">
        <p14:creationId xmlns:p14="http://schemas.microsoft.com/office/powerpoint/2010/main" val="15198460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effectLst/>
                <a:latin typeface="Acumin Pro SemiCondensed" panose="020B0506020202020204" pitchFamily="34" charset="77"/>
                <a:ea typeface="Calibri" panose="020F0502020204030204" pitchFamily="34" charset="0"/>
                <a:cs typeface="PalatinoLTStd-Roman"/>
              </a:rPr>
              <a:t>Officers of annual conference</a:t>
            </a:r>
            <a:endParaRPr lang="en-US" dirty="0">
              <a:effectLst/>
              <a:latin typeface="Acumin Pro SemiCondensed" panose="020B0506020202020204" pitchFamily="34" charset="77"/>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1A78993B-84DF-D542-A594-8B019937FD0B}" type="slidenum">
              <a:rPr lang="en-US" smtClean="0"/>
              <a:t>12</a:t>
            </a:fld>
            <a:endParaRPr lang="en-US"/>
          </a:p>
        </p:txBody>
      </p:sp>
    </p:spTree>
    <p:extLst>
      <p:ext uri="{BB962C8B-B14F-4D97-AF65-F5344CB8AC3E}">
        <p14:creationId xmlns:p14="http://schemas.microsoft.com/office/powerpoint/2010/main" val="12699231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effectLst/>
                <a:latin typeface="Acumin Pro SemiCondensed" panose="020B0506020202020204" pitchFamily="34" charset="77"/>
                <a:ea typeface="Calibri" panose="020F0502020204030204" pitchFamily="34" charset="0"/>
                <a:cs typeface="PalatinoLTStd-Roman"/>
              </a:rPr>
              <a:t>Boards, commissions, committees; rolls of conference members,</a:t>
            </a:r>
            <a:endParaRPr lang="en-US" dirty="0">
              <a:effectLst/>
              <a:latin typeface="Acumin Pro SemiCondensed" panose="020B0506020202020204" pitchFamily="34" charset="77"/>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1A78993B-84DF-D542-A594-8B019937FD0B}" type="slidenum">
              <a:rPr lang="en-US" smtClean="0"/>
              <a:t>13</a:t>
            </a:fld>
            <a:endParaRPr lang="en-US"/>
          </a:p>
        </p:txBody>
      </p:sp>
    </p:spTree>
    <p:extLst>
      <p:ext uri="{BB962C8B-B14F-4D97-AF65-F5344CB8AC3E}">
        <p14:creationId xmlns:p14="http://schemas.microsoft.com/office/powerpoint/2010/main" val="18932348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effectLst/>
                <a:latin typeface="Acumin Pro SemiCondensed" panose="020B0506020202020204" pitchFamily="34" charset="77"/>
                <a:ea typeface="Calibri" panose="020F0502020204030204" pitchFamily="34" charset="0"/>
                <a:cs typeface="PalatinoLTStd-Roman"/>
              </a:rPr>
              <a:t>Daily proceedings</a:t>
            </a:r>
            <a:endParaRPr lang="en-US" dirty="0">
              <a:effectLst/>
              <a:latin typeface="Acumin Pro SemiCondensed" panose="020B0506020202020204" pitchFamily="34" charset="77"/>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1A78993B-84DF-D542-A594-8B019937FD0B}" type="slidenum">
              <a:rPr lang="en-US" smtClean="0"/>
              <a:t>14</a:t>
            </a:fld>
            <a:endParaRPr lang="en-US"/>
          </a:p>
        </p:txBody>
      </p:sp>
    </p:spTree>
    <p:extLst>
      <p:ext uri="{BB962C8B-B14F-4D97-AF65-F5344CB8AC3E}">
        <p14:creationId xmlns:p14="http://schemas.microsoft.com/office/powerpoint/2010/main" val="36809034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effectLst/>
                <a:latin typeface="Acumin Pro SemiCondensed" panose="020B0506020202020204" pitchFamily="34" charset="77"/>
                <a:ea typeface="Calibri" panose="020F0502020204030204" pitchFamily="34" charset="0"/>
                <a:cs typeface="PalatinoLTStd-Roman"/>
              </a:rPr>
              <a:t>Business of the annual conference report (formerly known as the disciplinary questions)</a:t>
            </a:r>
            <a:endParaRPr lang="en-US" dirty="0">
              <a:effectLst/>
              <a:latin typeface="Acumin Pro SemiCondensed" panose="020B0506020202020204" pitchFamily="34" charset="77"/>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1A78993B-84DF-D542-A594-8B019937FD0B}" type="slidenum">
              <a:rPr lang="en-US" smtClean="0"/>
              <a:t>15</a:t>
            </a:fld>
            <a:endParaRPr lang="en-US"/>
          </a:p>
        </p:txBody>
      </p:sp>
    </p:spTree>
    <p:extLst>
      <p:ext uri="{BB962C8B-B14F-4D97-AF65-F5344CB8AC3E}">
        <p14:creationId xmlns:p14="http://schemas.microsoft.com/office/powerpoint/2010/main" val="36360073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effectLst/>
                <a:latin typeface="Acumin Pro SemiCondensed" panose="020B0506020202020204" pitchFamily="34" charset="77"/>
                <a:ea typeface="Calibri" panose="020F0502020204030204" pitchFamily="34" charset="0"/>
                <a:cs typeface="PalatinoLTStd-Roman"/>
              </a:rPr>
              <a:t>Appointments</a:t>
            </a:r>
            <a:endParaRPr lang="en-US" dirty="0">
              <a:effectLst/>
              <a:latin typeface="Acumin Pro SemiCondensed" panose="020B0506020202020204" pitchFamily="34" charset="77"/>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1A78993B-84DF-D542-A594-8B019937FD0B}" type="slidenum">
              <a:rPr lang="en-US" smtClean="0"/>
              <a:t>16</a:t>
            </a:fld>
            <a:endParaRPr lang="en-US"/>
          </a:p>
        </p:txBody>
      </p:sp>
    </p:spTree>
    <p:extLst>
      <p:ext uri="{BB962C8B-B14F-4D97-AF65-F5344CB8AC3E}">
        <p14:creationId xmlns:p14="http://schemas.microsoft.com/office/powerpoint/2010/main" val="5774409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effectLst/>
                <a:latin typeface="Acumin Pro SemiCondensed" panose="020B0506020202020204" pitchFamily="34" charset="77"/>
                <a:ea typeface="Calibri" panose="020F0502020204030204" pitchFamily="34" charset="0"/>
                <a:cs typeface="PalatinoLTStd-Roman"/>
              </a:rPr>
              <a:t>Reports as ordered by the annual conference</a:t>
            </a:r>
            <a:endParaRPr lang="en-US" dirty="0">
              <a:effectLst/>
              <a:latin typeface="Acumin Pro SemiCondensed" panose="020B0506020202020204" pitchFamily="34" charset="77"/>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1A78993B-84DF-D542-A594-8B019937FD0B}" type="slidenum">
              <a:rPr lang="en-US" smtClean="0"/>
              <a:t>17</a:t>
            </a:fld>
            <a:endParaRPr lang="en-US"/>
          </a:p>
        </p:txBody>
      </p:sp>
    </p:spTree>
    <p:extLst>
      <p:ext uri="{BB962C8B-B14F-4D97-AF65-F5344CB8AC3E}">
        <p14:creationId xmlns:p14="http://schemas.microsoft.com/office/powerpoint/2010/main" val="33297632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effectLst/>
                <a:latin typeface="Acumin Pro SemiCondensed" panose="020B0506020202020204" pitchFamily="34" charset="77"/>
                <a:ea typeface="Calibri" panose="020F0502020204030204" pitchFamily="34" charset="0"/>
                <a:cs typeface="PalatinoLTStd-Roman"/>
              </a:rPr>
              <a:t>Annual report of the district superintendents, if any</a:t>
            </a:r>
            <a:endParaRPr lang="en-US" dirty="0">
              <a:effectLst/>
              <a:latin typeface="Acumin Pro SemiCondensed" panose="020B0506020202020204" pitchFamily="34" charset="77"/>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1A78993B-84DF-D542-A594-8B019937FD0B}" type="slidenum">
              <a:rPr lang="en-US" smtClean="0"/>
              <a:t>18</a:t>
            </a:fld>
            <a:endParaRPr lang="en-US"/>
          </a:p>
        </p:txBody>
      </p:sp>
    </p:spTree>
    <p:extLst>
      <p:ext uri="{BB962C8B-B14F-4D97-AF65-F5344CB8AC3E}">
        <p14:creationId xmlns:p14="http://schemas.microsoft.com/office/powerpoint/2010/main" val="23240659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effectLst/>
                <a:latin typeface="Acumin Pro SemiCondensed" panose="020B0506020202020204" pitchFamily="34" charset="77"/>
                <a:ea typeface="Calibri" panose="020F0502020204030204" pitchFamily="34" charset="0"/>
                <a:cs typeface="PalatinoLTStd-Roman"/>
              </a:rPr>
              <a:t>Memoirs as ordered by the annual conference following the guidelines of the General Commission on Archives and History</a:t>
            </a:r>
            <a:endParaRPr lang="en-US" dirty="0">
              <a:effectLst/>
              <a:latin typeface="Acumin Pro SemiCondensed" panose="020B0506020202020204" pitchFamily="34" charset="77"/>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1A78993B-84DF-D542-A594-8B019937FD0B}" type="slidenum">
              <a:rPr lang="en-US" smtClean="0"/>
              <a:t>19</a:t>
            </a:fld>
            <a:endParaRPr lang="en-US"/>
          </a:p>
        </p:txBody>
      </p:sp>
    </p:spTree>
    <p:extLst>
      <p:ext uri="{BB962C8B-B14F-4D97-AF65-F5344CB8AC3E}">
        <p14:creationId xmlns:p14="http://schemas.microsoft.com/office/powerpoint/2010/main" val="39147129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A78993B-84DF-D542-A594-8B019937FD0B}" type="slidenum">
              <a:rPr lang="en-US" smtClean="0"/>
              <a:t>2</a:t>
            </a:fld>
            <a:endParaRPr lang="en-US"/>
          </a:p>
        </p:txBody>
      </p:sp>
    </p:spTree>
    <p:extLst>
      <p:ext uri="{BB962C8B-B14F-4D97-AF65-F5344CB8AC3E}">
        <p14:creationId xmlns:p14="http://schemas.microsoft.com/office/powerpoint/2010/main" val="218748997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effectLst/>
                <a:latin typeface="Acumin Pro SemiCondensed" panose="020B0506020202020204" pitchFamily="34" charset="77"/>
                <a:ea typeface="Calibri" panose="020F0502020204030204" pitchFamily="34" charset="0"/>
                <a:cs typeface="PalatinoLTStd-Roman"/>
              </a:rPr>
              <a:t>Roll of dead-deceased clergy members</a:t>
            </a:r>
            <a:endParaRPr lang="en-US" dirty="0">
              <a:effectLst/>
              <a:latin typeface="Acumin Pro SemiCondensed" panose="020B0506020202020204" pitchFamily="34" charset="77"/>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1A78993B-84DF-D542-A594-8B019937FD0B}" type="slidenum">
              <a:rPr lang="en-US" smtClean="0"/>
              <a:t>20</a:t>
            </a:fld>
            <a:endParaRPr lang="en-US"/>
          </a:p>
        </p:txBody>
      </p:sp>
    </p:spTree>
    <p:extLst>
      <p:ext uri="{BB962C8B-B14F-4D97-AF65-F5344CB8AC3E}">
        <p14:creationId xmlns:p14="http://schemas.microsoft.com/office/powerpoint/2010/main" val="17476894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effectLst/>
                <a:latin typeface="Acumin Pro SemiCondensed" panose="020B0506020202020204" pitchFamily="34" charset="77"/>
                <a:ea typeface="Calibri" panose="020F0502020204030204" pitchFamily="34" charset="0"/>
                <a:cs typeface="PalatinoLTStd-Roman"/>
              </a:rPr>
              <a:t>Historical</a:t>
            </a:r>
            <a:endParaRPr lang="en-US" dirty="0">
              <a:effectLst/>
              <a:latin typeface="Acumin Pro SemiCondensed" panose="020B0506020202020204" pitchFamily="34" charset="77"/>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1A78993B-84DF-D542-A594-8B019937FD0B}" type="slidenum">
              <a:rPr lang="en-US" smtClean="0"/>
              <a:t>21</a:t>
            </a:fld>
            <a:endParaRPr lang="en-US"/>
          </a:p>
        </p:txBody>
      </p:sp>
    </p:spTree>
    <p:extLst>
      <p:ext uri="{BB962C8B-B14F-4D97-AF65-F5344CB8AC3E}">
        <p14:creationId xmlns:p14="http://schemas.microsoft.com/office/powerpoint/2010/main" val="1394415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effectLst/>
                <a:latin typeface="Acumin Pro SemiCondensed" panose="020B0506020202020204" pitchFamily="34" charset="77"/>
                <a:ea typeface="Calibri" panose="020F0502020204030204" pitchFamily="34" charset="0"/>
                <a:cs typeface="PalatinoLTStd-Roman"/>
              </a:rPr>
              <a:t>Miscellaneous</a:t>
            </a:r>
            <a:endParaRPr lang="en-US" dirty="0">
              <a:effectLst/>
              <a:latin typeface="Acumin Pro SemiCondensed" panose="020B0506020202020204" pitchFamily="34" charset="77"/>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1A78993B-84DF-D542-A594-8B019937FD0B}" type="slidenum">
              <a:rPr lang="en-US" smtClean="0"/>
              <a:t>22</a:t>
            </a:fld>
            <a:endParaRPr lang="en-US"/>
          </a:p>
        </p:txBody>
      </p:sp>
    </p:spTree>
    <p:extLst>
      <p:ext uri="{BB962C8B-B14F-4D97-AF65-F5344CB8AC3E}">
        <p14:creationId xmlns:p14="http://schemas.microsoft.com/office/powerpoint/2010/main" val="287899866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effectLst/>
                <a:latin typeface="Acumin Pro SemiCondensed" panose="020B0506020202020204" pitchFamily="34" charset="77"/>
                <a:ea typeface="Calibri" panose="020F0502020204030204" pitchFamily="34" charset="0"/>
                <a:cs typeface="PalatinoLTStd-Roman"/>
              </a:rPr>
              <a:t>Pastoral record (including the records of accepted local pastors in such manner as the conference may determine)</a:t>
            </a:r>
            <a:endParaRPr lang="en-US" dirty="0">
              <a:effectLst/>
              <a:latin typeface="Acumin Pro SemiCondensed" panose="020B0506020202020204" pitchFamily="34" charset="77"/>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1A78993B-84DF-D542-A594-8B019937FD0B}" type="slidenum">
              <a:rPr lang="en-US" smtClean="0"/>
              <a:t>23</a:t>
            </a:fld>
            <a:endParaRPr lang="en-US"/>
          </a:p>
        </p:txBody>
      </p:sp>
    </p:spTree>
    <p:extLst>
      <p:ext uri="{BB962C8B-B14F-4D97-AF65-F5344CB8AC3E}">
        <p14:creationId xmlns:p14="http://schemas.microsoft.com/office/powerpoint/2010/main" val="44895849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effectLst/>
                <a:latin typeface="Acumin Pro SemiCondensed" panose="020B0506020202020204" pitchFamily="34" charset="77"/>
                <a:ea typeface="Calibri" panose="020F0502020204030204" pitchFamily="34" charset="0"/>
                <a:cs typeface="PalatinoLTStd-Roman"/>
              </a:rPr>
              <a:t>Statistics</a:t>
            </a:r>
            <a:endParaRPr lang="en-US" dirty="0">
              <a:effectLst/>
              <a:latin typeface="Acumin Pro SemiCondensed" panose="020B0506020202020204" pitchFamily="34" charset="77"/>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1A78993B-84DF-D542-A594-8B019937FD0B}" type="slidenum">
              <a:rPr lang="en-US" smtClean="0"/>
              <a:t>24</a:t>
            </a:fld>
            <a:endParaRPr lang="en-US"/>
          </a:p>
        </p:txBody>
      </p:sp>
    </p:spTree>
    <p:extLst>
      <p:ext uri="{BB962C8B-B14F-4D97-AF65-F5344CB8AC3E}">
        <p14:creationId xmlns:p14="http://schemas.microsoft.com/office/powerpoint/2010/main" val="302319974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effectLst/>
                <a:latin typeface="Acumin Pro SemiCondensed" panose="020B0506020202020204" pitchFamily="34" charset="77"/>
                <a:ea typeface="Calibri" panose="020F0502020204030204" pitchFamily="34" charset="0"/>
                <a:cs typeface="PalatinoLTStd-Roman"/>
              </a:rPr>
              <a:t>Index</a:t>
            </a:r>
            <a:endParaRPr lang="en-US" dirty="0"/>
          </a:p>
        </p:txBody>
      </p:sp>
      <p:sp>
        <p:nvSpPr>
          <p:cNvPr id="4" name="Slide Number Placeholder 3"/>
          <p:cNvSpPr>
            <a:spLocks noGrp="1"/>
          </p:cNvSpPr>
          <p:nvPr>
            <p:ph type="sldNum" sz="quarter" idx="5"/>
          </p:nvPr>
        </p:nvSpPr>
        <p:spPr/>
        <p:txBody>
          <a:bodyPr/>
          <a:lstStyle/>
          <a:p>
            <a:fld id="{1A78993B-84DF-D542-A594-8B019937FD0B}" type="slidenum">
              <a:rPr lang="en-US" smtClean="0"/>
              <a:t>25</a:t>
            </a:fld>
            <a:endParaRPr lang="en-US"/>
          </a:p>
        </p:txBody>
      </p:sp>
    </p:spTree>
    <p:extLst>
      <p:ext uri="{BB962C8B-B14F-4D97-AF65-F5344CB8AC3E}">
        <p14:creationId xmlns:p14="http://schemas.microsoft.com/office/powerpoint/2010/main" val="409524042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Acumin Pro SemiCondensed" panose="020B0506020202020204" pitchFamily="34" charset="77"/>
                <a:ea typeface="Calibri" panose="020F0502020204030204" pitchFamily="34" charset="0"/>
                <a:cs typeface="NewCaledoniaLTStd"/>
              </a:rPr>
              <a:t>Examples of Conference Journals can be provided upon request.</a:t>
            </a:r>
            <a:endParaRPr lang="en-US" sz="1200" dirty="0">
              <a:effectLst/>
              <a:latin typeface="Acumin Pro SemiCondensed" panose="020B0506020202020204" pitchFamily="34" charset="77"/>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1A78993B-84DF-D542-A594-8B019937FD0B}" type="slidenum">
              <a:rPr lang="en-US" smtClean="0"/>
              <a:t>26</a:t>
            </a:fld>
            <a:endParaRPr lang="en-US"/>
          </a:p>
        </p:txBody>
      </p:sp>
    </p:spTree>
    <p:extLst>
      <p:ext uri="{BB962C8B-B14F-4D97-AF65-F5344CB8AC3E}">
        <p14:creationId xmlns:p14="http://schemas.microsoft.com/office/powerpoint/2010/main" val="392102899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effectLst/>
                <a:latin typeface="Acumin Pro SemiCondensed" panose="020B0506020202020204" pitchFamily="34" charset="77"/>
                <a:ea typeface="Calibri" panose="020F0502020204030204" pitchFamily="34" charset="0"/>
                <a:cs typeface="NewCaledoniaLTStd"/>
              </a:rPr>
              <a:t>The Journal should be completed soon after the annual conference meeting and then sent to specific general agencies as described in the BOD, ¶ </a:t>
            </a:r>
            <a:r>
              <a:rPr lang="en-US" dirty="0">
                <a:effectLst/>
                <a:latin typeface="Acumin Pro SemiCondensed" panose="020B0506020202020204" pitchFamily="34" charset="77"/>
                <a:ea typeface="Calibri" panose="020F0502020204030204" pitchFamily="34" charset="0"/>
                <a:cs typeface="Times New Roman" panose="02020603050405020304" pitchFamily="18" charset="0"/>
              </a:rPr>
              <a:t>606.2:</a:t>
            </a:r>
          </a:p>
          <a:p>
            <a:endParaRPr lang="en-US" dirty="0"/>
          </a:p>
        </p:txBody>
      </p:sp>
      <p:sp>
        <p:nvSpPr>
          <p:cNvPr id="4" name="Slide Number Placeholder 3"/>
          <p:cNvSpPr>
            <a:spLocks noGrp="1"/>
          </p:cNvSpPr>
          <p:nvPr>
            <p:ph type="sldNum" sz="quarter" idx="5"/>
          </p:nvPr>
        </p:nvSpPr>
        <p:spPr/>
        <p:txBody>
          <a:bodyPr/>
          <a:lstStyle/>
          <a:p>
            <a:fld id="{1A78993B-84DF-D542-A594-8B019937FD0B}" type="slidenum">
              <a:rPr lang="en-US" smtClean="0"/>
              <a:t>27</a:t>
            </a:fld>
            <a:endParaRPr lang="en-US"/>
          </a:p>
        </p:txBody>
      </p:sp>
    </p:spTree>
    <p:extLst>
      <p:ext uri="{BB962C8B-B14F-4D97-AF65-F5344CB8AC3E}">
        <p14:creationId xmlns:p14="http://schemas.microsoft.com/office/powerpoint/2010/main" val="417296675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paragraph outlines the agencies that are to receive the Annual Conference Journal. GCFA is to receive two printed copies or one digital copy.</a:t>
            </a:r>
          </a:p>
          <a:p>
            <a:endParaRPr lang="en-US" dirty="0"/>
          </a:p>
        </p:txBody>
      </p:sp>
      <p:sp>
        <p:nvSpPr>
          <p:cNvPr id="4" name="Slide Number Placeholder 3"/>
          <p:cNvSpPr>
            <a:spLocks noGrp="1"/>
          </p:cNvSpPr>
          <p:nvPr>
            <p:ph type="sldNum" sz="quarter" idx="5"/>
          </p:nvPr>
        </p:nvSpPr>
        <p:spPr/>
        <p:txBody>
          <a:bodyPr/>
          <a:lstStyle/>
          <a:p>
            <a:fld id="{1A78993B-84DF-D542-A594-8B019937FD0B}" type="slidenum">
              <a:rPr lang="en-US" smtClean="0"/>
              <a:t>28</a:t>
            </a:fld>
            <a:endParaRPr lang="en-US"/>
          </a:p>
        </p:txBody>
      </p:sp>
    </p:spTree>
    <p:extLst>
      <p:ext uri="{BB962C8B-B14F-4D97-AF65-F5344CB8AC3E}">
        <p14:creationId xmlns:p14="http://schemas.microsoft.com/office/powerpoint/2010/main" val="277042269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effectLst/>
                <a:latin typeface="Acumin Pro SemiCondensed" panose="020B0506020202020204" pitchFamily="34" charset="77"/>
                <a:ea typeface="Calibri" panose="020F0502020204030204" pitchFamily="34" charset="0"/>
                <a:cs typeface="PalatinoLTStd-Roman"/>
              </a:rPr>
              <a:t>In order to simplify this process, a digital copy of the journal may be uploaded to </a:t>
            </a:r>
            <a:r>
              <a:rPr lang="en-US" dirty="0">
                <a:latin typeface="Acumin Pro SemiCondensed" panose="020B0506020202020204" pitchFamily="34" charset="77"/>
                <a:ea typeface="Calibri" panose="020F0502020204030204" pitchFamily="34" charset="0"/>
                <a:cs typeface="PalatinoLTStd-Roman"/>
              </a:rPr>
              <a:t>a Dropbox area. The link is provided by GCFA and the Data Services team</a:t>
            </a:r>
            <a:r>
              <a:rPr lang="en-US" dirty="0">
                <a:effectLst/>
                <a:latin typeface="Acumin Pro SemiCondensed" panose="020B0506020202020204" pitchFamily="34" charset="77"/>
                <a:ea typeface="Calibri" panose="020F0502020204030204" pitchFamily="34" charset="0"/>
                <a:cs typeface="PalatinoLTStd-Roman"/>
              </a:rPr>
              <a:t>. It will then be distributed to all the appropriate general agencies</a:t>
            </a:r>
            <a:endParaRPr lang="en-US" dirty="0">
              <a:effectLst/>
              <a:latin typeface="Acumin Pro SemiCondensed" panose="020B0506020202020204" pitchFamily="34" charset="77"/>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1A78993B-84DF-D542-A594-8B019937FD0B}" type="slidenum">
              <a:rPr lang="en-US" smtClean="0"/>
              <a:t>29</a:t>
            </a:fld>
            <a:endParaRPr lang="en-US"/>
          </a:p>
        </p:txBody>
      </p:sp>
    </p:spTree>
    <p:extLst>
      <p:ext uri="{BB962C8B-B14F-4D97-AF65-F5344CB8AC3E}">
        <p14:creationId xmlns:p14="http://schemas.microsoft.com/office/powerpoint/2010/main" val="30996868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My name is Leslie Ohrin and I am the Manager of Data Services and IT Projects at GCFA.  Data Services is comprised of four members, including myself.  We have a couple main functions:</a:t>
            </a:r>
          </a:p>
          <a:p>
            <a:pPr marL="228600" indent="-228600">
              <a:buAutoNum type="arabicPeriod"/>
            </a:pPr>
            <a:r>
              <a:rPr lang="en-US" dirty="0"/>
              <a:t>We maintain the official records of the United Methodist Church, including conference, district, church, clergy, leadership and appointment information</a:t>
            </a:r>
          </a:p>
          <a:p>
            <a:pPr marL="228600" indent="-228600">
              <a:buAutoNum type="arabicPeriod"/>
            </a:pPr>
            <a:r>
              <a:rPr lang="en-US" dirty="0"/>
              <a:t>We gather statistical information for the denomination which includes membership, income and expenses information.</a:t>
            </a:r>
          </a:p>
          <a:p>
            <a:pPr marL="228600" indent="-228600">
              <a:buAutoNum type="arabicPeriod"/>
            </a:pPr>
            <a:endParaRPr lang="en-US" dirty="0"/>
          </a:p>
          <a:p>
            <a:pPr marL="0" indent="0">
              <a:buFontTx/>
              <a:buNone/>
            </a:pPr>
            <a:r>
              <a:rPr lang="en-US" dirty="0"/>
              <a:t>We wanted to share some metrics with you today.</a:t>
            </a:r>
          </a:p>
          <a:p>
            <a:pPr marL="0" indent="0">
              <a:buFontTx/>
              <a:buNone/>
            </a:pPr>
            <a:endParaRPr lang="en-US" dirty="0"/>
          </a:p>
          <a:p>
            <a:pPr marL="0" indent="0">
              <a:buFontTx/>
              <a:buNone/>
            </a:pPr>
            <a:r>
              <a:rPr lang="en-US" dirty="0"/>
              <a:t>As you can see from the chart, Total Church Membership in the Central Conferences have surpassed the Jurisdictional total for the first time.</a:t>
            </a:r>
          </a:p>
          <a:p>
            <a:pPr marL="228600" indent="-228600">
              <a:buAutoNum type="arabicPeriod"/>
            </a:pPr>
            <a:endParaRPr lang="en-US" dirty="0"/>
          </a:p>
          <a:p>
            <a:pPr marL="228600" indent="-228600">
              <a:buAutoNum type="arabicPeriod"/>
            </a:pPr>
            <a:endParaRPr lang="en-US" dirty="0"/>
          </a:p>
          <a:p>
            <a:endParaRPr lang="en-US" dirty="0"/>
          </a:p>
        </p:txBody>
      </p:sp>
      <p:sp>
        <p:nvSpPr>
          <p:cNvPr id="4" name="Slide Number Placeholder 3"/>
          <p:cNvSpPr>
            <a:spLocks noGrp="1"/>
          </p:cNvSpPr>
          <p:nvPr>
            <p:ph type="sldNum" sz="quarter" idx="5"/>
          </p:nvPr>
        </p:nvSpPr>
        <p:spPr/>
        <p:txBody>
          <a:bodyPr/>
          <a:lstStyle/>
          <a:p>
            <a:fld id="{1A78993B-84DF-D542-A594-8B019937FD0B}" type="slidenum">
              <a:rPr lang="en-US" smtClean="0"/>
              <a:t>3</a:t>
            </a:fld>
            <a:endParaRPr lang="en-US"/>
          </a:p>
        </p:txBody>
      </p:sp>
    </p:spTree>
    <p:extLst>
      <p:ext uri="{BB962C8B-B14F-4D97-AF65-F5344CB8AC3E}">
        <p14:creationId xmlns:p14="http://schemas.microsoft.com/office/powerpoint/2010/main" val="109704826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Acumin Pro SemiCondensed" panose="020B0506020202020204" pitchFamily="34" charset="77"/>
                <a:ea typeface="Calibri" panose="020F0502020204030204" pitchFamily="34" charset="0"/>
                <a:cs typeface="PalatinoLTStd-Roman"/>
              </a:rPr>
              <a:t>Any hard copies may be sent through the mail to the address listed.  Please note that this is a new address and make sure your records are updated accordingly.</a:t>
            </a:r>
            <a:endParaRPr lang="en-US" sz="1200" dirty="0">
              <a:effectLst/>
              <a:latin typeface="Acumin Pro SemiCondensed" panose="020B0506020202020204" pitchFamily="34" charset="77"/>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1A78993B-84DF-D542-A594-8B019937FD0B}" type="slidenum">
              <a:rPr lang="en-US" smtClean="0"/>
              <a:t>30</a:t>
            </a:fld>
            <a:endParaRPr lang="en-US"/>
          </a:p>
        </p:txBody>
      </p:sp>
    </p:spTree>
    <p:extLst>
      <p:ext uri="{BB962C8B-B14F-4D97-AF65-F5344CB8AC3E}">
        <p14:creationId xmlns:p14="http://schemas.microsoft.com/office/powerpoint/2010/main" val="181136794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One of the many uses of your Annual Conference Journal is </a:t>
            </a:r>
            <a:r>
              <a:rPr lang="en-US" sz="1200" dirty="0">
                <a:effectLst/>
                <a:latin typeface="Acumin Pro SemiCondensed" panose="020B0506020202020204" pitchFamily="34" charset="77"/>
                <a:ea typeface="Calibri" panose="020F0502020204030204" pitchFamily="34" charset="0"/>
                <a:cs typeface="NewCaledoniaLTStd"/>
              </a:rPr>
              <a:t>The Commission on General Conference uses the statistical reports in the annual conference journals to determine the number of delegates for General Conference.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effectLst/>
              <a:latin typeface="Acumin Pro SemiCondensed" panose="020B0506020202020204" pitchFamily="34" charset="77"/>
              <a:ea typeface="Calibri" panose="020F0502020204030204" pitchFamily="34" charset="0"/>
              <a:cs typeface="NewCaledoniaLTStd"/>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Acumin Pro SemiCondensed" panose="020B0506020202020204" pitchFamily="34" charset="77"/>
                <a:ea typeface="Calibri" panose="020F0502020204030204" pitchFamily="34" charset="0"/>
                <a:cs typeface="NewCaledoniaLTStd"/>
              </a:rPr>
              <a:t>This is described in BOD ¶ </a:t>
            </a:r>
            <a:r>
              <a:rPr lang="en-US" sz="1200" dirty="0">
                <a:effectLst/>
                <a:latin typeface="Acumin Pro SemiCondensed" panose="020B0506020202020204" pitchFamily="34" charset="77"/>
                <a:ea typeface="Calibri" panose="020F0502020204030204" pitchFamily="34" charset="0"/>
                <a:cs typeface="PalatinoLTStd-Roman"/>
              </a:rPr>
              <a:t>511.5 which states:</a:t>
            </a:r>
            <a:endParaRPr lang="en-US" sz="1200" dirty="0">
              <a:effectLst/>
              <a:latin typeface="Acumin Pro SemiCondensed" panose="020B0506020202020204" pitchFamily="34" charset="77"/>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1A78993B-84DF-D542-A594-8B019937FD0B}" type="slidenum">
              <a:rPr lang="en-US" smtClean="0"/>
              <a:t>31</a:t>
            </a:fld>
            <a:endParaRPr lang="en-US"/>
          </a:p>
        </p:txBody>
      </p:sp>
    </p:spTree>
    <p:extLst>
      <p:ext uri="{BB962C8B-B14F-4D97-AF65-F5344CB8AC3E}">
        <p14:creationId xmlns:p14="http://schemas.microsoft.com/office/powerpoint/2010/main" val="188420225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Acumin Pro SemiCondensed" panose="020B0506020202020204" pitchFamily="34" charset="77"/>
                <a:ea typeface="Calibri" panose="020F0502020204030204" pitchFamily="34" charset="0"/>
                <a:cs typeface="PalatinoLTStd-Roman"/>
              </a:rPr>
              <a:t>“The secretary of the General Conference shall calculate the number of delegates to be elected by each annual conference, based on the factors specified in </a:t>
            </a:r>
            <a:r>
              <a:rPr lang="en-US" sz="1200" dirty="0">
                <a:effectLst/>
                <a:latin typeface="Acumin Pro SemiCondensed" panose="020B0506020202020204" pitchFamily="34" charset="77"/>
                <a:ea typeface="Calibri" panose="020F0502020204030204" pitchFamily="34" charset="0"/>
                <a:cs typeface="NewCaledoniaLTStd"/>
              </a:rPr>
              <a:t>¶ </a:t>
            </a:r>
            <a:r>
              <a:rPr lang="en-US" sz="1200" dirty="0">
                <a:effectLst/>
                <a:latin typeface="Acumin Pro SemiCondensed" panose="020B0506020202020204" pitchFamily="34" charset="77"/>
                <a:ea typeface="Calibri" panose="020F0502020204030204" pitchFamily="34" charset="0"/>
                <a:cs typeface="PalatinoLTStd-Roman"/>
              </a:rPr>
              <a:t>502.1, 2, using the most recent clergy and professing lay membership figures reported by the local congregation to the annual conference and from the annual conference to the General Council on Finance and Administration through their conference journals, as follows:</a:t>
            </a:r>
            <a:endParaRPr lang="en-US" sz="1200" dirty="0">
              <a:effectLst/>
              <a:latin typeface="Acumin Pro SemiCondensed" panose="020B0506020202020204" pitchFamily="34" charset="77"/>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1A78993B-84DF-D542-A594-8B019937FD0B}" type="slidenum">
              <a:rPr lang="en-US" smtClean="0"/>
              <a:t>32</a:t>
            </a:fld>
            <a:endParaRPr lang="en-US"/>
          </a:p>
        </p:txBody>
      </p:sp>
    </p:spTree>
    <p:extLst>
      <p:ext uri="{BB962C8B-B14F-4D97-AF65-F5344CB8AC3E}">
        <p14:creationId xmlns:p14="http://schemas.microsoft.com/office/powerpoint/2010/main" val="147354584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Acumin Pro SemiCondensed" panose="020B0506020202020204" pitchFamily="34" charset="77"/>
                <a:ea typeface="Calibri" panose="020F0502020204030204" pitchFamily="34" charset="0"/>
                <a:cs typeface="PalatinoLTStd-Roman"/>
              </a:rPr>
              <a:t>One </a:t>
            </a:r>
            <a:r>
              <a:rPr lang="en-US" dirty="0">
                <a:effectLst/>
                <a:latin typeface="Acumin Pro SemiCondensed" panose="020B0506020202020204" pitchFamily="34" charset="77"/>
                <a:ea typeface="Calibri" panose="020F0502020204030204" pitchFamily="34" charset="0"/>
                <a:cs typeface="PalatinoLTStd-Roman"/>
              </a:rPr>
              <a:t>clergy</a:t>
            </a:r>
            <a:r>
              <a:rPr lang="en-US" sz="1200" dirty="0">
                <a:effectLst/>
                <a:latin typeface="Acumin Pro SemiCondensed" panose="020B0506020202020204" pitchFamily="34" charset="77"/>
                <a:ea typeface="Calibri" panose="020F0502020204030204" pitchFamily="34" charset="0"/>
                <a:cs typeface="PalatinoLTStd-Roman"/>
              </a:rPr>
              <a:t> delegate for the first 375 clergy members of the annual conference and one clergy delegate for each additional 375 clergy members or major fraction thereof, and</a:t>
            </a:r>
            <a:endParaRPr lang="en-US" sz="1200" dirty="0">
              <a:effectLst/>
              <a:latin typeface="Acumin Pro SemiCondensed" panose="020B0506020202020204" pitchFamily="34" charset="77"/>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1A78993B-84DF-D542-A594-8B019937FD0B}" type="slidenum">
              <a:rPr lang="en-US" smtClean="0"/>
              <a:t>33</a:t>
            </a:fld>
            <a:endParaRPr lang="en-US"/>
          </a:p>
        </p:txBody>
      </p:sp>
    </p:spTree>
    <p:extLst>
      <p:ext uri="{BB962C8B-B14F-4D97-AF65-F5344CB8AC3E}">
        <p14:creationId xmlns:p14="http://schemas.microsoft.com/office/powerpoint/2010/main" val="275580945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Acumin Pro SemiCondensed" panose="020B0506020202020204" pitchFamily="34" charset="77"/>
                <a:ea typeface="Calibri" panose="020F0502020204030204" pitchFamily="34" charset="0"/>
                <a:cs typeface="PalatinoLTStd-Roman"/>
              </a:rPr>
              <a:t>One clergy delegate for the first 26,000 members of local churches of the annual conference and one clergy delegate for each additional 26,000 local church members or major fraction thereof, and</a:t>
            </a:r>
            <a:endParaRPr lang="en-US" sz="1200" dirty="0">
              <a:effectLst/>
              <a:latin typeface="Acumin Pro SemiCondensed" panose="020B0506020202020204" pitchFamily="34" charset="77"/>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1A78993B-84DF-D542-A594-8B019937FD0B}" type="slidenum">
              <a:rPr lang="en-US" smtClean="0"/>
              <a:t>34</a:t>
            </a:fld>
            <a:endParaRPr lang="en-US"/>
          </a:p>
        </p:txBody>
      </p:sp>
    </p:spTree>
    <p:extLst>
      <p:ext uri="{BB962C8B-B14F-4D97-AF65-F5344CB8AC3E}">
        <p14:creationId xmlns:p14="http://schemas.microsoft.com/office/powerpoint/2010/main" val="169954470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effectLst/>
                <a:latin typeface="Acumin Pro SemiCondensed" panose="020B0506020202020204" pitchFamily="34" charset="77"/>
                <a:ea typeface="Calibri" panose="020F0502020204030204" pitchFamily="34" charset="0"/>
                <a:cs typeface="PalatinoLTStd-Roman"/>
              </a:rPr>
              <a:t>A number of lay delegates equal to the total number of clergy delegates authorized as above</a:t>
            </a:r>
            <a:endParaRPr lang="en-US">
              <a:effectLst/>
              <a:latin typeface="Acumin Pro SemiCondensed" panose="020B0506020202020204" pitchFamily="34" charset="77"/>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1A78993B-84DF-D542-A594-8B019937FD0B}" type="slidenum">
              <a:rPr lang="en-US" smtClean="0"/>
              <a:t>35</a:t>
            </a:fld>
            <a:endParaRPr lang="en-US"/>
          </a:p>
        </p:txBody>
      </p:sp>
    </p:spTree>
    <p:extLst>
      <p:ext uri="{BB962C8B-B14F-4D97-AF65-F5344CB8AC3E}">
        <p14:creationId xmlns:p14="http://schemas.microsoft.com/office/powerpoint/2010/main" val="293701752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A78993B-84DF-D542-A594-8B019937FD0B}" type="slidenum">
              <a:rPr lang="en-US" smtClean="0"/>
              <a:t>36</a:t>
            </a:fld>
            <a:endParaRPr lang="en-US"/>
          </a:p>
        </p:txBody>
      </p:sp>
    </p:spTree>
    <p:extLst>
      <p:ext uri="{BB962C8B-B14F-4D97-AF65-F5344CB8AC3E}">
        <p14:creationId xmlns:p14="http://schemas.microsoft.com/office/powerpoint/2010/main" val="181141678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formula defines the minimum and maximum number of delegates to a General Conference.  </a:t>
            </a:r>
          </a:p>
          <a:p>
            <a:endParaRPr lang="en-US" dirty="0"/>
          </a:p>
          <a:p>
            <a:r>
              <a:rPr lang="en-US" dirty="0"/>
              <a:t>If the total number of delegates falls outside the parameters for minimum and maximum delegate counts, the Commission on the General Conference will make adjustments accordingly.</a:t>
            </a:r>
          </a:p>
          <a:p>
            <a:endParaRPr lang="en-US" dirty="0"/>
          </a:p>
        </p:txBody>
      </p:sp>
      <p:sp>
        <p:nvSpPr>
          <p:cNvPr id="4" name="Slide Number Placeholder 3"/>
          <p:cNvSpPr>
            <a:spLocks noGrp="1"/>
          </p:cNvSpPr>
          <p:nvPr>
            <p:ph type="sldNum" sz="quarter" idx="5"/>
          </p:nvPr>
        </p:nvSpPr>
        <p:spPr/>
        <p:txBody>
          <a:bodyPr/>
          <a:lstStyle/>
          <a:p>
            <a:fld id="{1A78993B-84DF-D542-A594-8B019937FD0B}" type="slidenum">
              <a:rPr lang="en-US" smtClean="0"/>
              <a:t>37</a:t>
            </a:fld>
            <a:endParaRPr lang="en-US"/>
          </a:p>
        </p:txBody>
      </p:sp>
    </p:spTree>
    <p:extLst>
      <p:ext uri="{BB962C8B-B14F-4D97-AF65-F5344CB8AC3E}">
        <p14:creationId xmlns:p14="http://schemas.microsoft.com/office/powerpoint/2010/main" val="220671022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cumin Pro SemiCondensed" panose="020B0506020202020204" pitchFamily="34" charset="77"/>
              </a:rPr>
              <a:t>The most recent clergy and professing lay membership figures come from your Journal which is why it is so vital to include your Conference Statistics form in the Journal to allow delegate calculations to be up to date.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Acumin Pro SemiCondensed" panose="020B0506020202020204" pitchFamily="34" charset="77"/>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cumin Pro SemiCondensed" panose="020B0506020202020204" pitchFamily="34" charset="77"/>
              </a:rPr>
              <a:t>If your Annual Conference Journal does not have your statistical form within it, we will look at prior year journals until we find the statistical form.  </a:t>
            </a:r>
          </a:p>
          <a:p>
            <a:endParaRPr lang="en-US" dirty="0"/>
          </a:p>
          <a:p>
            <a:endParaRPr lang="en-US" dirty="0"/>
          </a:p>
        </p:txBody>
      </p:sp>
      <p:sp>
        <p:nvSpPr>
          <p:cNvPr id="4" name="Slide Number Placeholder 3"/>
          <p:cNvSpPr>
            <a:spLocks noGrp="1"/>
          </p:cNvSpPr>
          <p:nvPr>
            <p:ph type="sldNum" sz="quarter" idx="5"/>
          </p:nvPr>
        </p:nvSpPr>
        <p:spPr/>
        <p:txBody>
          <a:bodyPr/>
          <a:lstStyle/>
          <a:p>
            <a:fld id="{1A78993B-84DF-D542-A594-8B019937FD0B}" type="slidenum">
              <a:rPr lang="en-US" smtClean="0"/>
              <a:t>38</a:t>
            </a:fld>
            <a:endParaRPr lang="en-US"/>
          </a:p>
        </p:txBody>
      </p:sp>
    </p:spTree>
    <p:extLst>
      <p:ext uri="{BB962C8B-B14F-4D97-AF65-F5344CB8AC3E}">
        <p14:creationId xmlns:p14="http://schemas.microsoft.com/office/powerpoint/2010/main" val="136280028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ea typeface="Calibri" panose="020F0502020204030204" pitchFamily="34" charset="0"/>
                <a:cs typeface="NewCaledoniaLTStd"/>
              </a:rPr>
              <a:t>GCFA uses the professing membership statistics reports in the annual conference journals to determine the apportionments for each conference</a:t>
            </a:r>
            <a:endParaRPr lang="en-US" sz="1200" dirty="0">
              <a:latin typeface="Acumin Pro SemiCondensed" panose="020B0506020202020204" pitchFamily="34" charset="77"/>
            </a:endParaRPr>
          </a:p>
          <a:p>
            <a:endParaRPr lang="en-US" dirty="0"/>
          </a:p>
          <a:p>
            <a:endParaRPr lang="en-US" dirty="0"/>
          </a:p>
        </p:txBody>
      </p:sp>
      <p:sp>
        <p:nvSpPr>
          <p:cNvPr id="4" name="Slide Number Placeholder 3"/>
          <p:cNvSpPr>
            <a:spLocks noGrp="1"/>
          </p:cNvSpPr>
          <p:nvPr>
            <p:ph type="sldNum" sz="quarter" idx="5"/>
          </p:nvPr>
        </p:nvSpPr>
        <p:spPr/>
        <p:txBody>
          <a:bodyPr/>
          <a:lstStyle/>
          <a:p>
            <a:fld id="{1A78993B-84DF-D542-A594-8B019937FD0B}" type="slidenum">
              <a:rPr lang="en-US" smtClean="0"/>
              <a:t>39</a:t>
            </a:fld>
            <a:endParaRPr lang="en-US"/>
          </a:p>
        </p:txBody>
      </p:sp>
    </p:spTree>
    <p:extLst>
      <p:ext uri="{BB962C8B-B14F-4D97-AF65-F5344CB8AC3E}">
        <p14:creationId xmlns:p14="http://schemas.microsoft.com/office/powerpoint/2010/main" val="2765776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documentation needs to be sent to GCFA?</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On a yearly basis, we require the Statistics form and the </a:t>
            </a:r>
            <a:r>
              <a:rPr lang="en-US" sz="1200" dirty="0">
                <a:latin typeface="Acumin Pro SemiCondensed" panose="020B0506020202020204" pitchFamily="34" charset="77"/>
              </a:rPr>
              <a:t>Annual Conference Journal, which includes the Business of the Annual Conference (BAC) and Statistics form to be completed and sent to GCFA.</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Acumin Pro SemiCondensed" panose="020B0506020202020204" pitchFamily="34" charset="77"/>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cumin Pro SemiCondensed" panose="020B0506020202020204" pitchFamily="34" charset="77"/>
              </a:rPr>
              <a:t>I will talk more about these in the slides that follow.</a:t>
            </a:r>
          </a:p>
          <a:p>
            <a:endParaRPr lang="en-US" dirty="0"/>
          </a:p>
          <a:p>
            <a:endParaRPr lang="en-US" dirty="0"/>
          </a:p>
        </p:txBody>
      </p:sp>
      <p:sp>
        <p:nvSpPr>
          <p:cNvPr id="4" name="Slide Number Placeholder 3"/>
          <p:cNvSpPr>
            <a:spLocks noGrp="1"/>
          </p:cNvSpPr>
          <p:nvPr>
            <p:ph type="sldNum" sz="quarter" idx="5"/>
          </p:nvPr>
        </p:nvSpPr>
        <p:spPr/>
        <p:txBody>
          <a:bodyPr/>
          <a:lstStyle/>
          <a:p>
            <a:fld id="{1A78993B-84DF-D542-A594-8B019937FD0B}" type="slidenum">
              <a:rPr lang="en-US" smtClean="0"/>
              <a:t>4</a:t>
            </a:fld>
            <a:endParaRPr lang="en-US"/>
          </a:p>
        </p:txBody>
      </p:sp>
    </p:spTree>
    <p:extLst>
      <p:ext uri="{BB962C8B-B14F-4D97-AF65-F5344CB8AC3E}">
        <p14:creationId xmlns:p14="http://schemas.microsoft.com/office/powerpoint/2010/main" val="234553217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effectLst/>
                <a:ea typeface="Calibri" panose="020F0502020204030204" pitchFamily="34" charset="0"/>
                <a:cs typeface="NewCaledoniaLTStd"/>
              </a:rPr>
              <a:t>The apportionment formula is discussed in detail in Report 8 of the Financial Commitment Book and also presented in the Finance section of the materials</a:t>
            </a:r>
            <a:endParaRPr lang="en-US" dirty="0">
              <a:latin typeface="Acumin Pro SemiCondensed" panose="020B0506020202020204" pitchFamily="34" charset="77"/>
            </a:endParaRPr>
          </a:p>
          <a:p>
            <a:endParaRPr lang="en-US" dirty="0"/>
          </a:p>
        </p:txBody>
      </p:sp>
      <p:sp>
        <p:nvSpPr>
          <p:cNvPr id="4" name="Slide Number Placeholder 3"/>
          <p:cNvSpPr>
            <a:spLocks noGrp="1"/>
          </p:cNvSpPr>
          <p:nvPr>
            <p:ph type="sldNum" sz="quarter" idx="5"/>
          </p:nvPr>
        </p:nvSpPr>
        <p:spPr/>
        <p:txBody>
          <a:bodyPr/>
          <a:lstStyle/>
          <a:p>
            <a:fld id="{1A78993B-84DF-D542-A594-8B019937FD0B}" type="slidenum">
              <a:rPr lang="en-US" smtClean="0"/>
              <a:t>40</a:t>
            </a:fld>
            <a:endParaRPr lang="en-US"/>
          </a:p>
        </p:txBody>
      </p:sp>
    </p:spTree>
    <p:extLst>
      <p:ext uri="{BB962C8B-B14F-4D97-AF65-F5344CB8AC3E}">
        <p14:creationId xmlns:p14="http://schemas.microsoft.com/office/powerpoint/2010/main" val="359830393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Acumin Pro SemiCondensed" panose="020B0506020202020204" pitchFamily="34" charset="77"/>
              </a:rPr>
              <a:t>The Conference Leadership form is to be filled out quarterly and sent to GCFA so your Leadership staff can be updated in our records</a:t>
            </a:r>
          </a:p>
          <a:p>
            <a:endParaRPr lang="en-US" dirty="0"/>
          </a:p>
        </p:txBody>
      </p:sp>
      <p:sp>
        <p:nvSpPr>
          <p:cNvPr id="4" name="Slide Number Placeholder 3"/>
          <p:cNvSpPr>
            <a:spLocks noGrp="1"/>
          </p:cNvSpPr>
          <p:nvPr>
            <p:ph type="sldNum" sz="quarter" idx="5"/>
          </p:nvPr>
        </p:nvSpPr>
        <p:spPr/>
        <p:txBody>
          <a:bodyPr/>
          <a:lstStyle/>
          <a:p>
            <a:fld id="{1A78993B-84DF-D542-A594-8B019937FD0B}" type="slidenum">
              <a:rPr lang="en-US" smtClean="0"/>
              <a:t>41</a:t>
            </a:fld>
            <a:endParaRPr lang="en-US"/>
          </a:p>
        </p:txBody>
      </p:sp>
    </p:spTree>
    <p:extLst>
      <p:ext uri="{BB962C8B-B14F-4D97-AF65-F5344CB8AC3E}">
        <p14:creationId xmlns:p14="http://schemas.microsoft.com/office/powerpoint/2010/main" val="126048723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page one of the Annual Conference Leadership form for conferences.  We have updated this form so please be sure you are using the latest version.</a:t>
            </a:r>
          </a:p>
          <a:p>
            <a:endParaRPr lang="en-US" dirty="0"/>
          </a:p>
          <a:p>
            <a:r>
              <a:rPr lang="en-US" dirty="0"/>
              <a:t>As a reminder, all the forms that I discuss today are in the process of being translated into French, Swahili, and Portuguese and will be sent out with the materials after today and also posted on the GCFA.org website.</a:t>
            </a:r>
          </a:p>
          <a:p>
            <a:endParaRPr lang="en-US" dirty="0"/>
          </a:p>
          <a:p>
            <a:endParaRPr lang="en-US" dirty="0"/>
          </a:p>
        </p:txBody>
      </p:sp>
      <p:sp>
        <p:nvSpPr>
          <p:cNvPr id="4" name="Slide Number Placeholder 3"/>
          <p:cNvSpPr>
            <a:spLocks noGrp="1"/>
          </p:cNvSpPr>
          <p:nvPr>
            <p:ph type="sldNum" sz="quarter" idx="5"/>
          </p:nvPr>
        </p:nvSpPr>
        <p:spPr/>
        <p:txBody>
          <a:bodyPr/>
          <a:lstStyle/>
          <a:p>
            <a:fld id="{1A78993B-84DF-D542-A594-8B019937FD0B}" type="slidenum">
              <a:rPr lang="en-US" smtClean="0"/>
              <a:t>42</a:t>
            </a:fld>
            <a:endParaRPr lang="en-US"/>
          </a:p>
        </p:txBody>
      </p:sp>
    </p:spTree>
    <p:extLst>
      <p:ext uri="{BB962C8B-B14F-4D97-AF65-F5344CB8AC3E}">
        <p14:creationId xmlns:p14="http://schemas.microsoft.com/office/powerpoint/2010/main" val="35025507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you are filling out your Statistics and BAC, please keep these items in mind:</a:t>
            </a:r>
          </a:p>
          <a:p>
            <a:endParaRPr lang="en-US" dirty="0"/>
          </a:p>
          <a:p>
            <a:pPr marL="380990" indent="-380990" rtl="0" fontAlgn="ctr">
              <a:spcBef>
                <a:spcPts val="0"/>
              </a:spcBef>
              <a:spcAft>
                <a:spcPts val="0"/>
              </a:spcAft>
              <a:buFont typeface="Arial" panose="020B0604020202020204" pitchFamily="34" charset="0"/>
              <a:buChar char="•"/>
            </a:pPr>
            <a:r>
              <a:rPr lang="en-US" sz="1200" dirty="0">
                <a:effectLst/>
                <a:latin typeface="Acumin Pro SemiCondensed" panose="020B0506020202020204" pitchFamily="34" charset="77"/>
              </a:rPr>
              <a:t>Deaconess are considered LAY and not CLERGY</a:t>
            </a:r>
          </a:p>
          <a:p>
            <a:pPr marL="380990" indent="-380990" rtl="0" fontAlgn="ctr">
              <a:spcBef>
                <a:spcPts val="0"/>
              </a:spcBef>
              <a:spcAft>
                <a:spcPts val="0"/>
              </a:spcAft>
              <a:buFont typeface="Arial" panose="020B0604020202020204" pitchFamily="34" charset="0"/>
              <a:buChar char="•"/>
            </a:pPr>
            <a:r>
              <a:rPr lang="en-US" sz="1200" dirty="0">
                <a:effectLst/>
                <a:latin typeface="Acumin Pro SemiCondensed" panose="020B0506020202020204" pitchFamily="34" charset="77"/>
              </a:rPr>
              <a:t>Home Missioners are considered LAY and not CLERGY</a:t>
            </a:r>
          </a:p>
          <a:p>
            <a:pPr marL="380990" indent="-380990" rtl="0" fontAlgn="ctr">
              <a:spcBef>
                <a:spcPts val="0"/>
              </a:spcBef>
              <a:spcAft>
                <a:spcPts val="0"/>
              </a:spcAft>
              <a:buFont typeface="Arial" panose="020B0604020202020204" pitchFamily="34" charset="0"/>
              <a:buChar char="•"/>
            </a:pPr>
            <a:r>
              <a:rPr lang="en-US" sz="1200" dirty="0">
                <a:latin typeface="Acumin Pro SemiCondensed" panose="020B0506020202020204" pitchFamily="34" charset="77"/>
              </a:rPr>
              <a:t>Enter</a:t>
            </a:r>
            <a:r>
              <a:rPr lang="en-US" sz="1200" dirty="0">
                <a:effectLst/>
                <a:latin typeface="Acumin Pro SemiCondensed" panose="020B0506020202020204" pitchFamily="34" charset="77"/>
              </a:rPr>
              <a:t> your Clergy count in the journal within the BAC</a:t>
            </a:r>
            <a:endParaRPr lang="en-US" dirty="0"/>
          </a:p>
          <a:p>
            <a:endParaRPr lang="en-US" dirty="0"/>
          </a:p>
        </p:txBody>
      </p:sp>
      <p:sp>
        <p:nvSpPr>
          <p:cNvPr id="4" name="Slide Number Placeholder 3"/>
          <p:cNvSpPr>
            <a:spLocks noGrp="1"/>
          </p:cNvSpPr>
          <p:nvPr>
            <p:ph type="sldNum" sz="quarter" idx="5"/>
          </p:nvPr>
        </p:nvSpPr>
        <p:spPr/>
        <p:txBody>
          <a:bodyPr/>
          <a:lstStyle/>
          <a:p>
            <a:fld id="{1A78993B-84DF-D542-A594-8B019937FD0B}" type="slidenum">
              <a:rPr lang="en-US" smtClean="0"/>
              <a:t>43</a:t>
            </a:fld>
            <a:endParaRPr lang="en-US"/>
          </a:p>
        </p:txBody>
      </p:sp>
    </p:spTree>
    <p:extLst>
      <p:ext uri="{BB962C8B-B14F-4D97-AF65-F5344CB8AC3E}">
        <p14:creationId xmlns:p14="http://schemas.microsoft.com/office/powerpoint/2010/main" val="25915294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Acumin Pro SemiCondensed" panose="020B0506020202020204" pitchFamily="34" charset="77"/>
              </a:rPr>
              <a:t>GCFA will be updating the BAC after General Conference (May 2024</a:t>
            </a:r>
            <a:r>
              <a:rPr lang="en-US" dirty="0"/>
              <a:t>)</a:t>
            </a:r>
            <a:endParaRPr lang="en-US" dirty="0">
              <a:effectLst/>
              <a:latin typeface="Acumin Pro SemiCondensed" panose="020B0506020202020204" pitchFamily="34" charset="77"/>
            </a:endParaRPr>
          </a:p>
          <a:p>
            <a:endParaRPr lang="en-US" dirty="0"/>
          </a:p>
        </p:txBody>
      </p:sp>
      <p:sp>
        <p:nvSpPr>
          <p:cNvPr id="4" name="Slide Number Placeholder 3"/>
          <p:cNvSpPr>
            <a:spLocks noGrp="1"/>
          </p:cNvSpPr>
          <p:nvPr>
            <p:ph type="sldNum" sz="quarter" idx="5"/>
          </p:nvPr>
        </p:nvSpPr>
        <p:spPr/>
        <p:txBody>
          <a:bodyPr/>
          <a:lstStyle/>
          <a:p>
            <a:fld id="{1A78993B-84DF-D542-A594-8B019937FD0B}" type="slidenum">
              <a:rPr lang="en-US" smtClean="0"/>
              <a:t>44</a:t>
            </a:fld>
            <a:endParaRPr lang="en-US"/>
          </a:p>
        </p:txBody>
      </p:sp>
    </p:spTree>
    <p:extLst>
      <p:ext uri="{BB962C8B-B14F-4D97-AF65-F5344CB8AC3E}">
        <p14:creationId xmlns:p14="http://schemas.microsoft.com/office/powerpoint/2010/main" val="367837517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rtl="0" fontAlgn="ctr">
              <a:spcBef>
                <a:spcPts val="0"/>
              </a:spcBef>
              <a:spcAft>
                <a:spcPts val="0"/>
              </a:spcAft>
              <a:buFontTx/>
              <a:buNone/>
            </a:pPr>
            <a:r>
              <a:rPr lang="en-US" dirty="0"/>
              <a:t>The following slides will show some pictures of our Clergy Codes and Descriptions document and also define the various Church Types.</a:t>
            </a:r>
          </a:p>
          <a:p>
            <a:pPr marL="0" indent="0" rtl="0" fontAlgn="ctr">
              <a:spcBef>
                <a:spcPts val="0"/>
              </a:spcBef>
              <a:spcAft>
                <a:spcPts val="0"/>
              </a:spcAft>
              <a:buFontTx/>
              <a:buNone/>
            </a:pPr>
            <a:endParaRPr lang="en-US" dirty="0"/>
          </a:p>
          <a:p>
            <a:pPr marL="0" indent="0" rtl="0" fontAlgn="ctr">
              <a:spcBef>
                <a:spcPts val="0"/>
              </a:spcBef>
              <a:spcAft>
                <a:spcPts val="0"/>
              </a:spcAft>
              <a:buFontTx/>
              <a:buNone/>
            </a:pPr>
            <a:r>
              <a:rPr lang="en-US" dirty="0"/>
              <a:t>As a reminder, we will provide this information to you.</a:t>
            </a:r>
          </a:p>
          <a:p>
            <a:pPr marL="0" indent="0" rtl="0" fontAlgn="ctr">
              <a:spcBef>
                <a:spcPts val="0"/>
              </a:spcBef>
              <a:spcAft>
                <a:spcPts val="0"/>
              </a:spcAft>
              <a:buFontTx/>
              <a:buNone/>
            </a:pPr>
            <a:endParaRPr lang="en-US" dirty="0"/>
          </a:p>
          <a:p>
            <a:pPr marL="0" indent="0" rtl="0" fontAlgn="ctr">
              <a:spcBef>
                <a:spcPts val="0"/>
              </a:spcBef>
              <a:spcAft>
                <a:spcPts val="0"/>
              </a:spcAft>
              <a:buFontTx/>
              <a:buNone/>
            </a:pPr>
            <a:endParaRPr lang="en-US" dirty="0"/>
          </a:p>
          <a:p>
            <a:endParaRPr lang="en-US" dirty="0"/>
          </a:p>
        </p:txBody>
      </p:sp>
      <p:sp>
        <p:nvSpPr>
          <p:cNvPr id="4" name="Slide Number Placeholder 3"/>
          <p:cNvSpPr>
            <a:spLocks noGrp="1"/>
          </p:cNvSpPr>
          <p:nvPr>
            <p:ph type="sldNum" sz="quarter" idx="5"/>
          </p:nvPr>
        </p:nvSpPr>
        <p:spPr/>
        <p:txBody>
          <a:bodyPr/>
          <a:lstStyle/>
          <a:p>
            <a:fld id="{1A78993B-84DF-D542-A594-8B019937FD0B}" type="slidenum">
              <a:rPr lang="en-US" smtClean="0"/>
              <a:t>45</a:t>
            </a:fld>
            <a:endParaRPr lang="en-US"/>
          </a:p>
        </p:txBody>
      </p:sp>
    </p:spTree>
    <p:extLst>
      <p:ext uri="{BB962C8B-B14F-4D97-AF65-F5344CB8AC3E}">
        <p14:creationId xmlns:p14="http://schemas.microsoft.com/office/powerpoint/2010/main" val="224866354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four church types that are defined:</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Chartered</a:t>
            </a:r>
          </a:p>
          <a:p>
            <a:pPr marL="171450" indent="-171450">
              <a:buFont typeface="Arial" panose="020B0604020202020204" pitchFamily="34" charset="0"/>
              <a:buChar char="•"/>
            </a:pPr>
            <a:r>
              <a:rPr lang="en-US" dirty="0"/>
              <a:t>New Church Start </a:t>
            </a:r>
          </a:p>
          <a:p>
            <a:pPr marL="171450" indent="-171450">
              <a:buFont typeface="Arial" panose="020B0604020202020204" pitchFamily="34" charset="0"/>
              <a:buChar char="•"/>
            </a:pPr>
            <a:r>
              <a:rPr lang="en-US" dirty="0"/>
              <a:t>Satellite and</a:t>
            </a:r>
          </a:p>
          <a:p>
            <a:pPr marL="171450" indent="-171450">
              <a:buFont typeface="Arial" panose="020B0604020202020204" pitchFamily="34" charset="0"/>
              <a:buChar char="•"/>
            </a:pPr>
            <a:r>
              <a:rPr lang="en-US" dirty="0"/>
              <a:t>Mission</a:t>
            </a:r>
          </a:p>
          <a:p>
            <a:pPr marL="171450" indent="-171450">
              <a:buFont typeface="Arial" panose="020B0604020202020204" pitchFamily="34" charset="0"/>
              <a:buChar char="•"/>
            </a:pPr>
            <a:endParaRPr lang="en-US" dirty="0"/>
          </a:p>
          <a:p>
            <a:pPr marL="0" indent="0">
              <a:buFontTx/>
              <a:buNone/>
            </a:pPr>
            <a:r>
              <a:rPr lang="en-US" dirty="0"/>
              <a:t>We also recognize central conferences have </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Preaching Places</a:t>
            </a:r>
          </a:p>
          <a:p>
            <a:pPr marL="171450" indent="-171450">
              <a:buFont typeface="Arial" panose="020B0604020202020204" pitchFamily="34" charset="0"/>
              <a:buChar char="•"/>
            </a:pPr>
            <a:r>
              <a:rPr lang="en-US" dirty="0"/>
              <a:t>Fresh Expressions</a:t>
            </a:r>
          </a:p>
          <a:p>
            <a:pPr marL="171450" indent="-171450">
              <a:buFont typeface="Arial" panose="020B0604020202020204" pitchFamily="34" charset="0"/>
              <a:buChar char="•"/>
            </a:pPr>
            <a:endParaRPr lang="en-US" dirty="0"/>
          </a:p>
          <a:p>
            <a:pPr marL="0" indent="0">
              <a:buFontTx/>
              <a:buNone/>
            </a:pPr>
            <a:r>
              <a:rPr lang="en-US" dirty="0"/>
              <a:t>We will provide definitions for these at a later date.</a:t>
            </a:r>
          </a:p>
          <a:p>
            <a:endParaRPr lang="en-US" dirty="0"/>
          </a:p>
          <a:p>
            <a:r>
              <a:rPr lang="en-US" sz="1200" kern="1200" dirty="0">
                <a:solidFill>
                  <a:srgbClr val="000000"/>
                </a:solidFill>
                <a:effectLst/>
                <a:latin typeface="Acumin Pro SemiCondensed" panose="020B0506020202020204" pitchFamily="34" charset="77"/>
                <a:ea typeface="Times New Roman" panose="02020603050405020304" pitchFamily="18" charset="0"/>
                <a:cs typeface="Calibri" panose="020F0502020204030204" pitchFamily="34" charset="0"/>
              </a:rPr>
              <a:t>A chartered local church is a freestanding, fully operational, congregation that has been appointed a pastor, and is expected to give an annual financial and participatory report to its annual conference. A chartered church is not in “New Church Start” status, nor is it a mission church or attached to another congregation, unless as the parent to a satellite. </a:t>
            </a:r>
            <a:endParaRPr lang="en-US" dirty="0"/>
          </a:p>
          <a:p>
            <a:endParaRPr lang="en-US" dirty="0"/>
          </a:p>
        </p:txBody>
      </p:sp>
      <p:sp>
        <p:nvSpPr>
          <p:cNvPr id="4" name="Slide Number Placeholder 3"/>
          <p:cNvSpPr>
            <a:spLocks noGrp="1"/>
          </p:cNvSpPr>
          <p:nvPr>
            <p:ph type="sldNum" sz="quarter" idx="5"/>
          </p:nvPr>
        </p:nvSpPr>
        <p:spPr/>
        <p:txBody>
          <a:bodyPr/>
          <a:lstStyle/>
          <a:p>
            <a:fld id="{1A78993B-84DF-D542-A594-8B019937FD0B}" type="slidenum">
              <a:rPr lang="en-US" smtClean="0"/>
              <a:t>46</a:t>
            </a:fld>
            <a:endParaRPr lang="en-US"/>
          </a:p>
        </p:txBody>
      </p:sp>
    </p:spTree>
    <p:extLst>
      <p:ext uri="{BB962C8B-B14F-4D97-AF65-F5344CB8AC3E}">
        <p14:creationId xmlns:p14="http://schemas.microsoft.com/office/powerpoint/2010/main" val="211844432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0000"/>
                </a:solidFill>
                <a:effectLst/>
                <a:latin typeface="Acumin Pro SemiCondensed" panose="020B0506020202020204" pitchFamily="34" charset="77"/>
                <a:ea typeface="Times New Roman" panose="02020603050405020304" pitchFamily="18" charset="0"/>
                <a:cs typeface="Calibri" panose="020F0502020204030204" pitchFamily="34" charset="0"/>
              </a:rPr>
              <a:t>A New Church Start is a church that has been established with the consent of the Bishop, but has not yet reached a level of organization to garner it a “chartered” church. A New Church Start may be appointed a pastor or submit statistics, but it is considered new (and given considerations associated with any newcomer) until the conference authorizes its charter. </a:t>
            </a:r>
            <a:endParaRPr lang="en-US" dirty="0"/>
          </a:p>
          <a:p>
            <a:endParaRPr lang="en-US" dirty="0"/>
          </a:p>
        </p:txBody>
      </p:sp>
      <p:sp>
        <p:nvSpPr>
          <p:cNvPr id="4" name="Slide Number Placeholder 3"/>
          <p:cNvSpPr>
            <a:spLocks noGrp="1"/>
          </p:cNvSpPr>
          <p:nvPr>
            <p:ph type="sldNum" sz="quarter" idx="5"/>
          </p:nvPr>
        </p:nvSpPr>
        <p:spPr/>
        <p:txBody>
          <a:bodyPr/>
          <a:lstStyle/>
          <a:p>
            <a:fld id="{1A78993B-84DF-D542-A594-8B019937FD0B}" type="slidenum">
              <a:rPr lang="en-US" smtClean="0"/>
              <a:t>47</a:t>
            </a:fld>
            <a:endParaRPr lang="en-US"/>
          </a:p>
        </p:txBody>
      </p:sp>
    </p:spTree>
    <p:extLst>
      <p:ext uri="{BB962C8B-B14F-4D97-AF65-F5344CB8AC3E}">
        <p14:creationId xmlns:p14="http://schemas.microsoft.com/office/powerpoint/2010/main" val="312037282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0000"/>
                </a:solidFill>
                <a:effectLst/>
                <a:latin typeface="Acumin Pro SemiCondensed" panose="020B0506020202020204" pitchFamily="34" charset="77"/>
                <a:ea typeface="Times New Roman" panose="02020603050405020304" pitchFamily="18" charset="0"/>
                <a:cs typeface="Calibri" panose="020F0502020204030204" pitchFamily="34" charset="0"/>
              </a:rPr>
              <a:t>When authorized by the district superintendent and the district board of church location and building, chartered local churches may sponsor or serve as “parent” to a satellite church. The satellite is often a separate site or campus of a larger local church congregation. </a:t>
            </a:r>
            <a:endParaRPr lang="en-US" dirty="0"/>
          </a:p>
          <a:p>
            <a:endParaRPr lang="en-US" dirty="0"/>
          </a:p>
        </p:txBody>
      </p:sp>
      <p:sp>
        <p:nvSpPr>
          <p:cNvPr id="4" name="Slide Number Placeholder 3"/>
          <p:cNvSpPr>
            <a:spLocks noGrp="1"/>
          </p:cNvSpPr>
          <p:nvPr>
            <p:ph type="sldNum" sz="quarter" idx="5"/>
          </p:nvPr>
        </p:nvSpPr>
        <p:spPr/>
        <p:txBody>
          <a:bodyPr/>
          <a:lstStyle/>
          <a:p>
            <a:fld id="{1A78993B-84DF-D542-A594-8B019937FD0B}" type="slidenum">
              <a:rPr lang="en-US" smtClean="0"/>
              <a:t>48</a:t>
            </a:fld>
            <a:endParaRPr lang="en-US"/>
          </a:p>
        </p:txBody>
      </p:sp>
    </p:spTree>
    <p:extLst>
      <p:ext uri="{BB962C8B-B14F-4D97-AF65-F5344CB8AC3E}">
        <p14:creationId xmlns:p14="http://schemas.microsoft.com/office/powerpoint/2010/main" val="302595344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0000"/>
                </a:solidFill>
                <a:effectLst/>
                <a:latin typeface="Acumin Pro SemiCondensed" panose="020B0506020202020204" pitchFamily="34" charset="77"/>
                <a:ea typeface="Times New Roman" panose="02020603050405020304" pitchFamily="18" charset="0"/>
                <a:cs typeface="Calibri" panose="020F0502020204030204" pitchFamily="34" charset="0"/>
              </a:rPr>
              <a:t>Congregations are designated as “Missions” when membership opportunities and resources place limits on the church’s abilities to obtain charter status. These churches often are created strategically in order to serve a limited population such as those of a minority demographic or to cater to other cultures or languages. Missions are often funded by sources outside of the congregation and rarely support the UMC connection through apportionments or other income, and the annual conference usually provides long-term administrative guidance of the congregation. The mission congregation may be organized in the same manner of any local church and can have the same rights and powers, as such submitting statistics to GCFA, as decided by the annual conference. </a:t>
            </a:r>
            <a:endParaRPr lang="en-US" dirty="0"/>
          </a:p>
          <a:p>
            <a:endParaRPr lang="en-US" dirty="0"/>
          </a:p>
        </p:txBody>
      </p:sp>
      <p:sp>
        <p:nvSpPr>
          <p:cNvPr id="4" name="Slide Number Placeholder 3"/>
          <p:cNvSpPr>
            <a:spLocks noGrp="1"/>
          </p:cNvSpPr>
          <p:nvPr>
            <p:ph type="sldNum" sz="quarter" idx="5"/>
          </p:nvPr>
        </p:nvSpPr>
        <p:spPr/>
        <p:txBody>
          <a:bodyPr/>
          <a:lstStyle/>
          <a:p>
            <a:fld id="{1A78993B-84DF-D542-A594-8B019937FD0B}" type="slidenum">
              <a:rPr lang="en-US" smtClean="0"/>
              <a:t>49</a:t>
            </a:fld>
            <a:endParaRPr lang="en-US"/>
          </a:p>
        </p:txBody>
      </p:sp>
    </p:spTree>
    <p:extLst>
      <p:ext uri="{BB962C8B-B14F-4D97-AF65-F5344CB8AC3E}">
        <p14:creationId xmlns:p14="http://schemas.microsoft.com/office/powerpoint/2010/main" val="34408814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On a quarterly basis, we require your C</a:t>
            </a:r>
            <a:r>
              <a:rPr lang="en-US" sz="1200" dirty="0">
                <a:latin typeface="Acumin Pro SemiCondensed" panose="020B0506020202020204" pitchFamily="34" charset="77"/>
              </a:rPr>
              <a:t>onference Leadership form – This includes your leadership and your District Superintendent information,  a List of Districts and a List of Churches to be completed and sent to GCFA.</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Acumin Pro SemiCondensed" panose="020B0506020202020204" pitchFamily="34" charset="77"/>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cumin Pro SemiCondensed" panose="020B0506020202020204" pitchFamily="34" charset="77"/>
              </a:rPr>
              <a:t>If your conferences has any changes outside of these timings, please notify GCFA and Data Services as soon as possible so we can update and maintain our records.  This includes, but is not limited to changes in leadership, redistricting, new areas being created and conference name changes.  </a:t>
            </a:r>
          </a:p>
          <a:p>
            <a:endParaRPr lang="en-US" dirty="0"/>
          </a:p>
          <a:p>
            <a:endParaRPr lang="en-US" dirty="0"/>
          </a:p>
        </p:txBody>
      </p:sp>
      <p:sp>
        <p:nvSpPr>
          <p:cNvPr id="4" name="Slide Number Placeholder 3"/>
          <p:cNvSpPr>
            <a:spLocks noGrp="1"/>
          </p:cNvSpPr>
          <p:nvPr>
            <p:ph type="sldNum" sz="quarter" idx="5"/>
          </p:nvPr>
        </p:nvSpPr>
        <p:spPr/>
        <p:txBody>
          <a:bodyPr/>
          <a:lstStyle/>
          <a:p>
            <a:fld id="{1A78993B-84DF-D542-A594-8B019937FD0B}" type="slidenum">
              <a:rPr lang="en-US" smtClean="0"/>
              <a:t>5</a:t>
            </a:fld>
            <a:endParaRPr lang="en-US"/>
          </a:p>
        </p:txBody>
      </p:sp>
    </p:spTree>
    <p:extLst>
      <p:ext uri="{BB962C8B-B14F-4D97-AF65-F5344CB8AC3E}">
        <p14:creationId xmlns:p14="http://schemas.microsoft.com/office/powerpoint/2010/main" val="24958332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cumin Pro SemiCondensed" panose="020B0506020202020204" pitchFamily="34" charset="77"/>
              </a:rPr>
              <a:t>The statistics form shown on the following slide is for the Central Conferences. This is to be filled out yearly and included in your Annual Conference Journal in addition to sending to GCFA separately</a:t>
            </a:r>
          </a:p>
          <a:p>
            <a:endParaRPr lang="en-US" dirty="0"/>
          </a:p>
          <a:p>
            <a:endParaRPr lang="en-US" dirty="0"/>
          </a:p>
        </p:txBody>
      </p:sp>
      <p:sp>
        <p:nvSpPr>
          <p:cNvPr id="4" name="Slide Number Placeholder 3"/>
          <p:cNvSpPr>
            <a:spLocks noGrp="1"/>
          </p:cNvSpPr>
          <p:nvPr>
            <p:ph type="sldNum" sz="quarter" idx="5"/>
          </p:nvPr>
        </p:nvSpPr>
        <p:spPr/>
        <p:txBody>
          <a:bodyPr/>
          <a:lstStyle/>
          <a:p>
            <a:fld id="{1A78993B-84DF-D542-A594-8B019937FD0B}" type="slidenum">
              <a:rPr lang="en-US" smtClean="0"/>
              <a:t>6</a:t>
            </a:fld>
            <a:endParaRPr lang="en-US"/>
          </a:p>
        </p:txBody>
      </p:sp>
    </p:spTree>
    <p:extLst>
      <p:ext uri="{BB962C8B-B14F-4D97-AF65-F5344CB8AC3E}">
        <p14:creationId xmlns:p14="http://schemas.microsoft.com/office/powerpoint/2010/main" val="38121649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cumin Pro SemiCondensed" panose="020B0506020202020204" pitchFamily="34" charset="77"/>
              </a:rPr>
              <a:t>The slide indicated GCFA will be making small changes, but we have already made the change to the statistics form to include totaling areas.  </a:t>
            </a:r>
            <a:endParaRPr lang="en-US" sz="1600" dirty="0">
              <a:latin typeface="Acumin Pro SemiCondensed" panose="020B0506020202020204" pitchFamily="34" charset="77"/>
            </a:endParaRPr>
          </a:p>
          <a:p>
            <a:endParaRPr lang="en-US" dirty="0"/>
          </a:p>
        </p:txBody>
      </p:sp>
      <p:sp>
        <p:nvSpPr>
          <p:cNvPr id="4" name="Slide Number Placeholder 3"/>
          <p:cNvSpPr>
            <a:spLocks noGrp="1"/>
          </p:cNvSpPr>
          <p:nvPr>
            <p:ph type="sldNum" sz="quarter" idx="5"/>
          </p:nvPr>
        </p:nvSpPr>
        <p:spPr/>
        <p:txBody>
          <a:bodyPr/>
          <a:lstStyle/>
          <a:p>
            <a:fld id="{1A78993B-84DF-D542-A594-8B019937FD0B}" type="slidenum">
              <a:rPr lang="en-US" smtClean="0"/>
              <a:t>7</a:t>
            </a:fld>
            <a:endParaRPr lang="en-US"/>
          </a:p>
        </p:txBody>
      </p:sp>
    </p:spTree>
    <p:extLst>
      <p:ext uri="{BB962C8B-B14F-4D97-AF65-F5344CB8AC3E}">
        <p14:creationId xmlns:p14="http://schemas.microsoft.com/office/powerpoint/2010/main" val="20542503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 copy of the Annual Conference Statistics form for Central Conferences.  I know the information is small and I am not going to read through each entry.  I wanted to show you what the form looks like.  </a:t>
            </a:r>
          </a:p>
          <a:p>
            <a:endParaRPr lang="en-US" dirty="0"/>
          </a:p>
          <a:p>
            <a:r>
              <a:rPr lang="en-US" dirty="0"/>
              <a:t>All the forms that I discuss today are in the process of being translated into French, Swahili, and Portuguese.  These forms will be sent out with the materials after today and also posted on the GCFA.org website.</a:t>
            </a:r>
          </a:p>
          <a:p>
            <a:endParaRPr lang="en-US" dirty="0"/>
          </a:p>
          <a:p>
            <a:r>
              <a:rPr lang="en-US" dirty="0"/>
              <a:t>Please be sure to fill out the form completely.  When the Statistics form is placed in your journal, be sure to have the entire Conference Summary added.  Historically, some central conferences have broken down the information by district, however, you also need to include the complete Conference summary.</a:t>
            </a:r>
          </a:p>
          <a:p>
            <a:endParaRPr lang="en-US" dirty="0"/>
          </a:p>
        </p:txBody>
      </p:sp>
      <p:sp>
        <p:nvSpPr>
          <p:cNvPr id="4" name="Slide Number Placeholder 3"/>
          <p:cNvSpPr>
            <a:spLocks noGrp="1"/>
          </p:cNvSpPr>
          <p:nvPr>
            <p:ph type="sldNum" sz="quarter" idx="5"/>
          </p:nvPr>
        </p:nvSpPr>
        <p:spPr/>
        <p:txBody>
          <a:bodyPr/>
          <a:lstStyle/>
          <a:p>
            <a:fld id="{1A78993B-84DF-D542-A594-8B019937FD0B}" type="slidenum">
              <a:rPr lang="en-US" smtClean="0"/>
              <a:t>8</a:t>
            </a:fld>
            <a:endParaRPr lang="en-US"/>
          </a:p>
        </p:txBody>
      </p:sp>
    </p:spTree>
    <p:extLst>
      <p:ext uri="{BB962C8B-B14F-4D97-AF65-F5344CB8AC3E}">
        <p14:creationId xmlns:p14="http://schemas.microsoft.com/office/powerpoint/2010/main" val="14605893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Acumin Pro SemiCondensed" panose="020B0506020202020204" pitchFamily="34" charset="77"/>
                <a:ea typeface="Calibri" panose="020F0502020204030204" pitchFamily="34" charset="0"/>
                <a:cs typeface="NewCaledoniaLTStd"/>
              </a:rPr>
              <a:t>The General Council on Finance and Administration (GCFA), on behalf of the Commission on General Conference (COGC), requests annual conference journals</a:t>
            </a:r>
            <a:r>
              <a:rPr lang="en-US" sz="1200" dirty="0">
                <a:latin typeface="Acumin Pro SemiCondensed" panose="020B0506020202020204" pitchFamily="34" charset="77"/>
                <a:ea typeface="Calibri" panose="020F0502020204030204" pitchFamily="34" charset="0"/>
                <a:cs typeface="NewCaledoniaLTStd"/>
              </a:rPr>
              <a:t> on a yearly basis.  </a:t>
            </a:r>
          </a:p>
          <a:p>
            <a:endParaRPr lang="en-US" dirty="0"/>
          </a:p>
        </p:txBody>
      </p:sp>
      <p:sp>
        <p:nvSpPr>
          <p:cNvPr id="4" name="Slide Number Placeholder 3"/>
          <p:cNvSpPr>
            <a:spLocks noGrp="1"/>
          </p:cNvSpPr>
          <p:nvPr>
            <p:ph type="sldNum" sz="quarter" idx="5"/>
          </p:nvPr>
        </p:nvSpPr>
        <p:spPr/>
        <p:txBody>
          <a:bodyPr/>
          <a:lstStyle/>
          <a:p>
            <a:fld id="{1A78993B-84DF-D542-A594-8B019937FD0B}" type="slidenum">
              <a:rPr lang="en-US" smtClean="0"/>
              <a:t>9</a:t>
            </a:fld>
            <a:endParaRPr lang="en-US"/>
          </a:p>
        </p:txBody>
      </p:sp>
    </p:spTree>
    <p:extLst>
      <p:ext uri="{BB962C8B-B14F-4D97-AF65-F5344CB8AC3E}">
        <p14:creationId xmlns:p14="http://schemas.microsoft.com/office/powerpoint/2010/main" val="42401375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F17D63-8822-DB9F-610C-66CBF282988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68BED87-25CA-9F7C-417E-EB08F8B7955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E8761DB-1C4F-E39F-DEA8-5D55C89EEAE0}"/>
              </a:ext>
            </a:extLst>
          </p:cNvPr>
          <p:cNvSpPr>
            <a:spLocks noGrp="1"/>
          </p:cNvSpPr>
          <p:nvPr>
            <p:ph type="dt" sz="half" idx="10"/>
          </p:nvPr>
        </p:nvSpPr>
        <p:spPr/>
        <p:txBody>
          <a:bodyPr/>
          <a:lstStyle/>
          <a:p>
            <a:fld id="{297A301A-4EFC-EB43-B2B5-5E204042FCE2}" type="datetimeFigureOut">
              <a:rPr lang="en-US" smtClean="0"/>
              <a:t>7/18/24</a:t>
            </a:fld>
            <a:endParaRPr lang="en-US"/>
          </a:p>
        </p:txBody>
      </p:sp>
      <p:sp>
        <p:nvSpPr>
          <p:cNvPr id="5" name="Footer Placeholder 4">
            <a:extLst>
              <a:ext uri="{FF2B5EF4-FFF2-40B4-BE49-F238E27FC236}">
                <a16:creationId xmlns:a16="http://schemas.microsoft.com/office/drawing/2014/main" id="{B63A980E-31FB-4775-832D-C33D50F0ED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BF1F42-35FF-11D4-FD64-21030D13EF63}"/>
              </a:ext>
            </a:extLst>
          </p:cNvPr>
          <p:cNvSpPr>
            <a:spLocks noGrp="1"/>
          </p:cNvSpPr>
          <p:nvPr>
            <p:ph type="sldNum" sz="quarter" idx="12"/>
          </p:nvPr>
        </p:nvSpPr>
        <p:spPr/>
        <p:txBody>
          <a:bodyPr/>
          <a:lstStyle/>
          <a:p>
            <a:fld id="{834F735A-CC1F-8845-A534-B3881AEE7BFC}" type="slidenum">
              <a:rPr lang="en-US" smtClean="0"/>
              <a:t>‹#›</a:t>
            </a:fld>
            <a:endParaRPr lang="en-US"/>
          </a:p>
        </p:txBody>
      </p:sp>
    </p:spTree>
    <p:extLst>
      <p:ext uri="{BB962C8B-B14F-4D97-AF65-F5344CB8AC3E}">
        <p14:creationId xmlns:p14="http://schemas.microsoft.com/office/powerpoint/2010/main" val="31216221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7B5A25-127B-922B-9E39-3338387C1E8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98A8B8F-21B2-3C5B-FD58-A613488882C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DD564D-D1CF-B97C-084B-6C6AC00069CD}"/>
              </a:ext>
            </a:extLst>
          </p:cNvPr>
          <p:cNvSpPr>
            <a:spLocks noGrp="1"/>
          </p:cNvSpPr>
          <p:nvPr>
            <p:ph type="dt" sz="half" idx="10"/>
          </p:nvPr>
        </p:nvSpPr>
        <p:spPr/>
        <p:txBody>
          <a:bodyPr/>
          <a:lstStyle/>
          <a:p>
            <a:fld id="{297A301A-4EFC-EB43-B2B5-5E204042FCE2}" type="datetimeFigureOut">
              <a:rPr lang="en-US" smtClean="0"/>
              <a:t>7/18/24</a:t>
            </a:fld>
            <a:endParaRPr lang="en-US"/>
          </a:p>
        </p:txBody>
      </p:sp>
      <p:sp>
        <p:nvSpPr>
          <p:cNvPr id="5" name="Footer Placeholder 4">
            <a:extLst>
              <a:ext uri="{FF2B5EF4-FFF2-40B4-BE49-F238E27FC236}">
                <a16:creationId xmlns:a16="http://schemas.microsoft.com/office/drawing/2014/main" id="{C2D3B930-F9BA-23FE-0F02-AC931EF41CE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151E61-A94F-C434-3F24-8B2B079875B5}"/>
              </a:ext>
            </a:extLst>
          </p:cNvPr>
          <p:cNvSpPr>
            <a:spLocks noGrp="1"/>
          </p:cNvSpPr>
          <p:nvPr>
            <p:ph type="sldNum" sz="quarter" idx="12"/>
          </p:nvPr>
        </p:nvSpPr>
        <p:spPr/>
        <p:txBody>
          <a:bodyPr/>
          <a:lstStyle/>
          <a:p>
            <a:fld id="{834F735A-CC1F-8845-A534-B3881AEE7BFC}" type="slidenum">
              <a:rPr lang="en-US" smtClean="0"/>
              <a:t>‹#›</a:t>
            </a:fld>
            <a:endParaRPr lang="en-US"/>
          </a:p>
        </p:txBody>
      </p:sp>
    </p:spTree>
    <p:extLst>
      <p:ext uri="{BB962C8B-B14F-4D97-AF65-F5344CB8AC3E}">
        <p14:creationId xmlns:p14="http://schemas.microsoft.com/office/powerpoint/2010/main" val="4151544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517DC0C-BBC8-1419-DF5A-7AAB54BF87C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39319F9-B2FC-B96A-078F-B8E9829C842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2693A25-1951-9A6D-636B-F78EBF895824}"/>
              </a:ext>
            </a:extLst>
          </p:cNvPr>
          <p:cNvSpPr>
            <a:spLocks noGrp="1"/>
          </p:cNvSpPr>
          <p:nvPr>
            <p:ph type="dt" sz="half" idx="10"/>
          </p:nvPr>
        </p:nvSpPr>
        <p:spPr/>
        <p:txBody>
          <a:bodyPr/>
          <a:lstStyle/>
          <a:p>
            <a:fld id="{297A301A-4EFC-EB43-B2B5-5E204042FCE2}" type="datetimeFigureOut">
              <a:rPr lang="en-US" smtClean="0"/>
              <a:t>7/18/24</a:t>
            </a:fld>
            <a:endParaRPr lang="en-US"/>
          </a:p>
        </p:txBody>
      </p:sp>
      <p:sp>
        <p:nvSpPr>
          <p:cNvPr id="5" name="Footer Placeholder 4">
            <a:extLst>
              <a:ext uri="{FF2B5EF4-FFF2-40B4-BE49-F238E27FC236}">
                <a16:creationId xmlns:a16="http://schemas.microsoft.com/office/drawing/2014/main" id="{854CB646-53DC-212C-A6CF-1679DEA33A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896658-45C3-6C63-83A2-B6A302CC5439}"/>
              </a:ext>
            </a:extLst>
          </p:cNvPr>
          <p:cNvSpPr>
            <a:spLocks noGrp="1"/>
          </p:cNvSpPr>
          <p:nvPr>
            <p:ph type="sldNum" sz="quarter" idx="12"/>
          </p:nvPr>
        </p:nvSpPr>
        <p:spPr/>
        <p:txBody>
          <a:bodyPr/>
          <a:lstStyle/>
          <a:p>
            <a:fld id="{834F735A-CC1F-8845-A534-B3881AEE7BFC}" type="slidenum">
              <a:rPr lang="en-US" smtClean="0"/>
              <a:t>‹#›</a:t>
            </a:fld>
            <a:endParaRPr lang="en-US"/>
          </a:p>
        </p:txBody>
      </p:sp>
    </p:spTree>
    <p:extLst>
      <p:ext uri="{BB962C8B-B14F-4D97-AF65-F5344CB8AC3E}">
        <p14:creationId xmlns:p14="http://schemas.microsoft.com/office/powerpoint/2010/main" val="3136265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A4CB46-FE95-DDA8-85B3-A46B3BEDE59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C5DC2F1-4B0E-34D4-F0CB-56A109615A5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0DBF5A4-FD0B-AC43-CEAC-6C55FC5B9D85}"/>
              </a:ext>
            </a:extLst>
          </p:cNvPr>
          <p:cNvSpPr>
            <a:spLocks noGrp="1"/>
          </p:cNvSpPr>
          <p:nvPr>
            <p:ph type="dt" sz="half" idx="10"/>
          </p:nvPr>
        </p:nvSpPr>
        <p:spPr/>
        <p:txBody>
          <a:bodyPr/>
          <a:lstStyle/>
          <a:p>
            <a:fld id="{297A301A-4EFC-EB43-B2B5-5E204042FCE2}" type="datetimeFigureOut">
              <a:rPr lang="en-US" smtClean="0"/>
              <a:t>7/18/24</a:t>
            </a:fld>
            <a:endParaRPr lang="en-US"/>
          </a:p>
        </p:txBody>
      </p:sp>
      <p:sp>
        <p:nvSpPr>
          <p:cNvPr id="5" name="Footer Placeholder 4">
            <a:extLst>
              <a:ext uri="{FF2B5EF4-FFF2-40B4-BE49-F238E27FC236}">
                <a16:creationId xmlns:a16="http://schemas.microsoft.com/office/drawing/2014/main" id="{479AC114-4EDD-60A2-A2A8-83BAF52404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0CF481-F029-0E50-EF3D-8F28C5DD2234}"/>
              </a:ext>
            </a:extLst>
          </p:cNvPr>
          <p:cNvSpPr>
            <a:spLocks noGrp="1"/>
          </p:cNvSpPr>
          <p:nvPr>
            <p:ph type="sldNum" sz="quarter" idx="12"/>
          </p:nvPr>
        </p:nvSpPr>
        <p:spPr/>
        <p:txBody>
          <a:bodyPr/>
          <a:lstStyle/>
          <a:p>
            <a:fld id="{834F735A-CC1F-8845-A534-B3881AEE7BFC}" type="slidenum">
              <a:rPr lang="en-US" smtClean="0"/>
              <a:t>‹#›</a:t>
            </a:fld>
            <a:endParaRPr lang="en-US"/>
          </a:p>
        </p:txBody>
      </p:sp>
    </p:spTree>
    <p:extLst>
      <p:ext uri="{BB962C8B-B14F-4D97-AF65-F5344CB8AC3E}">
        <p14:creationId xmlns:p14="http://schemas.microsoft.com/office/powerpoint/2010/main" val="2003514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857106-369E-58E8-5F4A-816F403F9B0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160F7B4-7DD1-18AB-8D0C-8BEBD70CBF5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882C934-4EF0-7650-4C4A-8FD592D49E3E}"/>
              </a:ext>
            </a:extLst>
          </p:cNvPr>
          <p:cNvSpPr>
            <a:spLocks noGrp="1"/>
          </p:cNvSpPr>
          <p:nvPr>
            <p:ph type="dt" sz="half" idx="10"/>
          </p:nvPr>
        </p:nvSpPr>
        <p:spPr/>
        <p:txBody>
          <a:bodyPr/>
          <a:lstStyle/>
          <a:p>
            <a:fld id="{297A301A-4EFC-EB43-B2B5-5E204042FCE2}" type="datetimeFigureOut">
              <a:rPr lang="en-US" smtClean="0"/>
              <a:t>7/18/24</a:t>
            </a:fld>
            <a:endParaRPr lang="en-US"/>
          </a:p>
        </p:txBody>
      </p:sp>
      <p:sp>
        <p:nvSpPr>
          <p:cNvPr id="5" name="Footer Placeholder 4">
            <a:extLst>
              <a:ext uri="{FF2B5EF4-FFF2-40B4-BE49-F238E27FC236}">
                <a16:creationId xmlns:a16="http://schemas.microsoft.com/office/drawing/2014/main" id="{1802049C-536E-A0F7-39F7-03A48CAA63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1F2772-FCDD-44F9-BB8A-856C6AFDF4F3}"/>
              </a:ext>
            </a:extLst>
          </p:cNvPr>
          <p:cNvSpPr>
            <a:spLocks noGrp="1"/>
          </p:cNvSpPr>
          <p:nvPr>
            <p:ph type="sldNum" sz="quarter" idx="12"/>
          </p:nvPr>
        </p:nvSpPr>
        <p:spPr/>
        <p:txBody>
          <a:bodyPr/>
          <a:lstStyle/>
          <a:p>
            <a:fld id="{834F735A-CC1F-8845-A534-B3881AEE7BFC}" type="slidenum">
              <a:rPr lang="en-US" smtClean="0"/>
              <a:t>‹#›</a:t>
            </a:fld>
            <a:endParaRPr lang="en-US"/>
          </a:p>
        </p:txBody>
      </p:sp>
    </p:spTree>
    <p:extLst>
      <p:ext uri="{BB962C8B-B14F-4D97-AF65-F5344CB8AC3E}">
        <p14:creationId xmlns:p14="http://schemas.microsoft.com/office/powerpoint/2010/main" val="2802453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E00945-A7C6-FEE7-862B-0163A9834B9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18859CA-941D-3CB1-9829-C6891AF23F8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9164D9A-5E47-316A-7DB7-E041501BDF9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EB09069-DDF9-20B2-3269-0AC634E120AD}"/>
              </a:ext>
            </a:extLst>
          </p:cNvPr>
          <p:cNvSpPr>
            <a:spLocks noGrp="1"/>
          </p:cNvSpPr>
          <p:nvPr>
            <p:ph type="dt" sz="half" idx="10"/>
          </p:nvPr>
        </p:nvSpPr>
        <p:spPr/>
        <p:txBody>
          <a:bodyPr/>
          <a:lstStyle/>
          <a:p>
            <a:fld id="{297A301A-4EFC-EB43-B2B5-5E204042FCE2}" type="datetimeFigureOut">
              <a:rPr lang="en-US" smtClean="0"/>
              <a:t>7/18/24</a:t>
            </a:fld>
            <a:endParaRPr lang="en-US"/>
          </a:p>
        </p:txBody>
      </p:sp>
      <p:sp>
        <p:nvSpPr>
          <p:cNvPr id="6" name="Footer Placeholder 5">
            <a:extLst>
              <a:ext uri="{FF2B5EF4-FFF2-40B4-BE49-F238E27FC236}">
                <a16:creationId xmlns:a16="http://schemas.microsoft.com/office/drawing/2014/main" id="{3C30A2D2-EAFA-C85A-F44F-4EB52E42C90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B56F3F3-2F51-D832-8A40-1BC0E852096F}"/>
              </a:ext>
            </a:extLst>
          </p:cNvPr>
          <p:cNvSpPr>
            <a:spLocks noGrp="1"/>
          </p:cNvSpPr>
          <p:nvPr>
            <p:ph type="sldNum" sz="quarter" idx="12"/>
          </p:nvPr>
        </p:nvSpPr>
        <p:spPr/>
        <p:txBody>
          <a:bodyPr/>
          <a:lstStyle/>
          <a:p>
            <a:fld id="{834F735A-CC1F-8845-A534-B3881AEE7BFC}" type="slidenum">
              <a:rPr lang="en-US" smtClean="0"/>
              <a:t>‹#›</a:t>
            </a:fld>
            <a:endParaRPr lang="en-US"/>
          </a:p>
        </p:txBody>
      </p:sp>
    </p:spTree>
    <p:extLst>
      <p:ext uri="{BB962C8B-B14F-4D97-AF65-F5344CB8AC3E}">
        <p14:creationId xmlns:p14="http://schemas.microsoft.com/office/powerpoint/2010/main" val="16063893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57DD51-467A-290F-92E6-CA1759AFA93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CA58CD9-812B-ABE0-06E5-533717CAB58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CA53769-2922-88BD-B414-F740EE01607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0F95718-6124-114F-1F00-FA83F12A62A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6272461-6805-2CE2-F638-61848F1EAEE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3E44D26-2B46-65E8-22DC-726BD93250D5}"/>
              </a:ext>
            </a:extLst>
          </p:cNvPr>
          <p:cNvSpPr>
            <a:spLocks noGrp="1"/>
          </p:cNvSpPr>
          <p:nvPr>
            <p:ph type="dt" sz="half" idx="10"/>
          </p:nvPr>
        </p:nvSpPr>
        <p:spPr/>
        <p:txBody>
          <a:bodyPr/>
          <a:lstStyle/>
          <a:p>
            <a:fld id="{297A301A-4EFC-EB43-B2B5-5E204042FCE2}" type="datetimeFigureOut">
              <a:rPr lang="en-US" smtClean="0"/>
              <a:t>7/18/24</a:t>
            </a:fld>
            <a:endParaRPr lang="en-US"/>
          </a:p>
        </p:txBody>
      </p:sp>
      <p:sp>
        <p:nvSpPr>
          <p:cNvPr id="8" name="Footer Placeholder 7">
            <a:extLst>
              <a:ext uri="{FF2B5EF4-FFF2-40B4-BE49-F238E27FC236}">
                <a16:creationId xmlns:a16="http://schemas.microsoft.com/office/drawing/2014/main" id="{E499D961-106F-3B5E-031F-31C2C5AE1C4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DF12E3B-F32E-9320-23D4-3E074F192AC0}"/>
              </a:ext>
            </a:extLst>
          </p:cNvPr>
          <p:cNvSpPr>
            <a:spLocks noGrp="1"/>
          </p:cNvSpPr>
          <p:nvPr>
            <p:ph type="sldNum" sz="quarter" idx="12"/>
          </p:nvPr>
        </p:nvSpPr>
        <p:spPr/>
        <p:txBody>
          <a:bodyPr/>
          <a:lstStyle/>
          <a:p>
            <a:fld id="{834F735A-CC1F-8845-A534-B3881AEE7BFC}" type="slidenum">
              <a:rPr lang="en-US" smtClean="0"/>
              <a:t>‹#›</a:t>
            </a:fld>
            <a:endParaRPr lang="en-US"/>
          </a:p>
        </p:txBody>
      </p:sp>
    </p:spTree>
    <p:extLst>
      <p:ext uri="{BB962C8B-B14F-4D97-AF65-F5344CB8AC3E}">
        <p14:creationId xmlns:p14="http://schemas.microsoft.com/office/powerpoint/2010/main" val="14684961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C8F6D7-36AA-9E98-DDE8-FB6C9A02F6A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D5EEE52-0BC9-5A22-3457-85FE6C8369C8}"/>
              </a:ext>
            </a:extLst>
          </p:cNvPr>
          <p:cNvSpPr>
            <a:spLocks noGrp="1"/>
          </p:cNvSpPr>
          <p:nvPr>
            <p:ph type="dt" sz="half" idx="10"/>
          </p:nvPr>
        </p:nvSpPr>
        <p:spPr/>
        <p:txBody>
          <a:bodyPr/>
          <a:lstStyle/>
          <a:p>
            <a:fld id="{297A301A-4EFC-EB43-B2B5-5E204042FCE2}" type="datetimeFigureOut">
              <a:rPr lang="en-US" smtClean="0"/>
              <a:t>7/18/24</a:t>
            </a:fld>
            <a:endParaRPr lang="en-US"/>
          </a:p>
        </p:txBody>
      </p:sp>
      <p:sp>
        <p:nvSpPr>
          <p:cNvPr id="4" name="Footer Placeholder 3">
            <a:extLst>
              <a:ext uri="{FF2B5EF4-FFF2-40B4-BE49-F238E27FC236}">
                <a16:creationId xmlns:a16="http://schemas.microsoft.com/office/drawing/2014/main" id="{22788244-E896-15B2-4251-2EFB4E822EA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D77FBD5-A7F0-6704-5FB3-96881963B96A}"/>
              </a:ext>
            </a:extLst>
          </p:cNvPr>
          <p:cNvSpPr>
            <a:spLocks noGrp="1"/>
          </p:cNvSpPr>
          <p:nvPr>
            <p:ph type="sldNum" sz="quarter" idx="12"/>
          </p:nvPr>
        </p:nvSpPr>
        <p:spPr/>
        <p:txBody>
          <a:bodyPr/>
          <a:lstStyle/>
          <a:p>
            <a:fld id="{834F735A-CC1F-8845-A534-B3881AEE7BFC}" type="slidenum">
              <a:rPr lang="en-US" smtClean="0"/>
              <a:t>‹#›</a:t>
            </a:fld>
            <a:endParaRPr lang="en-US"/>
          </a:p>
        </p:txBody>
      </p:sp>
    </p:spTree>
    <p:extLst>
      <p:ext uri="{BB962C8B-B14F-4D97-AF65-F5344CB8AC3E}">
        <p14:creationId xmlns:p14="http://schemas.microsoft.com/office/powerpoint/2010/main" val="15486556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8EAA341-F022-8645-1BDB-F2476EA2C90C}"/>
              </a:ext>
            </a:extLst>
          </p:cNvPr>
          <p:cNvSpPr>
            <a:spLocks noGrp="1"/>
          </p:cNvSpPr>
          <p:nvPr>
            <p:ph type="dt" sz="half" idx="10"/>
          </p:nvPr>
        </p:nvSpPr>
        <p:spPr/>
        <p:txBody>
          <a:bodyPr/>
          <a:lstStyle/>
          <a:p>
            <a:fld id="{297A301A-4EFC-EB43-B2B5-5E204042FCE2}" type="datetimeFigureOut">
              <a:rPr lang="en-US" smtClean="0"/>
              <a:t>7/18/24</a:t>
            </a:fld>
            <a:endParaRPr lang="en-US"/>
          </a:p>
        </p:txBody>
      </p:sp>
      <p:sp>
        <p:nvSpPr>
          <p:cNvPr id="3" name="Footer Placeholder 2">
            <a:extLst>
              <a:ext uri="{FF2B5EF4-FFF2-40B4-BE49-F238E27FC236}">
                <a16:creationId xmlns:a16="http://schemas.microsoft.com/office/drawing/2014/main" id="{12292089-34D8-39EC-1EEE-C91C821942F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07887CF-AA2F-FFD4-3ED5-0ED42F0114C3}"/>
              </a:ext>
            </a:extLst>
          </p:cNvPr>
          <p:cNvSpPr>
            <a:spLocks noGrp="1"/>
          </p:cNvSpPr>
          <p:nvPr>
            <p:ph type="sldNum" sz="quarter" idx="12"/>
          </p:nvPr>
        </p:nvSpPr>
        <p:spPr/>
        <p:txBody>
          <a:bodyPr/>
          <a:lstStyle/>
          <a:p>
            <a:fld id="{834F735A-CC1F-8845-A534-B3881AEE7BFC}" type="slidenum">
              <a:rPr lang="en-US" smtClean="0"/>
              <a:t>‹#›</a:t>
            </a:fld>
            <a:endParaRPr lang="en-US"/>
          </a:p>
        </p:txBody>
      </p:sp>
    </p:spTree>
    <p:extLst>
      <p:ext uri="{BB962C8B-B14F-4D97-AF65-F5344CB8AC3E}">
        <p14:creationId xmlns:p14="http://schemas.microsoft.com/office/powerpoint/2010/main" val="4970196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EB3B4E-FCDC-AA58-9557-E515A1B5AEC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32955CA-5281-D119-F9FE-EB7D326BE40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EB9B670-1FD1-887E-679F-3E624216731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A71BA82-0A8D-E2DB-A2C9-50F7EB982410}"/>
              </a:ext>
            </a:extLst>
          </p:cNvPr>
          <p:cNvSpPr>
            <a:spLocks noGrp="1"/>
          </p:cNvSpPr>
          <p:nvPr>
            <p:ph type="dt" sz="half" idx="10"/>
          </p:nvPr>
        </p:nvSpPr>
        <p:spPr/>
        <p:txBody>
          <a:bodyPr/>
          <a:lstStyle/>
          <a:p>
            <a:fld id="{297A301A-4EFC-EB43-B2B5-5E204042FCE2}" type="datetimeFigureOut">
              <a:rPr lang="en-US" smtClean="0"/>
              <a:t>7/18/24</a:t>
            </a:fld>
            <a:endParaRPr lang="en-US"/>
          </a:p>
        </p:txBody>
      </p:sp>
      <p:sp>
        <p:nvSpPr>
          <p:cNvPr id="6" name="Footer Placeholder 5">
            <a:extLst>
              <a:ext uri="{FF2B5EF4-FFF2-40B4-BE49-F238E27FC236}">
                <a16:creationId xmlns:a16="http://schemas.microsoft.com/office/drawing/2014/main" id="{E98E0D0D-EBF3-48BD-B429-4B10DDEB936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0A653E1-DE88-9B93-A054-3A3289E179EA}"/>
              </a:ext>
            </a:extLst>
          </p:cNvPr>
          <p:cNvSpPr>
            <a:spLocks noGrp="1"/>
          </p:cNvSpPr>
          <p:nvPr>
            <p:ph type="sldNum" sz="quarter" idx="12"/>
          </p:nvPr>
        </p:nvSpPr>
        <p:spPr/>
        <p:txBody>
          <a:bodyPr/>
          <a:lstStyle/>
          <a:p>
            <a:fld id="{834F735A-CC1F-8845-A534-B3881AEE7BFC}" type="slidenum">
              <a:rPr lang="en-US" smtClean="0"/>
              <a:t>‹#›</a:t>
            </a:fld>
            <a:endParaRPr lang="en-US"/>
          </a:p>
        </p:txBody>
      </p:sp>
    </p:spTree>
    <p:extLst>
      <p:ext uri="{BB962C8B-B14F-4D97-AF65-F5344CB8AC3E}">
        <p14:creationId xmlns:p14="http://schemas.microsoft.com/office/powerpoint/2010/main" val="21412987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B473F-8114-C7C5-810B-A11A30FA77D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FC24EF2-6DFE-215D-834F-1BBFE43C9AE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B724FA9-E713-FB7E-F4C4-1455F70C69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EDCE82D-C618-C75D-A709-16D936F41FFA}"/>
              </a:ext>
            </a:extLst>
          </p:cNvPr>
          <p:cNvSpPr>
            <a:spLocks noGrp="1"/>
          </p:cNvSpPr>
          <p:nvPr>
            <p:ph type="dt" sz="half" idx="10"/>
          </p:nvPr>
        </p:nvSpPr>
        <p:spPr/>
        <p:txBody>
          <a:bodyPr/>
          <a:lstStyle/>
          <a:p>
            <a:fld id="{297A301A-4EFC-EB43-B2B5-5E204042FCE2}" type="datetimeFigureOut">
              <a:rPr lang="en-US" smtClean="0"/>
              <a:t>7/18/24</a:t>
            </a:fld>
            <a:endParaRPr lang="en-US"/>
          </a:p>
        </p:txBody>
      </p:sp>
      <p:sp>
        <p:nvSpPr>
          <p:cNvPr id="6" name="Footer Placeholder 5">
            <a:extLst>
              <a:ext uri="{FF2B5EF4-FFF2-40B4-BE49-F238E27FC236}">
                <a16:creationId xmlns:a16="http://schemas.microsoft.com/office/drawing/2014/main" id="{14F41DED-36E5-7D6F-5955-B87F95762D9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C121357-84E7-6D62-447E-5886074B496C}"/>
              </a:ext>
            </a:extLst>
          </p:cNvPr>
          <p:cNvSpPr>
            <a:spLocks noGrp="1"/>
          </p:cNvSpPr>
          <p:nvPr>
            <p:ph type="sldNum" sz="quarter" idx="12"/>
          </p:nvPr>
        </p:nvSpPr>
        <p:spPr/>
        <p:txBody>
          <a:bodyPr/>
          <a:lstStyle/>
          <a:p>
            <a:fld id="{834F735A-CC1F-8845-A534-B3881AEE7BFC}" type="slidenum">
              <a:rPr lang="en-US" smtClean="0"/>
              <a:t>‹#›</a:t>
            </a:fld>
            <a:endParaRPr lang="en-US"/>
          </a:p>
        </p:txBody>
      </p:sp>
    </p:spTree>
    <p:extLst>
      <p:ext uri="{BB962C8B-B14F-4D97-AF65-F5344CB8AC3E}">
        <p14:creationId xmlns:p14="http://schemas.microsoft.com/office/powerpoint/2010/main" val="8475045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A86ABF6-BD56-5FBE-D237-B29CEF393A2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F02C5DF-576C-5BFA-1792-D93BC81FA15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CA6A16-DFF6-66A9-AE53-A713631DAD0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7A301A-4EFC-EB43-B2B5-5E204042FCE2}" type="datetimeFigureOut">
              <a:rPr lang="en-US" smtClean="0"/>
              <a:t>7/18/24</a:t>
            </a:fld>
            <a:endParaRPr lang="en-US"/>
          </a:p>
        </p:txBody>
      </p:sp>
      <p:sp>
        <p:nvSpPr>
          <p:cNvPr id="5" name="Footer Placeholder 4">
            <a:extLst>
              <a:ext uri="{FF2B5EF4-FFF2-40B4-BE49-F238E27FC236}">
                <a16:creationId xmlns:a16="http://schemas.microsoft.com/office/drawing/2014/main" id="{58883053-59B9-CBB8-726F-FA84A0687BA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7031E53-E464-C94B-2D6A-FE6654B2DFC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4F735A-CC1F-8845-A534-B3881AEE7BFC}" type="slidenum">
              <a:rPr lang="en-US" smtClean="0"/>
              <a:t>‹#›</a:t>
            </a:fld>
            <a:endParaRPr lang="en-US"/>
          </a:p>
        </p:txBody>
      </p:sp>
    </p:spTree>
    <p:extLst>
      <p:ext uri="{BB962C8B-B14F-4D97-AF65-F5344CB8AC3E}">
        <p14:creationId xmlns:p14="http://schemas.microsoft.com/office/powerpoint/2010/main" val="19874879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5.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www.gcfa.org/forms-and-assets"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red background with white outline icons&#10;&#10;Description automatically generated">
            <a:extLst>
              <a:ext uri="{FF2B5EF4-FFF2-40B4-BE49-F238E27FC236}">
                <a16:creationId xmlns:a16="http://schemas.microsoft.com/office/drawing/2014/main" id="{5CADC151-506D-11B2-493D-621DA9423D7F}"/>
              </a:ext>
            </a:extLst>
          </p:cNvPr>
          <p:cNvPicPr>
            <a:picLocks noChangeAspect="1"/>
          </p:cNvPicPr>
          <p:nvPr/>
        </p:nvPicPr>
        <p:blipFill>
          <a:blip r:embed="rId3"/>
          <a:stretch>
            <a:fillRect/>
          </a:stretch>
        </p:blipFill>
        <p:spPr>
          <a:xfrm>
            <a:off x="0" y="0"/>
            <a:ext cx="12192000" cy="6861574"/>
          </a:xfrm>
          <a:prstGeom prst="rect">
            <a:avLst/>
          </a:prstGeom>
        </p:spPr>
      </p:pic>
      <p:sp>
        <p:nvSpPr>
          <p:cNvPr id="7" name="TextBox 6">
            <a:extLst>
              <a:ext uri="{FF2B5EF4-FFF2-40B4-BE49-F238E27FC236}">
                <a16:creationId xmlns:a16="http://schemas.microsoft.com/office/drawing/2014/main" id="{19DE91A4-38A8-A269-B288-DD9407D6005C}"/>
              </a:ext>
            </a:extLst>
          </p:cNvPr>
          <p:cNvSpPr txBox="1"/>
          <p:nvPr/>
        </p:nvSpPr>
        <p:spPr>
          <a:xfrm>
            <a:off x="917101" y="3156826"/>
            <a:ext cx="10344269" cy="2123658"/>
          </a:xfrm>
          <a:prstGeom prst="rect">
            <a:avLst/>
          </a:prstGeom>
          <a:noFill/>
        </p:spPr>
        <p:txBody>
          <a:bodyPr wrap="square" rtlCol="0">
            <a:spAutoFit/>
          </a:bodyPr>
          <a:lstStyle/>
          <a:p>
            <a:r>
              <a:rPr lang="en-US" sz="4400" b="1" u="none" strike="noStrike" dirty="0">
                <a:solidFill>
                  <a:schemeClr val="bg1"/>
                </a:solidFill>
                <a:effectLst/>
                <a:latin typeface="Acumin Pro SemiCondensed Smbd" panose="020B0506020202020204" pitchFamily="34" charset="77"/>
              </a:rPr>
              <a:t>UMC Finance &amp; </a:t>
            </a:r>
          </a:p>
          <a:p>
            <a:r>
              <a:rPr lang="en-US" sz="4400" b="1" u="none" strike="noStrike" dirty="0">
                <a:solidFill>
                  <a:schemeClr val="bg1"/>
                </a:solidFill>
                <a:effectLst/>
                <a:latin typeface="Acumin Pro SemiCondensed Smbd" panose="020B0506020202020204" pitchFamily="34" charset="77"/>
              </a:rPr>
              <a:t>Administration </a:t>
            </a:r>
          </a:p>
          <a:p>
            <a:r>
              <a:rPr lang="en-US" sz="4400" b="1" u="none" strike="noStrike" dirty="0">
                <a:solidFill>
                  <a:schemeClr val="bg1"/>
                </a:solidFill>
                <a:effectLst/>
                <a:latin typeface="Acumin Pro SemiCondensed Smbd" panose="020B0506020202020204" pitchFamily="34" charset="77"/>
              </a:rPr>
              <a:t>Training</a:t>
            </a:r>
            <a:endParaRPr lang="en-US" sz="4400" b="1" dirty="0">
              <a:solidFill>
                <a:schemeClr val="bg1"/>
              </a:solidFill>
              <a:latin typeface="Acumin Pro SemiCondensed Smbd" panose="020B0506020202020204" pitchFamily="34" charset="77"/>
            </a:endParaRPr>
          </a:p>
        </p:txBody>
      </p:sp>
      <p:pic>
        <p:nvPicPr>
          <p:cNvPr id="9" name="Picture 8" descr="A black and white sign with white text&#10;&#10;Description automatically generated">
            <a:extLst>
              <a:ext uri="{FF2B5EF4-FFF2-40B4-BE49-F238E27FC236}">
                <a16:creationId xmlns:a16="http://schemas.microsoft.com/office/drawing/2014/main" id="{6FF713DD-1425-169B-B62F-F3AE4A38C821}"/>
              </a:ext>
            </a:extLst>
          </p:cNvPr>
          <p:cNvPicPr>
            <a:picLocks noChangeAspect="1"/>
          </p:cNvPicPr>
          <p:nvPr/>
        </p:nvPicPr>
        <p:blipFill>
          <a:blip r:embed="rId4"/>
          <a:stretch>
            <a:fillRect/>
          </a:stretch>
        </p:blipFill>
        <p:spPr>
          <a:xfrm>
            <a:off x="666751" y="460789"/>
            <a:ext cx="4000500" cy="927100"/>
          </a:xfrm>
          <a:prstGeom prst="rect">
            <a:avLst/>
          </a:prstGeom>
        </p:spPr>
      </p:pic>
    </p:spTree>
    <p:extLst>
      <p:ext uri="{BB962C8B-B14F-4D97-AF65-F5344CB8AC3E}">
        <p14:creationId xmlns:p14="http://schemas.microsoft.com/office/powerpoint/2010/main" val="36403005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3F3F3"/>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56DBC9B-6366-1BD4-9E7F-7CBF70F115C1}"/>
              </a:ext>
            </a:extLst>
          </p:cNvPr>
          <p:cNvSpPr/>
          <p:nvPr/>
        </p:nvSpPr>
        <p:spPr>
          <a:xfrm>
            <a:off x="383366" y="1233776"/>
            <a:ext cx="11351434" cy="5276353"/>
          </a:xfrm>
          <a:prstGeom prst="rect">
            <a:avLst/>
          </a:prstGeom>
          <a:solidFill>
            <a:schemeClr val="bg1"/>
          </a:solidFill>
          <a:ln w="63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A4C0B387-14B1-268F-A198-EF2DB45115A3}"/>
              </a:ext>
            </a:extLst>
          </p:cNvPr>
          <p:cNvSpPr txBox="1"/>
          <p:nvPr/>
        </p:nvSpPr>
        <p:spPr>
          <a:xfrm>
            <a:off x="271071" y="293723"/>
            <a:ext cx="11576023" cy="646331"/>
          </a:xfrm>
          <a:prstGeom prst="rect">
            <a:avLst/>
          </a:prstGeom>
          <a:noFill/>
        </p:spPr>
        <p:txBody>
          <a:bodyPr wrap="square" rtlCol="0">
            <a:spAutoFit/>
          </a:bodyPr>
          <a:lstStyle/>
          <a:p>
            <a:pPr algn="ctr"/>
            <a:r>
              <a:rPr lang="en-US" sz="3600" b="1" dirty="0">
                <a:solidFill>
                  <a:schemeClr val="accent1"/>
                </a:solidFill>
                <a:latin typeface="Acumin Pro SemiCondensed Smbd" panose="020B0506020202020204" pitchFamily="34" charset="77"/>
              </a:rPr>
              <a:t>Annual Conference Journal Submission </a:t>
            </a:r>
          </a:p>
        </p:txBody>
      </p:sp>
      <p:sp>
        <p:nvSpPr>
          <p:cNvPr id="6" name="Rectangle 2">
            <a:extLst>
              <a:ext uri="{FF2B5EF4-FFF2-40B4-BE49-F238E27FC236}">
                <a16:creationId xmlns:a16="http://schemas.microsoft.com/office/drawing/2014/main" id="{2B371F4D-1C20-32A1-2A05-7EB04D8785B3}"/>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Rectangle 4">
            <a:extLst>
              <a:ext uri="{FF2B5EF4-FFF2-40B4-BE49-F238E27FC236}">
                <a16:creationId xmlns:a16="http://schemas.microsoft.com/office/drawing/2014/main" id="{497CEAA2-70C2-B0F7-A734-EA0AC1B86E8C}"/>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1" name="Rectangle 6">
            <a:extLst>
              <a:ext uri="{FF2B5EF4-FFF2-40B4-BE49-F238E27FC236}">
                <a16:creationId xmlns:a16="http://schemas.microsoft.com/office/drawing/2014/main" id="{12952807-64D4-EB09-226D-1D1A6145DEDF}"/>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Rectangle 8">
            <a:extLst>
              <a:ext uri="{FF2B5EF4-FFF2-40B4-BE49-F238E27FC236}">
                <a16:creationId xmlns:a16="http://schemas.microsoft.com/office/drawing/2014/main" id="{D01B84D8-AA3D-2AAE-F0DD-834361F66DFA}"/>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TextBox 4">
            <a:extLst>
              <a:ext uri="{FF2B5EF4-FFF2-40B4-BE49-F238E27FC236}">
                <a16:creationId xmlns:a16="http://schemas.microsoft.com/office/drawing/2014/main" id="{95CEB0B9-6394-FC5B-25DB-76323D0D6F21}"/>
              </a:ext>
            </a:extLst>
          </p:cNvPr>
          <p:cNvSpPr txBox="1"/>
          <p:nvPr/>
        </p:nvSpPr>
        <p:spPr>
          <a:xfrm>
            <a:off x="1489660" y="1547452"/>
            <a:ext cx="10138861" cy="736355"/>
          </a:xfrm>
          <a:prstGeom prst="rect">
            <a:avLst/>
          </a:prstGeom>
          <a:noFill/>
        </p:spPr>
        <p:txBody>
          <a:bodyPr wrap="square" rtlCol="0">
            <a:spAutoFit/>
          </a:bodyPr>
          <a:lstStyle/>
          <a:p>
            <a:pPr marR="0">
              <a:lnSpc>
                <a:spcPct val="107000"/>
              </a:lnSpc>
              <a:spcBef>
                <a:spcPts val="0"/>
              </a:spcBef>
              <a:spcAft>
                <a:spcPts val="0"/>
              </a:spcAft>
            </a:pPr>
            <a:r>
              <a:rPr lang="en-US" sz="2000" dirty="0">
                <a:effectLst/>
                <a:latin typeface="Acumin Pro SemiCondensed" panose="020B0506020202020204" pitchFamily="34" charset="77"/>
                <a:ea typeface="Calibri" panose="020F0502020204030204" pitchFamily="34" charset="0"/>
                <a:cs typeface="NewCaledoniaLTStd"/>
              </a:rPr>
              <a:t>The annual conference journal is comprised of the minutes taken during the annual conference’s yearly meeting </a:t>
            </a:r>
          </a:p>
        </p:txBody>
      </p:sp>
      <p:sp>
        <p:nvSpPr>
          <p:cNvPr id="3" name="TextBox 2">
            <a:extLst>
              <a:ext uri="{FF2B5EF4-FFF2-40B4-BE49-F238E27FC236}">
                <a16:creationId xmlns:a16="http://schemas.microsoft.com/office/drawing/2014/main" id="{278A75F6-67FB-2E7D-BD0B-4909B9AD93FB}"/>
              </a:ext>
            </a:extLst>
          </p:cNvPr>
          <p:cNvSpPr txBox="1"/>
          <p:nvPr/>
        </p:nvSpPr>
        <p:spPr>
          <a:xfrm>
            <a:off x="383367" y="833244"/>
            <a:ext cx="11351434" cy="369332"/>
          </a:xfrm>
          <a:prstGeom prst="rect">
            <a:avLst/>
          </a:prstGeom>
          <a:noFill/>
        </p:spPr>
        <p:txBody>
          <a:bodyPr wrap="square" rtlCol="0">
            <a:spAutoFit/>
          </a:bodyPr>
          <a:lstStyle/>
          <a:p>
            <a:pPr algn="ctr"/>
            <a:r>
              <a:rPr lang="en-US" b="1" dirty="0">
                <a:latin typeface="Acumin Pro SemiCondensed" panose="020B0506020202020204" pitchFamily="34" charset="77"/>
              </a:rPr>
              <a:t>BOD Journal Requirements Information</a:t>
            </a:r>
          </a:p>
        </p:txBody>
      </p:sp>
      <p:sp>
        <p:nvSpPr>
          <p:cNvPr id="7" name="TextBox 6">
            <a:extLst>
              <a:ext uri="{FF2B5EF4-FFF2-40B4-BE49-F238E27FC236}">
                <a16:creationId xmlns:a16="http://schemas.microsoft.com/office/drawing/2014/main" id="{82F87FC6-B8A0-01B1-EFF2-FB2E459BFD5C}"/>
              </a:ext>
            </a:extLst>
          </p:cNvPr>
          <p:cNvSpPr txBox="1"/>
          <p:nvPr/>
        </p:nvSpPr>
        <p:spPr>
          <a:xfrm>
            <a:off x="700056" y="1511264"/>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ENG</a:t>
            </a:r>
          </a:p>
        </p:txBody>
      </p:sp>
      <p:sp>
        <p:nvSpPr>
          <p:cNvPr id="8" name="TextBox 7">
            <a:extLst>
              <a:ext uri="{FF2B5EF4-FFF2-40B4-BE49-F238E27FC236}">
                <a16:creationId xmlns:a16="http://schemas.microsoft.com/office/drawing/2014/main" id="{8C576CAB-C85C-AA5E-DF80-09A0EFC0E551}"/>
              </a:ext>
            </a:extLst>
          </p:cNvPr>
          <p:cNvSpPr txBox="1"/>
          <p:nvPr/>
        </p:nvSpPr>
        <p:spPr>
          <a:xfrm>
            <a:off x="700056" y="2689569"/>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FRA</a:t>
            </a:r>
          </a:p>
        </p:txBody>
      </p:sp>
      <p:sp>
        <p:nvSpPr>
          <p:cNvPr id="9" name="TextBox 8">
            <a:extLst>
              <a:ext uri="{FF2B5EF4-FFF2-40B4-BE49-F238E27FC236}">
                <a16:creationId xmlns:a16="http://schemas.microsoft.com/office/drawing/2014/main" id="{9779C63D-CE0A-3407-F87B-CD3E41B3A0AD}"/>
              </a:ext>
            </a:extLst>
          </p:cNvPr>
          <p:cNvSpPr txBox="1"/>
          <p:nvPr/>
        </p:nvSpPr>
        <p:spPr>
          <a:xfrm>
            <a:off x="700056" y="4034865"/>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POR</a:t>
            </a:r>
          </a:p>
        </p:txBody>
      </p:sp>
      <p:sp>
        <p:nvSpPr>
          <p:cNvPr id="13" name="TextBox 12">
            <a:extLst>
              <a:ext uri="{FF2B5EF4-FFF2-40B4-BE49-F238E27FC236}">
                <a16:creationId xmlns:a16="http://schemas.microsoft.com/office/drawing/2014/main" id="{E070C229-50FB-FF3F-335B-EABA12DCC8FE}"/>
              </a:ext>
            </a:extLst>
          </p:cNvPr>
          <p:cNvSpPr txBox="1"/>
          <p:nvPr/>
        </p:nvSpPr>
        <p:spPr>
          <a:xfrm>
            <a:off x="700057" y="5336923"/>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SWA</a:t>
            </a:r>
          </a:p>
        </p:txBody>
      </p:sp>
      <p:sp>
        <p:nvSpPr>
          <p:cNvPr id="14" name="TextBox 13">
            <a:extLst>
              <a:ext uri="{FF2B5EF4-FFF2-40B4-BE49-F238E27FC236}">
                <a16:creationId xmlns:a16="http://schemas.microsoft.com/office/drawing/2014/main" id="{74022D98-C858-6585-5419-8570F09E15EE}"/>
              </a:ext>
            </a:extLst>
          </p:cNvPr>
          <p:cNvSpPr txBox="1"/>
          <p:nvPr/>
        </p:nvSpPr>
        <p:spPr>
          <a:xfrm>
            <a:off x="1489660" y="2695866"/>
            <a:ext cx="10138861" cy="736355"/>
          </a:xfrm>
          <a:prstGeom prst="rect">
            <a:avLst/>
          </a:prstGeom>
          <a:noFill/>
        </p:spPr>
        <p:txBody>
          <a:bodyPr wrap="square" rtlCol="0">
            <a:spAutoFit/>
          </a:bodyPr>
          <a:lstStyle/>
          <a:p>
            <a:pPr marR="0">
              <a:lnSpc>
                <a:spcPct val="107000"/>
              </a:lnSpc>
              <a:spcBef>
                <a:spcPts val="0"/>
              </a:spcBef>
              <a:spcAft>
                <a:spcPts val="0"/>
              </a:spcAft>
            </a:pPr>
            <a:r>
              <a:rPr lang="fr-FR" sz="2000" dirty="0">
                <a:latin typeface="Acumin Pro SemiCondensed" panose="020B0506020202020204"/>
                <a:ea typeface="Calibri" panose="020F0502020204030204" pitchFamily="34" charset="0"/>
                <a:cs typeface="NewCaledoniaLTStd"/>
              </a:rPr>
              <a:t>Le journal de la conférence annuelle est composé des procès-verbaux pris lors de la réunion annuelle de la conférence annuelle. </a:t>
            </a:r>
          </a:p>
        </p:txBody>
      </p:sp>
      <p:sp>
        <p:nvSpPr>
          <p:cNvPr id="15" name="TextBox 14">
            <a:extLst>
              <a:ext uri="{FF2B5EF4-FFF2-40B4-BE49-F238E27FC236}">
                <a16:creationId xmlns:a16="http://schemas.microsoft.com/office/drawing/2014/main" id="{5F37DCED-0F5C-9452-E563-A8D2D49899C6}"/>
              </a:ext>
            </a:extLst>
          </p:cNvPr>
          <p:cNvSpPr txBox="1"/>
          <p:nvPr/>
        </p:nvSpPr>
        <p:spPr>
          <a:xfrm>
            <a:off x="1489660" y="3991627"/>
            <a:ext cx="10138861" cy="968278"/>
          </a:xfrm>
          <a:prstGeom prst="rect">
            <a:avLst/>
          </a:prstGeom>
          <a:noFill/>
        </p:spPr>
        <p:txBody>
          <a:bodyPr wrap="square" rtlCol="0">
            <a:spAutoFit/>
          </a:bodyPr>
          <a:lstStyle/>
          <a:p>
            <a:pPr>
              <a:lnSpc>
                <a:spcPct val="107000"/>
              </a:lnSpc>
            </a:pPr>
            <a:r>
              <a:rPr lang="pt" dirty="0">
                <a:effectLst/>
                <a:latin typeface="Acumin Pro SemiCondensed" panose="020B0506020202020204"/>
                <a:ea typeface="Calibri" panose="020F0502020204030204" pitchFamily="34" charset="0"/>
                <a:cs typeface="NewCaledoniaLTStd"/>
              </a:rPr>
              <a:t>O diário da conferência anual é composto pelas atas lavradas durante a reunião anual da conferência anual.</a:t>
            </a:r>
            <a:r>
              <a:rPr lang="en-US" dirty="0">
                <a:effectLst/>
                <a:latin typeface="Acumin Pro SemiCondensed" panose="020B0506020202020204"/>
                <a:ea typeface="Calibri" panose="020F0502020204030204" pitchFamily="34" charset="0"/>
                <a:cs typeface="NewCaledoniaLTStd"/>
              </a:rPr>
              <a:t> </a:t>
            </a:r>
          </a:p>
          <a:p>
            <a:pPr marR="0">
              <a:lnSpc>
                <a:spcPct val="107000"/>
              </a:lnSpc>
              <a:spcBef>
                <a:spcPts val="0"/>
              </a:spcBef>
              <a:spcAft>
                <a:spcPts val="0"/>
              </a:spcAft>
            </a:pPr>
            <a:endParaRPr lang="en-US" dirty="0">
              <a:effectLst/>
              <a:latin typeface="Acumin Pro SemiCondensed" panose="020B0506020202020204"/>
              <a:ea typeface="Calibri" panose="020F0502020204030204" pitchFamily="34" charset="0"/>
              <a:cs typeface="NewCaledoniaLTStd"/>
            </a:endParaRPr>
          </a:p>
        </p:txBody>
      </p:sp>
      <p:sp>
        <p:nvSpPr>
          <p:cNvPr id="16" name="TextBox 15">
            <a:extLst>
              <a:ext uri="{FF2B5EF4-FFF2-40B4-BE49-F238E27FC236}">
                <a16:creationId xmlns:a16="http://schemas.microsoft.com/office/drawing/2014/main" id="{69B29646-8128-F864-2688-B9B61EB3947B}"/>
              </a:ext>
            </a:extLst>
          </p:cNvPr>
          <p:cNvSpPr txBox="1"/>
          <p:nvPr/>
        </p:nvSpPr>
        <p:spPr>
          <a:xfrm>
            <a:off x="1550091" y="5310548"/>
            <a:ext cx="10138861" cy="707886"/>
          </a:xfrm>
          <a:prstGeom prst="rect">
            <a:avLst/>
          </a:prstGeom>
          <a:noFill/>
        </p:spPr>
        <p:txBody>
          <a:bodyPr wrap="square" rtlCol="0">
            <a:spAutoFit/>
          </a:bodyPr>
          <a:lstStyle/>
          <a:p>
            <a:r>
              <a:rPr lang="en-US" sz="2000" dirty="0" err="1">
                <a:latin typeface="Acumin Pro SemiCondensed" panose="020B0506020202020204"/>
              </a:rPr>
              <a:t>Gazeti</a:t>
            </a:r>
            <a:r>
              <a:rPr lang="en-US" sz="2000" dirty="0">
                <a:latin typeface="Acumin Pro SemiCondensed" panose="020B0506020202020204"/>
              </a:rPr>
              <a:t> la </a:t>
            </a:r>
            <a:r>
              <a:rPr lang="en-US" sz="2000" dirty="0" err="1">
                <a:latin typeface="Acumin Pro SemiCondensed" panose="020B0506020202020204"/>
              </a:rPr>
              <a:t>mkutano</a:t>
            </a:r>
            <a:r>
              <a:rPr lang="en-US" sz="2000" dirty="0">
                <a:latin typeface="Acumin Pro SemiCondensed" panose="020B0506020202020204"/>
              </a:rPr>
              <a:t> </a:t>
            </a:r>
            <a:r>
              <a:rPr lang="en-US" sz="2000" dirty="0" err="1">
                <a:latin typeface="Acumin Pro SemiCondensed" panose="020B0506020202020204"/>
              </a:rPr>
              <a:t>wa</a:t>
            </a:r>
            <a:r>
              <a:rPr lang="en-US" sz="2000" dirty="0">
                <a:latin typeface="Acumin Pro SemiCondensed" panose="020B0506020202020204"/>
              </a:rPr>
              <a:t> </a:t>
            </a:r>
            <a:r>
              <a:rPr lang="en-US" sz="2000" dirty="0" err="1">
                <a:latin typeface="Acumin Pro SemiCondensed" panose="020B0506020202020204"/>
              </a:rPr>
              <a:t>kila</a:t>
            </a:r>
            <a:r>
              <a:rPr lang="en-US" sz="2000" dirty="0">
                <a:latin typeface="Acumin Pro SemiCondensed" panose="020B0506020202020204"/>
              </a:rPr>
              <a:t> </a:t>
            </a:r>
            <a:r>
              <a:rPr lang="en-US" sz="2000" dirty="0" err="1">
                <a:latin typeface="Acumin Pro SemiCondensed" panose="020B0506020202020204"/>
              </a:rPr>
              <a:t>mwaka</a:t>
            </a:r>
            <a:r>
              <a:rPr lang="en-US" sz="2000" dirty="0">
                <a:latin typeface="Acumin Pro SemiCondensed" panose="020B0506020202020204"/>
              </a:rPr>
              <a:t> </a:t>
            </a:r>
            <a:r>
              <a:rPr lang="en-US" sz="2000" dirty="0" err="1">
                <a:latin typeface="Acumin Pro SemiCondensed" panose="020B0506020202020204"/>
              </a:rPr>
              <a:t>linajumuisha</a:t>
            </a:r>
            <a:r>
              <a:rPr lang="en-US" sz="2000" dirty="0">
                <a:latin typeface="Acumin Pro SemiCondensed" panose="020B0506020202020204"/>
              </a:rPr>
              <a:t> </a:t>
            </a:r>
            <a:r>
              <a:rPr lang="en-US" sz="2000" dirty="0" err="1">
                <a:latin typeface="Acumin Pro SemiCondensed" panose="020B0506020202020204"/>
              </a:rPr>
              <a:t>dakika</a:t>
            </a:r>
            <a:r>
              <a:rPr lang="en-US" sz="2000" dirty="0">
                <a:latin typeface="Acumin Pro SemiCondensed" panose="020B0506020202020204"/>
              </a:rPr>
              <a:t> </a:t>
            </a:r>
            <a:r>
              <a:rPr lang="en-US" sz="2000" dirty="0" err="1">
                <a:latin typeface="Acumin Pro SemiCondensed" panose="020B0506020202020204"/>
              </a:rPr>
              <a:t>zilizochukuliwa</a:t>
            </a:r>
            <a:r>
              <a:rPr lang="en-US" sz="2000" dirty="0">
                <a:latin typeface="Acumin Pro SemiCondensed" panose="020B0506020202020204"/>
              </a:rPr>
              <a:t> </a:t>
            </a:r>
            <a:r>
              <a:rPr lang="en-US" sz="2000" dirty="0" err="1">
                <a:latin typeface="Acumin Pro SemiCondensed" panose="020B0506020202020204"/>
              </a:rPr>
              <a:t>wakati</a:t>
            </a:r>
            <a:r>
              <a:rPr lang="en-US" sz="2000" dirty="0">
                <a:latin typeface="Acumin Pro SemiCondensed" panose="020B0506020202020204"/>
              </a:rPr>
              <a:t> </a:t>
            </a:r>
            <a:r>
              <a:rPr lang="en-US" sz="2000" dirty="0" err="1">
                <a:latin typeface="Acumin Pro SemiCondensed" panose="020B0506020202020204"/>
              </a:rPr>
              <a:t>wa</a:t>
            </a:r>
            <a:r>
              <a:rPr lang="en-US" sz="2000" dirty="0">
                <a:latin typeface="Acumin Pro SemiCondensed" panose="020B0506020202020204"/>
              </a:rPr>
              <a:t> </a:t>
            </a:r>
            <a:r>
              <a:rPr lang="en-US" sz="2000" dirty="0" err="1">
                <a:latin typeface="Acumin Pro SemiCondensed" panose="020B0506020202020204"/>
              </a:rPr>
              <a:t>mkutano</a:t>
            </a:r>
            <a:r>
              <a:rPr lang="en-US" sz="2000" dirty="0">
                <a:latin typeface="Acumin Pro SemiCondensed" panose="020B0506020202020204"/>
              </a:rPr>
              <a:t> </a:t>
            </a:r>
            <a:r>
              <a:rPr lang="en-US" sz="2000" dirty="0" err="1">
                <a:latin typeface="Acumin Pro SemiCondensed" panose="020B0506020202020204"/>
              </a:rPr>
              <a:t>wa</a:t>
            </a:r>
            <a:r>
              <a:rPr lang="en-US" sz="2000" dirty="0">
                <a:latin typeface="Acumin Pro SemiCondensed" panose="020B0506020202020204"/>
              </a:rPr>
              <a:t> </a:t>
            </a:r>
            <a:r>
              <a:rPr lang="en-US" sz="2000" dirty="0" err="1">
                <a:latin typeface="Acumin Pro SemiCondensed" panose="020B0506020202020204"/>
              </a:rPr>
              <a:t>kila</a:t>
            </a:r>
            <a:r>
              <a:rPr lang="en-US" sz="2000" dirty="0">
                <a:latin typeface="Acumin Pro SemiCondensed" panose="020B0506020202020204"/>
              </a:rPr>
              <a:t> </a:t>
            </a:r>
            <a:r>
              <a:rPr lang="en-US" sz="2000" dirty="0" err="1">
                <a:latin typeface="Acumin Pro SemiCondensed" panose="020B0506020202020204"/>
              </a:rPr>
              <a:t>mwaka</a:t>
            </a:r>
            <a:r>
              <a:rPr lang="en-US" sz="2000" dirty="0">
                <a:latin typeface="Acumin Pro SemiCondensed" panose="020B0506020202020204"/>
              </a:rPr>
              <a:t> </a:t>
            </a:r>
            <a:r>
              <a:rPr lang="en-US" sz="2000" dirty="0" err="1">
                <a:latin typeface="Acumin Pro SemiCondensed" panose="020B0506020202020204"/>
              </a:rPr>
              <a:t>wa</a:t>
            </a:r>
            <a:r>
              <a:rPr lang="en-US" sz="2000" dirty="0">
                <a:latin typeface="Acumin Pro SemiCondensed" panose="020B0506020202020204"/>
              </a:rPr>
              <a:t> </a:t>
            </a:r>
            <a:r>
              <a:rPr lang="en-US" sz="2000" dirty="0" err="1">
                <a:latin typeface="Acumin Pro SemiCondensed" panose="020B0506020202020204"/>
              </a:rPr>
              <a:t>mkutano</a:t>
            </a:r>
            <a:r>
              <a:rPr lang="en-US" sz="2000" dirty="0">
                <a:latin typeface="Acumin Pro SemiCondensed" panose="020B0506020202020204"/>
              </a:rPr>
              <a:t> </a:t>
            </a:r>
            <a:r>
              <a:rPr lang="en-US" sz="2000" dirty="0" err="1">
                <a:latin typeface="Acumin Pro SemiCondensed" panose="020B0506020202020204"/>
              </a:rPr>
              <a:t>wa</a:t>
            </a:r>
            <a:r>
              <a:rPr lang="en-US" sz="2000" dirty="0">
                <a:latin typeface="Acumin Pro SemiCondensed" panose="020B0506020202020204"/>
              </a:rPr>
              <a:t> </a:t>
            </a:r>
            <a:r>
              <a:rPr lang="en-US" sz="2000" dirty="0" err="1">
                <a:latin typeface="Acumin Pro SemiCondensed" panose="020B0506020202020204"/>
              </a:rPr>
              <a:t>kila</a:t>
            </a:r>
            <a:r>
              <a:rPr lang="en-US" sz="2000" dirty="0">
                <a:latin typeface="Acumin Pro SemiCondensed" panose="020B0506020202020204"/>
              </a:rPr>
              <a:t> </a:t>
            </a:r>
            <a:r>
              <a:rPr lang="en-US" sz="2000" dirty="0" err="1">
                <a:latin typeface="Acumin Pro SemiCondensed" panose="020B0506020202020204"/>
              </a:rPr>
              <a:t>mwaka</a:t>
            </a:r>
            <a:endParaRPr lang="en-US" sz="2000" dirty="0">
              <a:latin typeface="Acumin Pro SemiCondensed" panose="020B0506020202020204"/>
            </a:endParaRPr>
          </a:p>
        </p:txBody>
      </p:sp>
    </p:spTree>
    <p:extLst>
      <p:ext uri="{BB962C8B-B14F-4D97-AF65-F5344CB8AC3E}">
        <p14:creationId xmlns:p14="http://schemas.microsoft.com/office/powerpoint/2010/main" val="28712040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3F3F3"/>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56DBC9B-6366-1BD4-9E7F-7CBF70F115C1}"/>
              </a:ext>
            </a:extLst>
          </p:cNvPr>
          <p:cNvSpPr/>
          <p:nvPr/>
        </p:nvSpPr>
        <p:spPr>
          <a:xfrm>
            <a:off x="140510" y="1196098"/>
            <a:ext cx="11351434" cy="5276353"/>
          </a:xfrm>
          <a:prstGeom prst="rect">
            <a:avLst/>
          </a:prstGeom>
          <a:solidFill>
            <a:schemeClr val="bg1"/>
          </a:solidFill>
          <a:ln w="63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A4C0B387-14B1-268F-A198-EF2DB45115A3}"/>
              </a:ext>
            </a:extLst>
          </p:cNvPr>
          <p:cNvSpPr txBox="1"/>
          <p:nvPr/>
        </p:nvSpPr>
        <p:spPr>
          <a:xfrm>
            <a:off x="271071" y="293723"/>
            <a:ext cx="11576023" cy="646331"/>
          </a:xfrm>
          <a:prstGeom prst="rect">
            <a:avLst/>
          </a:prstGeom>
          <a:noFill/>
        </p:spPr>
        <p:txBody>
          <a:bodyPr wrap="square" rtlCol="0">
            <a:spAutoFit/>
          </a:bodyPr>
          <a:lstStyle/>
          <a:p>
            <a:pPr algn="ctr"/>
            <a:r>
              <a:rPr lang="en-US" sz="3600" b="1" dirty="0">
                <a:solidFill>
                  <a:schemeClr val="accent1"/>
                </a:solidFill>
                <a:latin typeface="Acumin Pro SemiCondensed Smbd" panose="020B0506020202020204" pitchFamily="34" charset="77"/>
              </a:rPr>
              <a:t>Annual Conference Journal Submission </a:t>
            </a:r>
          </a:p>
        </p:txBody>
      </p:sp>
      <p:sp>
        <p:nvSpPr>
          <p:cNvPr id="6" name="Rectangle 2">
            <a:extLst>
              <a:ext uri="{FF2B5EF4-FFF2-40B4-BE49-F238E27FC236}">
                <a16:creationId xmlns:a16="http://schemas.microsoft.com/office/drawing/2014/main" id="{2B371F4D-1C20-32A1-2A05-7EB04D8785B3}"/>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Rectangle 4">
            <a:extLst>
              <a:ext uri="{FF2B5EF4-FFF2-40B4-BE49-F238E27FC236}">
                <a16:creationId xmlns:a16="http://schemas.microsoft.com/office/drawing/2014/main" id="{497CEAA2-70C2-B0F7-A734-EA0AC1B86E8C}"/>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1" name="Rectangle 6">
            <a:extLst>
              <a:ext uri="{FF2B5EF4-FFF2-40B4-BE49-F238E27FC236}">
                <a16:creationId xmlns:a16="http://schemas.microsoft.com/office/drawing/2014/main" id="{12952807-64D4-EB09-226D-1D1A6145DEDF}"/>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Rectangle 8">
            <a:extLst>
              <a:ext uri="{FF2B5EF4-FFF2-40B4-BE49-F238E27FC236}">
                <a16:creationId xmlns:a16="http://schemas.microsoft.com/office/drawing/2014/main" id="{D01B84D8-AA3D-2AAE-F0DD-834361F66DFA}"/>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TextBox 4">
            <a:extLst>
              <a:ext uri="{FF2B5EF4-FFF2-40B4-BE49-F238E27FC236}">
                <a16:creationId xmlns:a16="http://schemas.microsoft.com/office/drawing/2014/main" id="{95CEB0B9-6394-FC5B-25DB-76323D0D6F21}"/>
              </a:ext>
            </a:extLst>
          </p:cNvPr>
          <p:cNvSpPr txBox="1"/>
          <p:nvPr/>
        </p:nvSpPr>
        <p:spPr>
          <a:xfrm>
            <a:off x="1489659" y="1584763"/>
            <a:ext cx="10138861" cy="1264642"/>
          </a:xfrm>
          <a:prstGeom prst="rect">
            <a:avLst/>
          </a:prstGeom>
          <a:noFill/>
        </p:spPr>
        <p:txBody>
          <a:bodyPr wrap="square" rtlCol="0">
            <a:spAutoFit/>
          </a:bodyPr>
          <a:lstStyle/>
          <a:p>
            <a:pPr marL="0" marR="0">
              <a:lnSpc>
                <a:spcPct val="107000"/>
              </a:lnSpc>
              <a:spcBef>
                <a:spcPts val="0"/>
              </a:spcBef>
              <a:spcAft>
                <a:spcPts val="0"/>
              </a:spcAft>
            </a:pPr>
            <a:r>
              <a:rPr lang="en-US" sz="1800" b="1" dirty="0">
                <a:effectLst/>
                <a:latin typeface="Acumin Pro SemiCondensed" panose="020B0506020202020204" pitchFamily="34" charset="77"/>
                <a:ea typeface="Calibri" panose="020F0502020204030204" pitchFamily="34" charset="0"/>
                <a:cs typeface="NewCaledoniaLTStd"/>
              </a:rPr>
              <a:t>According to the Book of Discipline (BOD) ¶ </a:t>
            </a:r>
            <a:r>
              <a:rPr lang="en-US" sz="1800" b="1" dirty="0">
                <a:effectLst/>
                <a:latin typeface="Acumin Pro SemiCondensed" panose="020B0506020202020204" pitchFamily="34" charset="77"/>
                <a:ea typeface="Calibri" panose="020F0502020204030204" pitchFamily="34" charset="0"/>
                <a:cs typeface="Times New Roman" panose="02020603050405020304" pitchFamily="18" charset="0"/>
              </a:rPr>
              <a:t>606.3:</a:t>
            </a:r>
          </a:p>
          <a:p>
            <a:pPr marL="0" marR="0">
              <a:lnSpc>
                <a:spcPct val="107000"/>
              </a:lnSpc>
              <a:spcBef>
                <a:spcPts val="0"/>
              </a:spcBef>
              <a:spcAft>
                <a:spcPts val="0"/>
              </a:spcAft>
            </a:pPr>
            <a:r>
              <a:rPr lang="en-US" sz="1800" dirty="0">
                <a:effectLst/>
                <a:latin typeface="Acumin Pro SemiCondensed" panose="020B0506020202020204" pitchFamily="34" charset="77"/>
                <a:ea typeface="Calibri" panose="020F0502020204030204" pitchFamily="34" charset="0"/>
                <a:cs typeface="Times New Roman" panose="02020603050405020304" pitchFamily="18" charset="0"/>
              </a:rPr>
              <a:t>“</a:t>
            </a:r>
            <a:r>
              <a:rPr lang="en-US" sz="1800" dirty="0">
                <a:effectLst/>
                <a:latin typeface="Acumin Pro SemiCondensed" panose="020B0506020202020204" pitchFamily="34" charset="77"/>
                <a:ea typeface="Calibri" panose="020F0502020204030204" pitchFamily="34" charset="0"/>
                <a:cs typeface="PalatinoLTStd-Roman"/>
              </a:rPr>
              <a:t>The annual conference may form a committee on journal publication. The annual conference journal shall include the following divisions, in the following order:</a:t>
            </a:r>
            <a:endParaRPr lang="en-US" sz="1800" dirty="0">
              <a:effectLst/>
              <a:latin typeface="Acumin Pro SemiCondensed" panose="020B0506020202020204" pitchFamily="34" charset="77"/>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dirty="0">
              <a:effectLst/>
              <a:latin typeface="Acumin Pro SemiCondensed" panose="020B0506020202020204" pitchFamily="34" charset="77"/>
              <a:ea typeface="Calibri" panose="020F050202020403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278A75F6-67FB-2E7D-BD0B-4909B9AD93FB}"/>
              </a:ext>
            </a:extLst>
          </p:cNvPr>
          <p:cNvSpPr txBox="1"/>
          <p:nvPr/>
        </p:nvSpPr>
        <p:spPr>
          <a:xfrm>
            <a:off x="383367" y="833244"/>
            <a:ext cx="11351434" cy="369332"/>
          </a:xfrm>
          <a:prstGeom prst="rect">
            <a:avLst/>
          </a:prstGeom>
          <a:noFill/>
        </p:spPr>
        <p:txBody>
          <a:bodyPr wrap="square" rtlCol="0">
            <a:spAutoFit/>
          </a:bodyPr>
          <a:lstStyle/>
          <a:p>
            <a:pPr algn="ctr"/>
            <a:r>
              <a:rPr lang="en-US" b="1" dirty="0">
                <a:latin typeface="Acumin Pro SemiCondensed" panose="020B0506020202020204" pitchFamily="34" charset="77"/>
              </a:rPr>
              <a:t>BOD Journal Requirements Information</a:t>
            </a:r>
          </a:p>
        </p:txBody>
      </p:sp>
      <p:sp>
        <p:nvSpPr>
          <p:cNvPr id="7" name="TextBox 6">
            <a:extLst>
              <a:ext uri="{FF2B5EF4-FFF2-40B4-BE49-F238E27FC236}">
                <a16:creationId xmlns:a16="http://schemas.microsoft.com/office/drawing/2014/main" id="{4AF5CC02-E831-8197-FA3F-F2E037DA7227}"/>
              </a:ext>
            </a:extLst>
          </p:cNvPr>
          <p:cNvSpPr txBox="1"/>
          <p:nvPr/>
        </p:nvSpPr>
        <p:spPr>
          <a:xfrm>
            <a:off x="700056" y="1584763"/>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ENG</a:t>
            </a:r>
          </a:p>
        </p:txBody>
      </p:sp>
      <p:sp>
        <p:nvSpPr>
          <p:cNvPr id="8" name="TextBox 7">
            <a:extLst>
              <a:ext uri="{FF2B5EF4-FFF2-40B4-BE49-F238E27FC236}">
                <a16:creationId xmlns:a16="http://schemas.microsoft.com/office/drawing/2014/main" id="{688F98D1-4AA9-CF25-0DCA-E27F2C60B269}"/>
              </a:ext>
            </a:extLst>
          </p:cNvPr>
          <p:cNvSpPr txBox="1"/>
          <p:nvPr/>
        </p:nvSpPr>
        <p:spPr>
          <a:xfrm>
            <a:off x="700056" y="2763068"/>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FRA</a:t>
            </a:r>
          </a:p>
        </p:txBody>
      </p:sp>
      <p:sp>
        <p:nvSpPr>
          <p:cNvPr id="9" name="TextBox 8">
            <a:extLst>
              <a:ext uri="{FF2B5EF4-FFF2-40B4-BE49-F238E27FC236}">
                <a16:creationId xmlns:a16="http://schemas.microsoft.com/office/drawing/2014/main" id="{0566EA9D-1DFF-E2BD-62C0-C768A02B18AB}"/>
              </a:ext>
            </a:extLst>
          </p:cNvPr>
          <p:cNvSpPr txBox="1"/>
          <p:nvPr/>
        </p:nvSpPr>
        <p:spPr>
          <a:xfrm>
            <a:off x="700056" y="4001804"/>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POR</a:t>
            </a:r>
          </a:p>
        </p:txBody>
      </p:sp>
      <p:sp>
        <p:nvSpPr>
          <p:cNvPr id="13" name="TextBox 12">
            <a:extLst>
              <a:ext uri="{FF2B5EF4-FFF2-40B4-BE49-F238E27FC236}">
                <a16:creationId xmlns:a16="http://schemas.microsoft.com/office/drawing/2014/main" id="{D203AF3F-3886-A71F-7B74-B35A4ED2C6A7}"/>
              </a:ext>
            </a:extLst>
          </p:cNvPr>
          <p:cNvSpPr txBox="1"/>
          <p:nvPr/>
        </p:nvSpPr>
        <p:spPr>
          <a:xfrm>
            <a:off x="700055" y="5200237"/>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SWA</a:t>
            </a:r>
          </a:p>
        </p:txBody>
      </p:sp>
      <p:sp>
        <p:nvSpPr>
          <p:cNvPr id="14" name="TextBox 13">
            <a:extLst>
              <a:ext uri="{FF2B5EF4-FFF2-40B4-BE49-F238E27FC236}">
                <a16:creationId xmlns:a16="http://schemas.microsoft.com/office/drawing/2014/main" id="{69D4D610-9FEB-7CD8-851C-B0D91C68A7DF}"/>
              </a:ext>
            </a:extLst>
          </p:cNvPr>
          <p:cNvSpPr txBox="1"/>
          <p:nvPr/>
        </p:nvSpPr>
        <p:spPr>
          <a:xfrm>
            <a:off x="1489659" y="2739804"/>
            <a:ext cx="10138861" cy="968278"/>
          </a:xfrm>
          <a:prstGeom prst="rect">
            <a:avLst/>
          </a:prstGeom>
          <a:noFill/>
        </p:spPr>
        <p:txBody>
          <a:bodyPr wrap="square" rtlCol="0">
            <a:spAutoFit/>
          </a:bodyPr>
          <a:lstStyle/>
          <a:p>
            <a:pPr>
              <a:lnSpc>
                <a:spcPct val="107000"/>
              </a:lnSpc>
            </a:pPr>
            <a:r>
              <a:rPr lang="fr-FR" b="1" dirty="0">
                <a:latin typeface="Acumin Pro SemiCondensed" panose="020B0506020202020204"/>
                <a:ea typeface="Calibri" panose="020F0502020204030204" pitchFamily="34" charset="0"/>
                <a:cs typeface="NewCaledoniaLTStd"/>
              </a:rPr>
              <a:t>Selon le Livre de discipline (DB0) ¶ 606.3 :</a:t>
            </a:r>
            <a:endParaRPr lang="en-US" b="1" dirty="0">
              <a:effectLst/>
              <a:latin typeface="Acumin Pro SemiCondensed" panose="020B0506020202020204"/>
              <a:ea typeface="Calibri" panose="020F0502020204030204" pitchFamily="34" charset="0"/>
              <a:cs typeface="Times New Roman" panose="02020603050405020304" pitchFamily="18" charset="0"/>
            </a:endParaRPr>
          </a:p>
          <a:p>
            <a:pPr>
              <a:lnSpc>
                <a:spcPct val="107000"/>
              </a:lnSpc>
            </a:pPr>
            <a:r>
              <a:rPr lang="fr-FR" dirty="0">
                <a:latin typeface="Acumin Pro SemiCondensed" panose="020B0506020202020204"/>
                <a:ea typeface="Calibri" panose="020F0502020204030204" pitchFamily="34" charset="0"/>
                <a:cs typeface="Times New Roman" panose="02020603050405020304" pitchFamily="18" charset="0"/>
              </a:rPr>
              <a:t>« La conférence annuelle peut former un comité sur la publication des revues. Le journal annuel de la conférence comprend les sections ci-après, dans l’ordre suivant:</a:t>
            </a:r>
          </a:p>
        </p:txBody>
      </p:sp>
      <p:sp>
        <p:nvSpPr>
          <p:cNvPr id="15" name="TextBox 14">
            <a:extLst>
              <a:ext uri="{FF2B5EF4-FFF2-40B4-BE49-F238E27FC236}">
                <a16:creationId xmlns:a16="http://schemas.microsoft.com/office/drawing/2014/main" id="{0FE02231-C794-699D-64FB-8B875A4B5C4D}"/>
              </a:ext>
            </a:extLst>
          </p:cNvPr>
          <p:cNvSpPr txBox="1"/>
          <p:nvPr/>
        </p:nvSpPr>
        <p:spPr>
          <a:xfrm>
            <a:off x="1489658" y="3929901"/>
            <a:ext cx="10138861" cy="968278"/>
          </a:xfrm>
          <a:prstGeom prst="rect">
            <a:avLst/>
          </a:prstGeom>
          <a:noFill/>
        </p:spPr>
        <p:txBody>
          <a:bodyPr wrap="square" rtlCol="0">
            <a:spAutoFit/>
          </a:bodyPr>
          <a:lstStyle/>
          <a:p>
            <a:pPr marL="0" marR="0">
              <a:lnSpc>
                <a:spcPct val="107000"/>
              </a:lnSpc>
              <a:spcBef>
                <a:spcPts val="0"/>
              </a:spcBef>
              <a:spcAft>
                <a:spcPts val="0"/>
              </a:spcAft>
            </a:pPr>
            <a:r>
              <a:rPr lang="pt" sz="1800" b="1" dirty="0">
                <a:effectLst/>
                <a:latin typeface="Acumin Pro SemiCondensed" panose="020B0506020202020204"/>
                <a:ea typeface="Calibri" panose="020F0502020204030204" pitchFamily="34" charset="0"/>
                <a:cs typeface="NewCaledoniaLTStd"/>
              </a:rPr>
              <a:t>Conforme o Livro da Disciplina ¶ </a:t>
            </a:r>
            <a:r>
              <a:rPr lang="pt" sz="1800" b="1" dirty="0">
                <a:effectLst/>
                <a:latin typeface="Acumin Pro SemiCondensed" panose="020B0506020202020204"/>
                <a:ea typeface="Calibri" panose="020F0502020204030204" pitchFamily="34" charset="0"/>
                <a:cs typeface="Times New Roman" panose="02020603050405020304" pitchFamily="18" charset="0"/>
              </a:rPr>
              <a:t>606.3:</a:t>
            </a:r>
            <a:endParaRPr lang="en-US" sz="1800" b="1" dirty="0">
              <a:effectLst/>
              <a:latin typeface="Acumin Pro SemiCondensed" panose="020B0506020202020204"/>
              <a:ea typeface="Calibri" panose="020F0502020204030204" pitchFamily="34" charset="0"/>
              <a:cs typeface="Times New Roman" panose="02020603050405020304" pitchFamily="18" charset="0"/>
            </a:endParaRPr>
          </a:p>
          <a:p>
            <a:pPr>
              <a:lnSpc>
                <a:spcPct val="107000"/>
              </a:lnSpc>
            </a:pPr>
            <a:r>
              <a:rPr lang="en-US" sz="1800" dirty="0">
                <a:effectLst/>
                <a:latin typeface="Acumin Pro SemiCondensed" panose="020B0506020202020204"/>
                <a:ea typeface="Calibri" panose="020F0502020204030204" pitchFamily="34" charset="0"/>
                <a:cs typeface="Times New Roman" panose="02020603050405020304" pitchFamily="18" charset="0"/>
              </a:rPr>
              <a:t>“</a:t>
            </a:r>
            <a:r>
              <a:rPr lang="pt" sz="1800" dirty="0">
                <a:effectLst/>
                <a:latin typeface="Acumin Pro SemiCondensed" panose="020B0506020202020204"/>
                <a:ea typeface="Calibri" panose="020F0502020204030204" pitchFamily="34" charset="0"/>
                <a:cs typeface="PalatinoLTStd-Roman"/>
              </a:rPr>
              <a:t>A conferência anual pode formar um comité de publicação de diários. O diário da conferência anual deve incluir as seguintes divisões, na seguinte ordem:</a:t>
            </a:r>
            <a:endParaRPr lang="en-US" sz="1800" dirty="0">
              <a:effectLst/>
              <a:latin typeface="Acumin Pro SemiCondensed" panose="020B0506020202020204"/>
              <a:ea typeface="Calibri" panose="020F0502020204030204" pitchFamily="34" charset="0"/>
              <a:cs typeface="Times New Roman" panose="02020603050405020304" pitchFamily="18" charset="0"/>
            </a:endParaRPr>
          </a:p>
        </p:txBody>
      </p:sp>
      <p:sp>
        <p:nvSpPr>
          <p:cNvPr id="16" name="TextBox 15">
            <a:extLst>
              <a:ext uri="{FF2B5EF4-FFF2-40B4-BE49-F238E27FC236}">
                <a16:creationId xmlns:a16="http://schemas.microsoft.com/office/drawing/2014/main" id="{25E97D5F-9ACD-926F-2978-460A3FA81F06}"/>
              </a:ext>
            </a:extLst>
          </p:cNvPr>
          <p:cNvSpPr txBox="1"/>
          <p:nvPr/>
        </p:nvSpPr>
        <p:spPr>
          <a:xfrm>
            <a:off x="1489658" y="5123376"/>
            <a:ext cx="10138861" cy="923330"/>
          </a:xfrm>
          <a:prstGeom prst="rect">
            <a:avLst/>
          </a:prstGeom>
          <a:noFill/>
        </p:spPr>
        <p:txBody>
          <a:bodyPr wrap="square" rtlCol="0">
            <a:spAutoFit/>
          </a:bodyPr>
          <a:lstStyle/>
          <a:p>
            <a:r>
              <a:rPr lang="en-US" sz="1800" b="1" dirty="0" err="1">
                <a:latin typeface="Acumin Pro SemiCondensed" panose="020B0506020202020204"/>
              </a:rPr>
              <a:t>Kufwatana</a:t>
            </a:r>
            <a:r>
              <a:rPr lang="en-US" sz="1800" b="1" dirty="0">
                <a:latin typeface="Acumin Pro SemiCondensed" panose="020B0506020202020204"/>
              </a:rPr>
              <a:t> </a:t>
            </a:r>
            <a:r>
              <a:rPr lang="en-US" sz="1800" b="1" dirty="0" err="1">
                <a:latin typeface="Acumin Pro SemiCondensed" panose="020B0506020202020204"/>
              </a:rPr>
              <a:t>na</a:t>
            </a:r>
            <a:r>
              <a:rPr lang="en-US" sz="1800" b="1" dirty="0">
                <a:latin typeface="Acumin Pro SemiCondensed" panose="020B0506020202020204"/>
              </a:rPr>
              <a:t> </a:t>
            </a:r>
            <a:r>
              <a:rPr lang="en-US" sz="1800" b="1" dirty="0" err="1">
                <a:latin typeface="Acumin Pro SemiCondensed" panose="020B0506020202020204"/>
              </a:rPr>
              <a:t>Kitabu</a:t>
            </a:r>
            <a:r>
              <a:rPr lang="en-US" sz="1800" b="1" dirty="0">
                <a:latin typeface="Acumin Pro SemiCondensed" panose="020B0506020202020204"/>
              </a:rPr>
              <a:t> cha </a:t>
            </a:r>
            <a:r>
              <a:rPr lang="en-US" sz="1800" b="1" dirty="0" err="1">
                <a:latin typeface="Acumin Pro SemiCondensed" panose="020B0506020202020204"/>
              </a:rPr>
              <a:t>Kanuni</a:t>
            </a:r>
            <a:r>
              <a:rPr lang="en-US" sz="1800" b="1" dirty="0">
                <a:latin typeface="Acumin Pro SemiCondensed" panose="020B0506020202020204"/>
              </a:rPr>
              <a:t> (BOD) ¶ 606.3:</a:t>
            </a:r>
            <a:r>
              <a:rPr lang="en-US" sz="1800" dirty="0">
                <a:latin typeface="Acumin Pro SemiCondensed" panose="020B0506020202020204"/>
              </a:rPr>
              <a:t>
"</a:t>
            </a:r>
            <a:r>
              <a:rPr lang="en-US" sz="1800" dirty="0" err="1">
                <a:latin typeface="Acumin Pro SemiCondensed" panose="020B0506020202020204"/>
              </a:rPr>
              <a:t>Mkutano</a:t>
            </a:r>
            <a:r>
              <a:rPr lang="en-US" sz="1800" dirty="0">
                <a:latin typeface="Acumin Pro SemiCondensed" panose="020B0506020202020204"/>
              </a:rPr>
              <a:t> </a:t>
            </a:r>
            <a:r>
              <a:rPr lang="en-US" sz="1800" dirty="0" err="1">
                <a:latin typeface="Acumin Pro SemiCondensed" panose="020B0506020202020204"/>
              </a:rPr>
              <a:t>wa</a:t>
            </a:r>
            <a:r>
              <a:rPr lang="en-US" sz="1800" dirty="0">
                <a:latin typeface="Acumin Pro SemiCondensed" panose="020B0506020202020204"/>
              </a:rPr>
              <a:t> </a:t>
            </a:r>
            <a:r>
              <a:rPr lang="en-US" sz="1800" dirty="0" err="1">
                <a:latin typeface="Acumin Pro SemiCondensed" panose="020B0506020202020204"/>
              </a:rPr>
              <a:t>kila</a:t>
            </a:r>
            <a:r>
              <a:rPr lang="en-US" sz="1800" dirty="0">
                <a:latin typeface="Acumin Pro SemiCondensed" panose="020B0506020202020204"/>
              </a:rPr>
              <a:t> </a:t>
            </a:r>
            <a:r>
              <a:rPr lang="en-US" sz="1800" dirty="0" err="1">
                <a:latin typeface="Acumin Pro SemiCondensed" panose="020B0506020202020204"/>
              </a:rPr>
              <a:t>mwaka</a:t>
            </a:r>
            <a:r>
              <a:rPr lang="en-US" sz="1800" dirty="0">
                <a:latin typeface="Acumin Pro SemiCondensed" panose="020B0506020202020204"/>
              </a:rPr>
              <a:t> </a:t>
            </a:r>
            <a:r>
              <a:rPr lang="en-US" sz="1800" dirty="0" err="1">
                <a:latin typeface="Acumin Pro SemiCondensed" panose="020B0506020202020204"/>
              </a:rPr>
              <a:t>unaweza</a:t>
            </a:r>
            <a:r>
              <a:rPr lang="en-US" sz="1800" dirty="0">
                <a:latin typeface="Acumin Pro SemiCondensed" panose="020B0506020202020204"/>
              </a:rPr>
              <a:t> </a:t>
            </a:r>
            <a:r>
              <a:rPr lang="en-US" sz="1800" dirty="0" err="1">
                <a:latin typeface="Acumin Pro SemiCondensed" panose="020B0506020202020204"/>
              </a:rPr>
              <a:t>kutunga</a:t>
            </a:r>
            <a:r>
              <a:rPr lang="en-US" sz="1800" dirty="0">
                <a:latin typeface="Acumin Pro SemiCondensed" panose="020B0506020202020204"/>
              </a:rPr>
              <a:t> </a:t>
            </a:r>
            <a:r>
              <a:rPr lang="en-US" sz="1800" dirty="0" err="1">
                <a:latin typeface="Acumin Pro SemiCondensed" panose="020B0506020202020204"/>
              </a:rPr>
              <a:t>kamati</a:t>
            </a:r>
            <a:r>
              <a:rPr lang="en-US" sz="1800" dirty="0">
                <a:latin typeface="Acumin Pro SemiCondensed" panose="020B0506020202020204"/>
              </a:rPr>
              <a:t> </a:t>
            </a:r>
            <a:r>
              <a:rPr lang="en-US" sz="1800" dirty="0" err="1">
                <a:latin typeface="Acumin Pro SemiCondensed" panose="020B0506020202020204"/>
              </a:rPr>
              <a:t>ya</a:t>
            </a:r>
            <a:r>
              <a:rPr lang="en-US" sz="1800" dirty="0">
                <a:latin typeface="Acumin Pro SemiCondensed" panose="020B0506020202020204"/>
              </a:rPr>
              <a:t> </a:t>
            </a:r>
            <a:r>
              <a:rPr lang="en-US" sz="1800" dirty="0" err="1">
                <a:latin typeface="Acumin Pro SemiCondensed" panose="020B0506020202020204"/>
              </a:rPr>
              <a:t>uchapishaji</a:t>
            </a:r>
            <a:r>
              <a:rPr lang="en-US" sz="1800" dirty="0">
                <a:latin typeface="Acumin Pro SemiCondensed" panose="020B0506020202020204"/>
              </a:rPr>
              <a:t> </a:t>
            </a:r>
            <a:r>
              <a:rPr lang="en-US" sz="1800" dirty="0" err="1">
                <a:latin typeface="Acumin Pro SemiCondensed" panose="020B0506020202020204"/>
              </a:rPr>
              <a:t>wa</a:t>
            </a:r>
            <a:r>
              <a:rPr lang="en-US" sz="1800" dirty="0">
                <a:latin typeface="Acumin Pro SemiCondensed" panose="020B0506020202020204"/>
              </a:rPr>
              <a:t> </a:t>
            </a:r>
            <a:r>
              <a:rPr lang="en-US" sz="1800" dirty="0" err="1">
                <a:latin typeface="Acumin Pro SemiCondensed" panose="020B0506020202020204"/>
              </a:rPr>
              <a:t>gazeti</a:t>
            </a:r>
            <a:r>
              <a:rPr lang="en-US" sz="1800" dirty="0">
                <a:latin typeface="Acumin Pro SemiCondensed" panose="020B0506020202020204"/>
              </a:rPr>
              <a:t>. </a:t>
            </a:r>
            <a:r>
              <a:rPr lang="en-US" sz="1800" dirty="0" err="1">
                <a:latin typeface="Acumin Pro SemiCondensed" panose="020B0506020202020204"/>
              </a:rPr>
              <a:t>Gazeti</a:t>
            </a:r>
            <a:r>
              <a:rPr lang="en-US" sz="1800" dirty="0">
                <a:latin typeface="Acumin Pro SemiCondensed" panose="020B0506020202020204"/>
              </a:rPr>
              <a:t> la </a:t>
            </a:r>
            <a:r>
              <a:rPr lang="en-US" sz="1800" dirty="0" err="1">
                <a:latin typeface="Acumin Pro SemiCondensed" panose="020B0506020202020204"/>
              </a:rPr>
              <a:t>mkutano</a:t>
            </a:r>
            <a:r>
              <a:rPr lang="en-US" sz="1800" dirty="0">
                <a:latin typeface="Acumin Pro SemiCondensed" panose="020B0506020202020204"/>
              </a:rPr>
              <a:t> </a:t>
            </a:r>
            <a:r>
              <a:rPr lang="en-US" sz="1800" dirty="0" err="1">
                <a:latin typeface="Acumin Pro SemiCondensed" panose="020B0506020202020204"/>
              </a:rPr>
              <a:t>wa</a:t>
            </a:r>
            <a:r>
              <a:rPr lang="en-US" sz="1800" dirty="0">
                <a:latin typeface="Acumin Pro SemiCondensed" panose="020B0506020202020204"/>
              </a:rPr>
              <a:t> </a:t>
            </a:r>
            <a:r>
              <a:rPr lang="en-US" sz="1800" dirty="0" err="1">
                <a:latin typeface="Acumin Pro SemiCondensed" panose="020B0506020202020204"/>
              </a:rPr>
              <a:t>kila</a:t>
            </a:r>
            <a:r>
              <a:rPr lang="en-US" sz="1800" dirty="0">
                <a:latin typeface="Acumin Pro SemiCondensed" panose="020B0506020202020204"/>
              </a:rPr>
              <a:t> </a:t>
            </a:r>
            <a:r>
              <a:rPr lang="en-US" sz="1800" dirty="0" err="1">
                <a:latin typeface="Acumin Pro SemiCondensed" panose="020B0506020202020204"/>
              </a:rPr>
              <a:t>mwaka</a:t>
            </a:r>
            <a:r>
              <a:rPr lang="en-US" sz="1800" dirty="0">
                <a:latin typeface="Acumin Pro SemiCondensed" panose="020B0506020202020204"/>
              </a:rPr>
              <a:t> </a:t>
            </a:r>
            <a:r>
              <a:rPr lang="en-US" sz="1800" dirty="0" err="1">
                <a:latin typeface="Acumin Pro SemiCondensed" panose="020B0506020202020204"/>
              </a:rPr>
              <a:t>inafai</a:t>
            </a:r>
            <a:r>
              <a:rPr lang="en-US" sz="1800" dirty="0">
                <a:latin typeface="Acumin Pro SemiCondensed" panose="020B0506020202020204"/>
              </a:rPr>
              <a:t> </a:t>
            </a:r>
            <a:r>
              <a:rPr lang="en-US" sz="1800" dirty="0" err="1">
                <a:latin typeface="Acumin Pro SemiCondensed" panose="020B0506020202020204"/>
              </a:rPr>
              <a:t>kuwa</a:t>
            </a:r>
            <a:r>
              <a:rPr lang="en-US" sz="1800" dirty="0">
                <a:latin typeface="Acumin Pro SemiCondensed" panose="020B0506020202020204"/>
              </a:rPr>
              <a:t> </a:t>
            </a:r>
            <a:r>
              <a:rPr lang="en-US" sz="1800" dirty="0" err="1">
                <a:latin typeface="Acumin Pro SemiCondensed" panose="020B0506020202020204"/>
              </a:rPr>
              <a:t>na</a:t>
            </a:r>
            <a:r>
              <a:rPr lang="en-US" sz="1800" dirty="0">
                <a:latin typeface="Acumin Pro SemiCondensed" panose="020B0506020202020204"/>
              </a:rPr>
              <a:t> </a:t>
            </a:r>
            <a:r>
              <a:rPr lang="en-US" sz="1800" dirty="0" err="1">
                <a:latin typeface="Acumin Pro SemiCondensed" panose="020B0506020202020204"/>
              </a:rPr>
              <a:t>mgawanyiko</a:t>
            </a:r>
            <a:r>
              <a:rPr lang="en-US" sz="1800" dirty="0">
                <a:latin typeface="Acumin Pro SemiCondensed" panose="020B0506020202020204"/>
              </a:rPr>
              <a:t> </a:t>
            </a:r>
            <a:r>
              <a:rPr lang="en-US" sz="1800" dirty="0" err="1">
                <a:latin typeface="Acumin Pro SemiCondensed" panose="020B0506020202020204"/>
              </a:rPr>
              <a:t>ufuatao</a:t>
            </a:r>
            <a:r>
              <a:rPr lang="en-US" sz="1800" dirty="0">
                <a:latin typeface="Acumin Pro SemiCondensed" panose="020B0506020202020204"/>
              </a:rPr>
              <a:t>, </a:t>
            </a:r>
            <a:r>
              <a:rPr lang="en-US" sz="1800" dirty="0" err="1">
                <a:latin typeface="Acumin Pro SemiCondensed" panose="020B0506020202020204"/>
              </a:rPr>
              <a:t>kwa</a:t>
            </a:r>
            <a:r>
              <a:rPr lang="en-US" sz="1800" dirty="0">
                <a:latin typeface="Acumin Pro SemiCondensed" panose="020B0506020202020204"/>
              </a:rPr>
              <a:t> </a:t>
            </a:r>
            <a:r>
              <a:rPr lang="en-US" sz="1800" dirty="0" err="1">
                <a:latin typeface="Acumin Pro SemiCondensed" panose="020B0506020202020204"/>
              </a:rPr>
              <a:t>utaratibu</a:t>
            </a:r>
            <a:r>
              <a:rPr lang="en-US" sz="1800" dirty="0">
                <a:latin typeface="Acumin Pro SemiCondensed" panose="020B0506020202020204"/>
              </a:rPr>
              <a:t> </a:t>
            </a:r>
            <a:r>
              <a:rPr lang="en-US" sz="1800" dirty="0" err="1">
                <a:latin typeface="Acumin Pro SemiCondensed" panose="020B0506020202020204"/>
              </a:rPr>
              <a:t>ufuatao</a:t>
            </a:r>
            <a:r>
              <a:rPr lang="en-US" sz="1800" dirty="0">
                <a:latin typeface="Acumin Pro SemiCondensed" panose="020B0506020202020204"/>
              </a:rPr>
              <a:t>:</a:t>
            </a:r>
          </a:p>
        </p:txBody>
      </p:sp>
    </p:spTree>
    <p:extLst>
      <p:ext uri="{BB962C8B-B14F-4D97-AF65-F5344CB8AC3E}">
        <p14:creationId xmlns:p14="http://schemas.microsoft.com/office/powerpoint/2010/main" val="23883972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3F3F3"/>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56DBC9B-6366-1BD4-9E7F-7CBF70F115C1}"/>
              </a:ext>
            </a:extLst>
          </p:cNvPr>
          <p:cNvSpPr/>
          <p:nvPr/>
        </p:nvSpPr>
        <p:spPr>
          <a:xfrm>
            <a:off x="383366" y="1233776"/>
            <a:ext cx="11351434" cy="5276353"/>
          </a:xfrm>
          <a:prstGeom prst="rect">
            <a:avLst/>
          </a:prstGeom>
          <a:solidFill>
            <a:schemeClr val="bg1"/>
          </a:solidFill>
          <a:ln w="63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A4C0B387-14B1-268F-A198-EF2DB45115A3}"/>
              </a:ext>
            </a:extLst>
          </p:cNvPr>
          <p:cNvSpPr txBox="1"/>
          <p:nvPr/>
        </p:nvSpPr>
        <p:spPr>
          <a:xfrm>
            <a:off x="271071" y="293723"/>
            <a:ext cx="11576023" cy="646331"/>
          </a:xfrm>
          <a:prstGeom prst="rect">
            <a:avLst/>
          </a:prstGeom>
          <a:noFill/>
        </p:spPr>
        <p:txBody>
          <a:bodyPr wrap="square" rtlCol="0">
            <a:spAutoFit/>
          </a:bodyPr>
          <a:lstStyle/>
          <a:p>
            <a:pPr algn="ctr"/>
            <a:r>
              <a:rPr lang="en-US" sz="3600" b="1" dirty="0">
                <a:solidFill>
                  <a:schemeClr val="accent1"/>
                </a:solidFill>
                <a:latin typeface="Acumin Pro SemiCondensed Smbd" panose="020B0506020202020204" pitchFamily="34" charset="77"/>
              </a:rPr>
              <a:t>Annual Conference Journal Submission </a:t>
            </a:r>
          </a:p>
        </p:txBody>
      </p:sp>
      <p:sp>
        <p:nvSpPr>
          <p:cNvPr id="6" name="Rectangle 2">
            <a:extLst>
              <a:ext uri="{FF2B5EF4-FFF2-40B4-BE49-F238E27FC236}">
                <a16:creationId xmlns:a16="http://schemas.microsoft.com/office/drawing/2014/main" id="{2B371F4D-1C20-32A1-2A05-7EB04D8785B3}"/>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Rectangle 4">
            <a:extLst>
              <a:ext uri="{FF2B5EF4-FFF2-40B4-BE49-F238E27FC236}">
                <a16:creationId xmlns:a16="http://schemas.microsoft.com/office/drawing/2014/main" id="{497CEAA2-70C2-B0F7-A734-EA0AC1B86E8C}"/>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1" name="Rectangle 6">
            <a:extLst>
              <a:ext uri="{FF2B5EF4-FFF2-40B4-BE49-F238E27FC236}">
                <a16:creationId xmlns:a16="http://schemas.microsoft.com/office/drawing/2014/main" id="{12952807-64D4-EB09-226D-1D1A6145DEDF}"/>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Rectangle 8">
            <a:extLst>
              <a:ext uri="{FF2B5EF4-FFF2-40B4-BE49-F238E27FC236}">
                <a16:creationId xmlns:a16="http://schemas.microsoft.com/office/drawing/2014/main" id="{D01B84D8-AA3D-2AAE-F0DD-834361F66DFA}"/>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 name="TextBox 2">
            <a:extLst>
              <a:ext uri="{FF2B5EF4-FFF2-40B4-BE49-F238E27FC236}">
                <a16:creationId xmlns:a16="http://schemas.microsoft.com/office/drawing/2014/main" id="{278A75F6-67FB-2E7D-BD0B-4909B9AD93FB}"/>
              </a:ext>
            </a:extLst>
          </p:cNvPr>
          <p:cNvSpPr txBox="1"/>
          <p:nvPr/>
        </p:nvSpPr>
        <p:spPr>
          <a:xfrm>
            <a:off x="383367" y="833244"/>
            <a:ext cx="11351434" cy="369332"/>
          </a:xfrm>
          <a:prstGeom prst="rect">
            <a:avLst/>
          </a:prstGeom>
          <a:noFill/>
        </p:spPr>
        <p:txBody>
          <a:bodyPr wrap="square" rtlCol="0">
            <a:spAutoFit/>
          </a:bodyPr>
          <a:lstStyle/>
          <a:p>
            <a:pPr algn="ctr"/>
            <a:r>
              <a:rPr lang="en-US" b="1" dirty="0">
                <a:latin typeface="Acumin Pro SemiCondensed" panose="020B0506020202020204" pitchFamily="34" charset="77"/>
              </a:rPr>
              <a:t>BOD Journal Requirements Information</a:t>
            </a:r>
          </a:p>
        </p:txBody>
      </p:sp>
      <p:sp>
        <p:nvSpPr>
          <p:cNvPr id="7" name="TextBox 6">
            <a:extLst>
              <a:ext uri="{FF2B5EF4-FFF2-40B4-BE49-F238E27FC236}">
                <a16:creationId xmlns:a16="http://schemas.microsoft.com/office/drawing/2014/main" id="{0B5D3ADB-280F-D792-75E3-46A844D8B2D1}"/>
              </a:ext>
            </a:extLst>
          </p:cNvPr>
          <p:cNvSpPr txBox="1"/>
          <p:nvPr/>
        </p:nvSpPr>
        <p:spPr>
          <a:xfrm>
            <a:off x="1687635" y="1566343"/>
            <a:ext cx="9155889" cy="407035"/>
          </a:xfrm>
          <a:prstGeom prst="rect">
            <a:avLst/>
          </a:prstGeom>
          <a:noFill/>
        </p:spPr>
        <p:txBody>
          <a:bodyPr wrap="square" rtlCol="0">
            <a:spAutoFit/>
          </a:bodyPr>
          <a:lstStyle/>
          <a:p>
            <a:pPr marL="609585" lvl="1">
              <a:lnSpc>
                <a:spcPct val="107000"/>
              </a:lnSpc>
            </a:pPr>
            <a:r>
              <a:rPr lang="en-US" sz="2000" dirty="0">
                <a:effectLst/>
                <a:latin typeface="Acumin Pro SemiCondensed" panose="020B0506020202020204" pitchFamily="34" charset="77"/>
                <a:ea typeface="Calibri" panose="020F0502020204030204" pitchFamily="34" charset="0"/>
                <a:cs typeface="PalatinoLTStd-Roman"/>
              </a:rPr>
              <a:t>Officers of annual conference</a:t>
            </a:r>
            <a:endParaRPr lang="en-US" sz="2000" dirty="0">
              <a:effectLst/>
              <a:latin typeface="Acumin Pro SemiCondensed" panose="020B0506020202020204" pitchFamily="34" charset="77"/>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BDD02CFC-09A0-A449-FD90-2C1F0911A297}"/>
              </a:ext>
            </a:extLst>
          </p:cNvPr>
          <p:cNvSpPr txBox="1"/>
          <p:nvPr/>
        </p:nvSpPr>
        <p:spPr>
          <a:xfrm>
            <a:off x="700056" y="1584763"/>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ENG</a:t>
            </a:r>
          </a:p>
        </p:txBody>
      </p:sp>
      <p:sp>
        <p:nvSpPr>
          <p:cNvPr id="9" name="TextBox 8">
            <a:extLst>
              <a:ext uri="{FF2B5EF4-FFF2-40B4-BE49-F238E27FC236}">
                <a16:creationId xmlns:a16="http://schemas.microsoft.com/office/drawing/2014/main" id="{33B4C3CE-FE6A-A8F5-4C83-92762983FE83}"/>
              </a:ext>
            </a:extLst>
          </p:cNvPr>
          <p:cNvSpPr txBox="1"/>
          <p:nvPr/>
        </p:nvSpPr>
        <p:spPr>
          <a:xfrm>
            <a:off x="700056" y="2763068"/>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FRA</a:t>
            </a:r>
          </a:p>
        </p:txBody>
      </p:sp>
      <p:sp>
        <p:nvSpPr>
          <p:cNvPr id="13" name="TextBox 12">
            <a:extLst>
              <a:ext uri="{FF2B5EF4-FFF2-40B4-BE49-F238E27FC236}">
                <a16:creationId xmlns:a16="http://schemas.microsoft.com/office/drawing/2014/main" id="{07E1B07E-6670-7168-A78C-D561C0468DD1}"/>
              </a:ext>
            </a:extLst>
          </p:cNvPr>
          <p:cNvSpPr txBox="1"/>
          <p:nvPr/>
        </p:nvSpPr>
        <p:spPr>
          <a:xfrm>
            <a:off x="700056" y="4108364"/>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POR</a:t>
            </a:r>
          </a:p>
        </p:txBody>
      </p:sp>
      <p:sp>
        <p:nvSpPr>
          <p:cNvPr id="14" name="TextBox 13">
            <a:extLst>
              <a:ext uri="{FF2B5EF4-FFF2-40B4-BE49-F238E27FC236}">
                <a16:creationId xmlns:a16="http://schemas.microsoft.com/office/drawing/2014/main" id="{21BB4AC8-84F9-E358-A2E7-CF1EEC65B294}"/>
              </a:ext>
            </a:extLst>
          </p:cNvPr>
          <p:cNvSpPr txBox="1"/>
          <p:nvPr/>
        </p:nvSpPr>
        <p:spPr>
          <a:xfrm>
            <a:off x="700057" y="5410422"/>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SWA</a:t>
            </a:r>
          </a:p>
        </p:txBody>
      </p:sp>
      <p:sp>
        <p:nvSpPr>
          <p:cNvPr id="15" name="TextBox 14">
            <a:extLst>
              <a:ext uri="{FF2B5EF4-FFF2-40B4-BE49-F238E27FC236}">
                <a16:creationId xmlns:a16="http://schemas.microsoft.com/office/drawing/2014/main" id="{70FD9D9C-4F4B-1DB6-C924-3A0986326903}"/>
              </a:ext>
            </a:extLst>
          </p:cNvPr>
          <p:cNvSpPr txBox="1"/>
          <p:nvPr/>
        </p:nvSpPr>
        <p:spPr>
          <a:xfrm>
            <a:off x="1687635" y="2719830"/>
            <a:ext cx="9527005" cy="407035"/>
          </a:xfrm>
          <a:prstGeom prst="rect">
            <a:avLst/>
          </a:prstGeom>
          <a:noFill/>
        </p:spPr>
        <p:txBody>
          <a:bodyPr wrap="square" rtlCol="0">
            <a:spAutoFit/>
          </a:bodyPr>
          <a:lstStyle/>
          <a:p>
            <a:pPr marL="609585" lvl="1">
              <a:lnSpc>
                <a:spcPct val="107000"/>
              </a:lnSpc>
            </a:pPr>
            <a:r>
              <a:rPr lang="fr-FR" sz="2000" dirty="0">
                <a:latin typeface="Acumin Pro SemiCondensed" panose="020B0506020202020204" pitchFamily="34" charset="77"/>
                <a:ea typeface="Calibri" panose="020F0502020204030204" pitchFamily="34" charset="0"/>
                <a:cs typeface="Times New Roman" panose="02020603050405020304" pitchFamily="18" charset="0"/>
              </a:rPr>
              <a:t>Dirigeants de la conférence annuelle</a:t>
            </a:r>
          </a:p>
        </p:txBody>
      </p:sp>
      <p:sp>
        <p:nvSpPr>
          <p:cNvPr id="5" name="TextBox 4">
            <a:extLst>
              <a:ext uri="{FF2B5EF4-FFF2-40B4-BE49-F238E27FC236}">
                <a16:creationId xmlns:a16="http://schemas.microsoft.com/office/drawing/2014/main" id="{95CEB0B9-6394-FC5B-25DB-76323D0D6F21}"/>
              </a:ext>
            </a:extLst>
          </p:cNvPr>
          <p:cNvSpPr txBox="1"/>
          <p:nvPr/>
        </p:nvSpPr>
        <p:spPr>
          <a:xfrm>
            <a:off x="1561850" y="1371995"/>
            <a:ext cx="748214" cy="740203"/>
          </a:xfrm>
          <a:prstGeom prst="rect">
            <a:avLst/>
          </a:prstGeom>
          <a:noFill/>
        </p:spPr>
        <p:txBody>
          <a:bodyPr wrap="square" rtlCol="0">
            <a:spAutoFit/>
          </a:bodyPr>
          <a:lstStyle/>
          <a:p>
            <a:pPr marL="0" marR="0">
              <a:lnSpc>
                <a:spcPct val="107000"/>
              </a:lnSpc>
              <a:spcBef>
                <a:spcPts val="0"/>
              </a:spcBef>
              <a:spcAft>
                <a:spcPts val="0"/>
              </a:spcAft>
            </a:pPr>
            <a:r>
              <a:rPr lang="en-US" sz="4000" b="1" dirty="0">
                <a:effectLst/>
                <a:latin typeface="Acumin Pro SemiCondensed" panose="020B0506020202020204" pitchFamily="34" charset="77"/>
                <a:ea typeface="Calibri" panose="020F0502020204030204" pitchFamily="34" charset="0"/>
                <a:cs typeface="NewCaledoniaLTStd"/>
              </a:rPr>
              <a:t>A.</a:t>
            </a:r>
            <a:endParaRPr lang="en-US" sz="4000" dirty="0">
              <a:effectLst/>
              <a:latin typeface="Acumin Pro SemiCondensed" panose="020B0506020202020204" pitchFamily="34" charset="77"/>
              <a:ea typeface="Calibri" panose="020F0502020204030204" pitchFamily="34" charset="0"/>
              <a:cs typeface="Times New Roman" panose="02020603050405020304" pitchFamily="18" charset="0"/>
            </a:endParaRPr>
          </a:p>
        </p:txBody>
      </p:sp>
      <p:sp>
        <p:nvSpPr>
          <p:cNvPr id="16" name="TextBox 15">
            <a:extLst>
              <a:ext uri="{FF2B5EF4-FFF2-40B4-BE49-F238E27FC236}">
                <a16:creationId xmlns:a16="http://schemas.microsoft.com/office/drawing/2014/main" id="{AE5B44A6-19B2-893C-9DBA-08D1A0F1B41D}"/>
              </a:ext>
            </a:extLst>
          </p:cNvPr>
          <p:cNvSpPr txBox="1"/>
          <p:nvPr/>
        </p:nvSpPr>
        <p:spPr>
          <a:xfrm>
            <a:off x="1554707" y="2527768"/>
            <a:ext cx="748214" cy="740203"/>
          </a:xfrm>
          <a:prstGeom prst="rect">
            <a:avLst/>
          </a:prstGeom>
          <a:noFill/>
        </p:spPr>
        <p:txBody>
          <a:bodyPr wrap="square" rtlCol="0">
            <a:spAutoFit/>
          </a:bodyPr>
          <a:lstStyle/>
          <a:p>
            <a:pPr marL="0" marR="0">
              <a:lnSpc>
                <a:spcPct val="107000"/>
              </a:lnSpc>
              <a:spcBef>
                <a:spcPts val="0"/>
              </a:spcBef>
              <a:spcAft>
                <a:spcPts val="0"/>
              </a:spcAft>
            </a:pPr>
            <a:r>
              <a:rPr lang="en-US" sz="4000" b="1" dirty="0">
                <a:effectLst/>
                <a:latin typeface="Acumin Pro SemiCondensed" panose="020B0506020202020204" pitchFamily="34" charset="77"/>
                <a:ea typeface="Calibri" panose="020F0502020204030204" pitchFamily="34" charset="0"/>
                <a:cs typeface="NewCaledoniaLTStd"/>
              </a:rPr>
              <a:t>A.</a:t>
            </a:r>
            <a:endParaRPr lang="en-US" sz="4000" dirty="0">
              <a:effectLst/>
              <a:latin typeface="Acumin Pro SemiCondensed" panose="020B0506020202020204" pitchFamily="34" charset="77"/>
              <a:ea typeface="Calibri" panose="020F0502020204030204" pitchFamily="34" charset="0"/>
              <a:cs typeface="Times New Roman" panose="02020603050405020304" pitchFamily="18" charset="0"/>
            </a:endParaRPr>
          </a:p>
        </p:txBody>
      </p:sp>
      <p:sp>
        <p:nvSpPr>
          <p:cNvPr id="17" name="TextBox 16">
            <a:extLst>
              <a:ext uri="{FF2B5EF4-FFF2-40B4-BE49-F238E27FC236}">
                <a16:creationId xmlns:a16="http://schemas.microsoft.com/office/drawing/2014/main" id="{5383C92E-6086-7CE9-E14E-C14762384FA4}"/>
              </a:ext>
            </a:extLst>
          </p:cNvPr>
          <p:cNvSpPr txBox="1"/>
          <p:nvPr/>
        </p:nvSpPr>
        <p:spPr>
          <a:xfrm>
            <a:off x="1554707" y="3829826"/>
            <a:ext cx="748214" cy="740203"/>
          </a:xfrm>
          <a:prstGeom prst="rect">
            <a:avLst/>
          </a:prstGeom>
          <a:noFill/>
        </p:spPr>
        <p:txBody>
          <a:bodyPr wrap="square" rtlCol="0">
            <a:spAutoFit/>
          </a:bodyPr>
          <a:lstStyle/>
          <a:p>
            <a:pPr marL="0" marR="0">
              <a:lnSpc>
                <a:spcPct val="107000"/>
              </a:lnSpc>
              <a:spcBef>
                <a:spcPts val="0"/>
              </a:spcBef>
              <a:spcAft>
                <a:spcPts val="0"/>
              </a:spcAft>
            </a:pPr>
            <a:r>
              <a:rPr lang="en-US" sz="4000" b="1" dirty="0">
                <a:effectLst/>
                <a:latin typeface="Acumin Pro SemiCondensed" panose="020B0506020202020204" pitchFamily="34" charset="77"/>
                <a:ea typeface="Calibri" panose="020F0502020204030204" pitchFamily="34" charset="0"/>
                <a:cs typeface="NewCaledoniaLTStd"/>
              </a:rPr>
              <a:t>A.</a:t>
            </a:r>
            <a:endParaRPr lang="en-US" sz="4000" dirty="0">
              <a:effectLst/>
              <a:latin typeface="Acumin Pro SemiCondensed" panose="020B0506020202020204" pitchFamily="34" charset="77"/>
              <a:ea typeface="Calibri" panose="020F0502020204030204" pitchFamily="34" charset="0"/>
              <a:cs typeface="Times New Roman" panose="02020603050405020304" pitchFamily="18" charset="0"/>
            </a:endParaRPr>
          </a:p>
        </p:txBody>
      </p:sp>
      <p:sp>
        <p:nvSpPr>
          <p:cNvPr id="18" name="TextBox 17">
            <a:extLst>
              <a:ext uri="{FF2B5EF4-FFF2-40B4-BE49-F238E27FC236}">
                <a16:creationId xmlns:a16="http://schemas.microsoft.com/office/drawing/2014/main" id="{8ED76588-D289-251D-F317-1DA245FB6C29}"/>
              </a:ext>
            </a:extLst>
          </p:cNvPr>
          <p:cNvSpPr txBox="1"/>
          <p:nvPr/>
        </p:nvSpPr>
        <p:spPr>
          <a:xfrm>
            <a:off x="1561850" y="5175348"/>
            <a:ext cx="748214" cy="740203"/>
          </a:xfrm>
          <a:prstGeom prst="rect">
            <a:avLst/>
          </a:prstGeom>
          <a:noFill/>
        </p:spPr>
        <p:txBody>
          <a:bodyPr wrap="square" rtlCol="0">
            <a:spAutoFit/>
          </a:bodyPr>
          <a:lstStyle/>
          <a:p>
            <a:pPr marL="0" marR="0">
              <a:lnSpc>
                <a:spcPct val="107000"/>
              </a:lnSpc>
              <a:spcBef>
                <a:spcPts val="0"/>
              </a:spcBef>
              <a:spcAft>
                <a:spcPts val="0"/>
              </a:spcAft>
            </a:pPr>
            <a:r>
              <a:rPr lang="en-US" sz="4000" b="1" dirty="0">
                <a:effectLst/>
                <a:latin typeface="Acumin Pro SemiCondensed" panose="020B0506020202020204" pitchFamily="34" charset="77"/>
                <a:ea typeface="Calibri" panose="020F0502020204030204" pitchFamily="34" charset="0"/>
                <a:cs typeface="NewCaledoniaLTStd"/>
              </a:rPr>
              <a:t>A.</a:t>
            </a:r>
            <a:endParaRPr lang="en-US" sz="4000" dirty="0">
              <a:effectLst/>
              <a:latin typeface="Acumin Pro SemiCondensed" panose="020B0506020202020204" pitchFamily="34" charset="77"/>
              <a:ea typeface="Calibri" panose="020F0502020204030204" pitchFamily="34" charset="0"/>
              <a:cs typeface="Times New Roman" panose="02020603050405020304" pitchFamily="18" charset="0"/>
            </a:endParaRPr>
          </a:p>
        </p:txBody>
      </p:sp>
      <p:sp>
        <p:nvSpPr>
          <p:cNvPr id="19" name="TextBox 18">
            <a:extLst>
              <a:ext uri="{FF2B5EF4-FFF2-40B4-BE49-F238E27FC236}">
                <a16:creationId xmlns:a16="http://schemas.microsoft.com/office/drawing/2014/main" id="{1486779D-170A-AE80-F385-BD96D9B7309D}"/>
              </a:ext>
            </a:extLst>
          </p:cNvPr>
          <p:cNvSpPr txBox="1"/>
          <p:nvPr/>
        </p:nvSpPr>
        <p:spPr>
          <a:xfrm>
            <a:off x="1679221" y="3984611"/>
            <a:ext cx="9527005" cy="704873"/>
          </a:xfrm>
          <a:prstGeom prst="rect">
            <a:avLst/>
          </a:prstGeom>
          <a:noFill/>
        </p:spPr>
        <p:txBody>
          <a:bodyPr wrap="square" rtlCol="0">
            <a:spAutoFit/>
          </a:bodyPr>
          <a:lstStyle/>
          <a:p>
            <a:pPr marL="609585" lvl="1">
              <a:lnSpc>
                <a:spcPct val="107000"/>
              </a:lnSpc>
            </a:pPr>
            <a:r>
              <a:rPr lang="en-US" sz="2000" dirty="0" err="1">
                <a:effectLst/>
                <a:latin typeface="Acumin Pro SemiCondensed" panose="020B0506020202020204" pitchFamily="34" charset="77"/>
                <a:ea typeface="Calibri" panose="020F0502020204030204" pitchFamily="34" charset="0"/>
                <a:cs typeface="PalatinoLTStd-Roman"/>
              </a:rPr>
              <a:t>Membros</a:t>
            </a:r>
            <a:r>
              <a:rPr lang="en-US" sz="2000" dirty="0">
                <a:effectLst/>
                <a:latin typeface="Acumin Pro SemiCondensed" panose="020B0506020202020204" pitchFamily="34" charset="77"/>
                <a:ea typeface="Calibri" panose="020F0502020204030204" pitchFamily="34" charset="0"/>
                <a:cs typeface="PalatinoLTStd-Roman"/>
              </a:rPr>
              <a:t> </a:t>
            </a:r>
            <a:r>
              <a:rPr lang="en-US" sz="2000" dirty="0" err="1">
                <a:effectLst/>
                <a:latin typeface="Acumin Pro SemiCondensed" panose="020B0506020202020204" pitchFamily="34" charset="77"/>
                <a:ea typeface="Calibri" panose="020F0502020204030204" pitchFamily="34" charset="0"/>
                <a:cs typeface="PalatinoLTStd-Roman"/>
              </a:rPr>
              <a:t>responsáveis</a:t>
            </a:r>
            <a:r>
              <a:rPr lang="en-US" sz="2000" dirty="0">
                <a:effectLst/>
                <a:latin typeface="Acumin Pro SemiCondensed" panose="020B0506020202020204" pitchFamily="34" charset="77"/>
                <a:ea typeface="Calibri" panose="020F0502020204030204" pitchFamily="34" charset="0"/>
                <a:cs typeface="PalatinoLTStd-Roman"/>
              </a:rPr>
              <a:t> da </a:t>
            </a:r>
            <a:r>
              <a:rPr lang="en-US" sz="2000" dirty="0" err="1">
                <a:effectLst/>
                <a:latin typeface="Acumin Pro SemiCondensed" panose="020B0506020202020204" pitchFamily="34" charset="77"/>
                <a:ea typeface="Calibri" panose="020F0502020204030204" pitchFamily="34" charset="0"/>
                <a:cs typeface="PalatinoLTStd-Roman"/>
              </a:rPr>
              <a:t>conferência</a:t>
            </a:r>
            <a:r>
              <a:rPr lang="en-US" sz="2000" dirty="0">
                <a:effectLst/>
                <a:latin typeface="Acumin Pro SemiCondensed" panose="020B0506020202020204" pitchFamily="34" charset="77"/>
                <a:ea typeface="Calibri" panose="020F0502020204030204" pitchFamily="34" charset="0"/>
                <a:cs typeface="PalatinoLTStd-Roman"/>
              </a:rPr>
              <a:t> </a:t>
            </a:r>
            <a:r>
              <a:rPr lang="en-US" sz="2000" dirty="0" err="1">
                <a:effectLst/>
                <a:latin typeface="Acumin Pro SemiCondensed" panose="020B0506020202020204" pitchFamily="34" charset="77"/>
                <a:ea typeface="Calibri" panose="020F0502020204030204" pitchFamily="34" charset="0"/>
                <a:cs typeface="PalatinoLTStd-Roman"/>
              </a:rPr>
              <a:t>anual</a:t>
            </a:r>
            <a:endParaRPr lang="en-US" sz="2000" dirty="0">
              <a:effectLst/>
              <a:latin typeface="Acumin Pro SemiCondensed" panose="020B0506020202020204" pitchFamily="34" charset="77"/>
              <a:ea typeface="Calibri" panose="020F0502020204030204" pitchFamily="34" charset="0"/>
              <a:cs typeface="Times New Roman" panose="02020603050405020304" pitchFamily="18" charset="0"/>
            </a:endParaRPr>
          </a:p>
          <a:p>
            <a:pPr marL="609585" lvl="1">
              <a:lnSpc>
                <a:spcPct val="107000"/>
              </a:lnSpc>
            </a:pPr>
            <a:endParaRPr lang="fr-FR" dirty="0">
              <a:latin typeface="Acumin Pro SemiCondensed" panose="020B0506020202020204" pitchFamily="34" charset="77"/>
              <a:ea typeface="Calibri" panose="020F0502020204030204" pitchFamily="34" charset="0"/>
              <a:cs typeface="Times New Roman" panose="02020603050405020304" pitchFamily="18" charset="0"/>
            </a:endParaRPr>
          </a:p>
        </p:txBody>
      </p:sp>
      <p:sp>
        <p:nvSpPr>
          <p:cNvPr id="20" name="TextBox 19">
            <a:extLst>
              <a:ext uri="{FF2B5EF4-FFF2-40B4-BE49-F238E27FC236}">
                <a16:creationId xmlns:a16="http://schemas.microsoft.com/office/drawing/2014/main" id="{34F85D4C-CB2F-CAB9-D452-1089EB1A32E7}"/>
              </a:ext>
            </a:extLst>
          </p:cNvPr>
          <p:cNvSpPr txBox="1"/>
          <p:nvPr/>
        </p:nvSpPr>
        <p:spPr>
          <a:xfrm>
            <a:off x="2156661" y="5432280"/>
            <a:ext cx="9527005" cy="400110"/>
          </a:xfrm>
          <a:prstGeom prst="rect">
            <a:avLst/>
          </a:prstGeom>
          <a:noFill/>
        </p:spPr>
        <p:txBody>
          <a:bodyPr wrap="square" rtlCol="0">
            <a:spAutoFit/>
          </a:bodyPr>
          <a:lstStyle/>
          <a:p>
            <a:r>
              <a:rPr lang="en-US" sz="2000" dirty="0" err="1">
                <a:latin typeface="Acumin Pro SemiCondensed" panose="020B0506020202020204"/>
              </a:rPr>
              <a:t>Watangulizi</a:t>
            </a:r>
            <a:r>
              <a:rPr lang="en-US" sz="2000" dirty="0">
                <a:latin typeface="Acumin Pro SemiCondensed" panose="020B0506020202020204"/>
              </a:rPr>
              <a:t> </a:t>
            </a:r>
            <a:r>
              <a:rPr lang="en-US" sz="2000" dirty="0" err="1">
                <a:latin typeface="Acumin Pro SemiCondensed" panose="020B0506020202020204"/>
              </a:rPr>
              <a:t>wa</a:t>
            </a:r>
            <a:r>
              <a:rPr lang="en-US" sz="2000" dirty="0">
                <a:latin typeface="Acumin Pro SemiCondensed" panose="020B0506020202020204"/>
              </a:rPr>
              <a:t> </a:t>
            </a:r>
            <a:r>
              <a:rPr lang="en-US" sz="2000" dirty="0" err="1">
                <a:latin typeface="Acumin Pro SemiCondensed" panose="020B0506020202020204"/>
              </a:rPr>
              <a:t>mkutano</a:t>
            </a:r>
            <a:r>
              <a:rPr lang="en-US" sz="2000" dirty="0">
                <a:latin typeface="Acumin Pro SemiCondensed" panose="020B0506020202020204"/>
              </a:rPr>
              <a:t> </a:t>
            </a:r>
            <a:r>
              <a:rPr lang="en-US" sz="2000" dirty="0" err="1">
                <a:latin typeface="Acumin Pro SemiCondensed" panose="020B0506020202020204"/>
              </a:rPr>
              <a:t>wa</a:t>
            </a:r>
            <a:r>
              <a:rPr lang="en-US" sz="2000" dirty="0">
                <a:latin typeface="Acumin Pro SemiCondensed" panose="020B0506020202020204"/>
              </a:rPr>
              <a:t> </a:t>
            </a:r>
            <a:r>
              <a:rPr lang="en-US" sz="2000" dirty="0" err="1">
                <a:latin typeface="Acumin Pro SemiCondensed" panose="020B0506020202020204"/>
              </a:rPr>
              <a:t>kila</a:t>
            </a:r>
            <a:r>
              <a:rPr lang="en-US" sz="2000" dirty="0">
                <a:latin typeface="Acumin Pro SemiCondensed" panose="020B0506020202020204"/>
              </a:rPr>
              <a:t> </a:t>
            </a:r>
            <a:r>
              <a:rPr lang="en-US" sz="2000" dirty="0" err="1">
                <a:latin typeface="Acumin Pro SemiCondensed" panose="020B0506020202020204"/>
              </a:rPr>
              <a:t>mwaka</a:t>
            </a:r>
            <a:endParaRPr lang="en-US" sz="2000" dirty="0">
              <a:latin typeface="Acumin Pro SemiCondensed" panose="020B0506020202020204"/>
            </a:endParaRPr>
          </a:p>
        </p:txBody>
      </p:sp>
    </p:spTree>
    <p:extLst>
      <p:ext uri="{BB962C8B-B14F-4D97-AF65-F5344CB8AC3E}">
        <p14:creationId xmlns:p14="http://schemas.microsoft.com/office/powerpoint/2010/main" val="11740940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3F3F3"/>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56DBC9B-6366-1BD4-9E7F-7CBF70F115C1}"/>
              </a:ext>
            </a:extLst>
          </p:cNvPr>
          <p:cNvSpPr/>
          <p:nvPr/>
        </p:nvSpPr>
        <p:spPr>
          <a:xfrm>
            <a:off x="383366" y="1233776"/>
            <a:ext cx="11351434" cy="5276353"/>
          </a:xfrm>
          <a:prstGeom prst="rect">
            <a:avLst/>
          </a:prstGeom>
          <a:solidFill>
            <a:schemeClr val="bg1"/>
          </a:solidFill>
          <a:ln w="63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A4C0B387-14B1-268F-A198-EF2DB45115A3}"/>
              </a:ext>
            </a:extLst>
          </p:cNvPr>
          <p:cNvSpPr txBox="1"/>
          <p:nvPr/>
        </p:nvSpPr>
        <p:spPr>
          <a:xfrm>
            <a:off x="271071" y="293723"/>
            <a:ext cx="11576023" cy="646331"/>
          </a:xfrm>
          <a:prstGeom prst="rect">
            <a:avLst/>
          </a:prstGeom>
          <a:noFill/>
        </p:spPr>
        <p:txBody>
          <a:bodyPr wrap="square" rtlCol="0">
            <a:spAutoFit/>
          </a:bodyPr>
          <a:lstStyle/>
          <a:p>
            <a:pPr algn="ctr"/>
            <a:r>
              <a:rPr lang="en-US" sz="3600" b="1" dirty="0">
                <a:solidFill>
                  <a:schemeClr val="accent1"/>
                </a:solidFill>
                <a:latin typeface="Acumin Pro SemiCondensed Smbd" panose="020B0506020202020204" pitchFamily="34" charset="77"/>
              </a:rPr>
              <a:t>Annual Conference Journal Submission </a:t>
            </a:r>
          </a:p>
        </p:txBody>
      </p:sp>
      <p:sp>
        <p:nvSpPr>
          <p:cNvPr id="6" name="Rectangle 2">
            <a:extLst>
              <a:ext uri="{FF2B5EF4-FFF2-40B4-BE49-F238E27FC236}">
                <a16:creationId xmlns:a16="http://schemas.microsoft.com/office/drawing/2014/main" id="{2B371F4D-1C20-32A1-2A05-7EB04D8785B3}"/>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Rectangle 4">
            <a:extLst>
              <a:ext uri="{FF2B5EF4-FFF2-40B4-BE49-F238E27FC236}">
                <a16:creationId xmlns:a16="http://schemas.microsoft.com/office/drawing/2014/main" id="{497CEAA2-70C2-B0F7-A734-EA0AC1B86E8C}"/>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1" name="Rectangle 6">
            <a:extLst>
              <a:ext uri="{FF2B5EF4-FFF2-40B4-BE49-F238E27FC236}">
                <a16:creationId xmlns:a16="http://schemas.microsoft.com/office/drawing/2014/main" id="{12952807-64D4-EB09-226D-1D1A6145DEDF}"/>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Rectangle 8">
            <a:extLst>
              <a:ext uri="{FF2B5EF4-FFF2-40B4-BE49-F238E27FC236}">
                <a16:creationId xmlns:a16="http://schemas.microsoft.com/office/drawing/2014/main" id="{D01B84D8-AA3D-2AAE-F0DD-834361F66DFA}"/>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TextBox 4">
            <a:extLst>
              <a:ext uri="{FF2B5EF4-FFF2-40B4-BE49-F238E27FC236}">
                <a16:creationId xmlns:a16="http://schemas.microsoft.com/office/drawing/2014/main" id="{95CEB0B9-6394-FC5B-25DB-76323D0D6F21}"/>
              </a:ext>
            </a:extLst>
          </p:cNvPr>
          <p:cNvSpPr txBox="1"/>
          <p:nvPr/>
        </p:nvSpPr>
        <p:spPr>
          <a:xfrm>
            <a:off x="1561850" y="1371995"/>
            <a:ext cx="748214" cy="740203"/>
          </a:xfrm>
          <a:prstGeom prst="rect">
            <a:avLst/>
          </a:prstGeom>
          <a:noFill/>
        </p:spPr>
        <p:txBody>
          <a:bodyPr wrap="square" rtlCol="0">
            <a:spAutoFit/>
          </a:bodyPr>
          <a:lstStyle/>
          <a:p>
            <a:pPr marL="0" marR="0">
              <a:lnSpc>
                <a:spcPct val="107000"/>
              </a:lnSpc>
              <a:spcBef>
                <a:spcPts val="0"/>
              </a:spcBef>
              <a:spcAft>
                <a:spcPts val="0"/>
              </a:spcAft>
            </a:pPr>
            <a:r>
              <a:rPr lang="en-US" sz="4000" b="1" dirty="0">
                <a:effectLst/>
                <a:latin typeface="Acumin Pro SemiCondensed" panose="020B0506020202020204" pitchFamily="34" charset="77"/>
                <a:ea typeface="Calibri" panose="020F0502020204030204" pitchFamily="34" charset="0"/>
                <a:cs typeface="NewCaledoniaLTStd"/>
              </a:rPr>
              <a:t>B.</a:t>
            </a:r>
            <a:endParaRPr lang="en-US" sz="4000" dirty="0">
              <a:effectLst/>
              <a:latin typeface="Acumin Pro SemiCondensed" panose="020B0506020202020204" pitchFamily="34" charset="77"/>
              <a:ea typeface="Calibri" panose="020F050202020403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278A75F6-67FB-2E7D-BD0B-4909B9AD93FB}"/>
              </a:ext>
            </a:extLst>
          </p:cNvPr>
          <p:cNvSpPr txBox="1"/>
          <p:nvPr/>
        </p:nvSpPr>
        <p:spPr>
          <a:xfrm>
            <a:off x="383367" y="833244"/>
            <a:ext cx="11351434" cy="369332"/>
          </a:xfrm>
          <a:prstGeom prst="rect">
            <a:avLst/>
          </a:prstGeom>
          <a:noFill/>
        </p:spPr>
        <p:txBody>
          <a:bodyPr wrap="square" rtlCol="0">
            <a:spAutoFit/>
          </a:bodyPr>
          <a:lstStyle/>
          <a:p>
            <a:pPr algn="ctr"/>
            <a:r>
              <a:rPr lang="en-US" b="1" dirty="0">
                <a:latin typeface="Acumin Pro SemiCondensed" panose="020B0506020202020204" pitchFamily="34" charset="77"/>
              </a:rPr>
              <a:t>BOD Journal Requirements Information</a:t>
            </a:r>
          </a:p>
        </p:txBody>
      </p:sp>
      <p:sp>
        <p:nvSpPr>
          <p:cNvPr id="7" name="TextBox 6">
            <a:extLst>
              <a:ext uri="{FF2B5EF4-FFF2-40B4-BE49-F238E27FC236}">
                <a16:creationId xmlns:a16="http://schemas.microsoft.com/office/drawing/2014/main" id="{0B5D3ADB-280F-D792-75E3-46A844D8B2D1}"/>
              </a:ext>
            </a:extLst>
          </p:cNvPr>
          <p:cNvSpPr txBox="1"/>
          <p:nvPr/>
        </p:nvSpPr>
        <p:spPr>
          <a:xfrm>
            <a:off x="1681844" y="1605560"/>
            <a:ext cx="8551688" cy="407035"/>
          </a:xfrm>
          <a:prstGeom prst="rect">
            <a:avLst/>
          </a:prstGeom>
          <a:noFill/>
        </p:spPr>
        <p:txBody>
          <a:bodyPr wrap="square" rtlCol="0">
            <a:spAutoFit/>
          </a:bodyPr>
          <a:lstStyle/>
          <a:p>
            <a:pPr marL="609585" lvl="1">
              <a:lnSpc>
                <a:spcPct val="107000"/>
              </a:lnSpc>
            </a:pPr>
            <a:r>
              <a:rPr lang="en-US" sz="2000" dirty="0">
                <a:effectLst/>
                <a:latin typeface="Acumin Pro SemiCondensed" panose="020B0506020202020204" pitchFamily="34" charset="77"/>
                <a:ea typeface="Calibri" panose="020F0502020204030204" pitchFamily="34" charset="0"/>
                <a:cs typeface="PalatinoLTStd-Roman"/>
              </a:rPr>
              <a:t>Boards, commissions, committees; rolls of conference members,</a:t>
            </a:r>
            <a:endParaRPr lang="en-US" sz="2000" dirty="0">
              <a:effectLst/>
              <a:latin typeface="Acumin Pro SemiCondensed" panose="020B0506020202020204" pitchFamily="34" charset="77"/>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BD38D56D-E036-BAEB-0567-7805885463F1}"/>
              </a:ext>
            </a:extLst>
          </p:cNvPr>
          <p:cNvSpPr txBox="1"/>
          <p:nvPr/>
        </p:nvSpPr>
        <p:spPr>
          <a:xfrm>
            <a:off x="1561850" y="2495990"/>
            <a:ext cx="748214" cy="740203"/>
          </a:xfrm>
          <a:prstGeom prst="rect">
            <a:avLst/>
          </a:prstGeom>
          <a:noFill/>
        </p:spPr>
        <p:txBody>
          <a:bodyPr wrap="square" rtlCol="0">
            <a:spAutoFit/>
          </a:bodyPr>
          <a:lstStyle/>
          <a:p>
            <a:pPr marL="0" marR="0">
              <a:lnSpc>
                <a:spcPct val="107000"/>
              </a:lnSpc>
              <a:spcBef>
                <a:spcPts val="0"/>
              </a:spcBef>
              <a:spcAft>
                <a:spcPts val="0"/>
              </a:spcAft>
            </a:pPr>
            <a:r>
              <a:rPr lang="en-US" sz="4000" b="1" dirty="0">
                <a:effectLst/>
                <a:latin typeface="Acumin Pro SemiCondensed" panose="020B0506020202020204" pitchFamily="34" charset="77"/>
                <a:ea typeface="Calibri" panose="020F0502020204030204" pitchFamily="34" charset="0"/>
                <a:cs typeface="NewCaledoniaLTStd"/>
              </a:rPr>
              <a:t>B.</a:t>
            </a:r>
            <a:endParaRPr lang="en-US" sz="4000" dirty="0">
              <a:effectLst/>
              <a:latin typeface="Acumin Pro SemiCondensed" panose="020B0506020202020204" pitchFamily="34" charset="77"/>
              <a:ea typeface="Calibri" panose="020F0502020204030204" pitchFamily="34" charset="0"/>
              <a:cs typeface="Times New Roman" panose="02020603050405020304" pitchFamily="18" charset="0"/>
            </a:endParaRPr>
          </a:p>
        </p:txBody>
      </p:sp>
      <p:sp>
        <p:nvSpPr>
          <p:cNvPr id="9" name="TextBox 8">
            <a:extLst>
              <a:ext uri="{FF2B5EF4-FFF2-40B4-BE49-F238E27FC236}">
                <a16:creationId xmlns:a16="http://schemas.microsoft.com/office/drawing/2014/main" id="{8953EA24-E9CE-02AC-6EA3-3AF7767BF74A}"/>
              </a:ext>
            </a:extLst>
          </p:cNvPr>
          <p:cNvSpPr txBox="1"/>
          <p:nvPr/>
        </p:nvSpPr>
        <p:spPr>
          <a:xfrm>
            <a:off x="1681844" y="2690338"/>
            <a:ext cx="8551688" cy="407035"/>
          </a:xfrm>
          <a:prstGeom prst="rect">
            <a:avLst/>
          </a:prstGeom>
          <a:noFill/>
        </p:spPr>
        <p:txBody>
          <a:bodyPr wrap="square" rtlCol="0">
            <a:spAutoFit/>
          </a:bodyPr>
          <a:lstStyle/>
          <a:p>
            <a:pPr marL="609585" lvl="1">
              <a:lnSpc>
                <a:spcPct val="107000"/>
              </a:lnSpc>
            </a:pPr>
            <a:r>
              <a:rPr lang="fr-FR" sz="2000" dirty="0">
                <a:latin typeface="Acumin Pro SemiCondensed" panose="020B0506020202020204" pitchFamily="34" charset="77"/>
                <a:ea typeface="Calibri" panose="020F0502020204030204" pitchFamily="34" charset="0"/>
                <a:cs typeface="Times New Roman" panose="02020603050405020304" pitchFamily="18" charset="0"/>
              </a:rPr>
              <a:t>Conseils, commissions, comités; les listes des membres de la conférence,</a:t>
            </a:r>
          </a:p>
        </p:txBody>
      </p:sp>
      <p:sp>
        <p:nvSpPr>
          <p:cNvPr id="13" name="TextBox 12">
            <a:extLst>
              <a:ext uri="{FF2B5EF4-FFF2-40B4-BE49-F238E27FC236}">
                <a16:creationId xmlns:a16="http://schemas.microsoft.com/office/drawing/2014/main" id="{4D383086-C25F-A516-4ED3-C25C506266FB}"/>
              </a:ext>
            </a:extLst>
          </p:cNvPr>
          <p:cNvSpPr txBox="1"/>
          <p:nvPr/>
        </p:nvSpPr>
        <p:spPr>
          <a:xfrm>
            <a:off x="700056" y="1584763"/>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ENG</a:t>
            </a:r>
          </a:p>
        </p:txBody>
      </p:sp>
      <p:sp>
        <p:nvSpPr>
          <p:cNvPr id="14" name="TextBox 13">
            <a:extLst>
              <a:ext uri="{FF2B5EF4-FFF2-40B4-BE49-F238E27FC236}">
                <a16:creationId xmlns:a16="http://schemas.microsoft.com/office/drawing/2014/main" id="{F89B85DA-B0A1-6D6B-FD1B-F6178A51E2CD}"/>
              </a:ext>
            </a:extLst>
          </p:cNvPr>
          <p:cNvSpPr txBox="1"/>
          <p:nvPr/>
        </p:nvSpPr>
        <p:spPr>
          <a:xfrm>
            <a:off x="700056" y="2763068"/>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FRA</a:t>
            </a:r>
          </a:p>
        </p:txBody>
      </p:sp>
      <p:sp>
        <p:nvSpPr>
          <p:cNvPr id="15" name="TextBox 14">
            <a:extLst>
              <a:ext uri="{FF2B5EF4-FFF2-40B4-BE49-F238E27FC236}">
                <a16:creationId xmlns:a16="http://schemas.microsoft.com/office/drawing/2014/main" id="{F7CEA25E-E368-E2AE-830D-6153DBCB1C3C}"/>
              </a:ext>
            </a:extLst>
          </p:cNvPr>
          <p:cNvSpPr txBox="1"/>
          <p:nvPr/>
        </p:nvSpPr>
        <p:spPr>
          <a:xfrm>
            <a:off x="700056" y="4108364"/>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POR</a:t>
            </a:r>
          </a:p>
        </p:txBody>
      </p:sp>
      <p:sp>
        <p:nvSpPr>
          <p:cNvPr id="16" name="TextBox 15">
            <a:extLst>
              <a:ext uri="{FF2B5EF4-FFF2-40B4-BE49-F238E27FC236}">
                <a16:creationId xmlns:a16="http://schemas.microsoft.com/office/drawing/2014/main" id="{FF47993C-8C4B-FB76-024A-2116067D12B6}"/>
              </a:ext>
            </a:extLst>
          </p:cNvPr>
          <p:cNvSpPr txBox="1"/>
          <p:nvPr/>
        </p:nvSpPr>
        <p:spPr>
          <a:xfrm>
            <a:off x="700057" y="5410422"/>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SWA</a:t>
            </a:r>
          </a:p>
        </p:txBody>
      </p:sp>
      <p:sp>
        <p:nvSpPr>
          <p:cNvPr id="17" name="TextBox 16">
            <a:extLst>
              <a:ext uri="{FF2B5EF4-FFF2-40B4-BE49-F238E27FC236}">
                <a16:creationId xmlns:a16="http://schemas.microsoft.com/office/drawing/2014/main" id="{26643166-BD72-A9A1-48EC-40A256BE001D}"/>
              </a:ext>
            </a:extLst>
          </p:cNvPr>
          <p:cNvSpPr txBox="1"/>
          <p:nvPr/>
        </p:nvSpPr>
        <p:spPr>
          <a:xfrm>
            <a:off x="1561850" y="3937083"/>
            <a:ext cx="748214" cy="740203"/>
          </a:xfrm>
          <a:prstGeom prst="rect">
            <a:avLst/>
          </a:prstGeom>
          <a:noFill/>
        </p:spPr>
        <p:txBody>
          <a:bodyPr wrap="square" rtlCol="0">
            <a:spAutoFit/>
          </a:bodyPr>
          <a:lstStyle/>
          <a:p>
            <a:pPr marL="0" marR="0">
              <a:lnSpc>
                <a:spcPct val="107000"/>
              </a:lnSpc>
              <a:spcBef>
                <a:spcPts val="0"/>
              </a:spcBef>
              <a:spcAft>
                <a:spcPts val="0"/>
              </a:spcAft>
            </a:pPr>
            <a:r>
              <a:rPr lang="en-US" sz="4000" b="1" dirty="0">
                <a:effectLst/>
                <a:latin typeface="Acumin Pro SemiCondensed" panose="020B0506020202020204" pitchFamily="34" charset="77"/>
                <a:ea typeface="Calibri" panose="020F0502020204030204" pitchFamily="34" charset="0"/>
                <a:cs typeface="NewCaledoniaLTStd"/>
              </a:rPr>
              <a:t>B.</a:t>
            </a:r>
            <a:endParaRPr lang="en-US" sz="4000" dirty="0">
              <a:effectLst/>
              <a:latin typeface="Acumin Pro SemiCondensed" panose="020B0506020202020204" pitchFamily="34" charset="77"/>
              <a:ea typeface="Calibri" panose="020F0502020204030204" pitchFamily="34" charset="0"/>
              <a:cs typeface="Times New Roman" panose="02020603050405020304" pitchFamily="18" charset="0"/>
            </a:endParaRPr>
          </a:p>
        </p:txBody>
      </p:sp>
      <p:sp>
        <p:nvSpPr>
          <p:cNvPr id="18" name="TextBox 17">
            <a:extLst>
              <a:ext uri="{FF2B5EF4-FFF2-40B4-BE49-F238E27FC236}">
                <a16:creationId xmlns:a16="http://schemas.microsoft.com/office/drawing/2014/main" id="{498A5CBB-9940-09F4-27B0-E12BB42A98EA}"/>
              </a:ext>
            </a:extLst>
          </p:cNvPr>
          <p:cNvSpPr txBox="1"/>
          <p:nvPr/>
        </p:nvSpPr>
        <p:spPr>
          <a:xfrm>
            <a:off x="1561850" y="5179355"/>
            <a:ext cx="748214" cy="740203"/>
          </a:xfrm>
          <a:prstGeom prst="rect">
            <a:avLst/>
          </a:prstGeom>
          <a:noFill/>
        </p:spPr>
        <p:txBody>
          <a:bodyPr wrap="square" rtlCol="0">
            <a:spAutoFit/>
          </a:bodyPr>
          <a:lstStyle/>
          <a:p>
            <a:pPr marL="0" marR="0">
              <a:lnSpc>
                <a:spcPct val="107000"/>
              </a:lnSpc>
              <a:spcBef>
                <a:spcPts val="0"/>
              </a:spcBef>
              <a:spcAft>
                <a:spcPts val="0"/>
              </a:spcAft>
            </a:pPr>
            <a:r>
              <a:rPr lang="en-US" sz="4000" b="1" dirty="0">
                <a:effectLst/>
                <a:latin typeface="Acumin Pro SemiCondensed" panose="020B0506020202020204" pitchFamily="34" charset="77"/>
                <a:ea typeface="Calibri" panose="020F0502020204030204" pitchFamily="34" charset="0"/>
                <a:cs typeface="NewCaledoniaLTStd"/>
              </a:rPr>
              <a:t>B.</a:t>
            </a:r>
            <a:endParaRPr lang="en-US" sz="4000" dirty="0">
              <a:effectLst/>
              <a:latin typeface="Acumin Pro SemiCondensed" panose="020B0506020202020204" pitchFamily="34" charset="77"/>
              <a:ea typeface="Calibri" panose="020F0502020204030204" pitchFamily="34" charset="0"/>
              <a:cs typeface="Times New Roman" panose="02020603050405020304" pitchFamily="18" charset="0"/>
            </a:endParaRPr>
          </a:p>
        </p:txBody>
      </p:sp>
      <p:sp>
        <p:nvSpPr>
          <p:cNvPr id="19" name="TextBox 18">
            <a:extLst>
              <a:ext uri="{FF2B5EF4-FFF2-40B4-BE49-F238E27FC236}">
                <a16:creationId xmlns:a16="http://schemas.microsoft.com/office/drawing/2014/main" id="{64357363-6A99-B6EA-4FDD-59FA23073C2E}"/>
              </a:ext>
            </a:extLst>
          </p:cNvPr>
          <p:cNvSpPr txBox="1"/>
          <p:nvPr/>
        </p:nvSpPr>
        <p:spPr>
          <a:xfrm>
            <a:off x="1681844" y="4076586"/>
            <a:ext cx="8551688" cy="704873"/>
          </a:xfrm>
          <a:prstGeom prst="rect">
            <a:avLst/>
          </a:prstGeom>
          <a:noFill/>
        </p:spPr>
        <p:txBody>
          <a:bodyPr wrap="square" rtlCol="0">
            <a:spAutoFit/>
          </a:bodyPr>
          <a:lstStyle/>
          <a:p>
            <a:pPr marL="609585" lvl="1">
              <a:lnSpc>
                <a:spcPct val="107000"/>
              </a:lnSpc>
            </a:pPr>
            <a:r>
              <a:rPr lang="pt" sz="2000" dirty="0">
                <a:effectLst/>
                <a:latin typeface="Acumin Pro SemiCondensed" panose="020B0506020202020204"/>
                <a:ea typeface="Calibri" panose="020F0502020204030204" pitchFamily="34" charset="0"/>
                <a:cs typeface="PalatinoLTStd-Roman"/>
              </a:rPr>
              <a:t>Conselhos, comissões, comités; listas de membros da conferência</a:t>
            </a:r>
            <a:endParaRPr lang="en-US" sz="2000" dirty="0">
              <a:effectLst/>
              <a:latin typeface="Acumin Pro SemiCondensed" panose="020B0506020202020204"/>
              <a:ea typeface="Calibri" panose="020F0502020204030204" pitchFamily="34" charset="0"/>
              <a:cs typeface="Times New Roman" panose="02020603050405020304" pitchFamily="18" charset="0"/>
            </a:endParaRPr>
          </a:p>
          <a:p>
            <a:pPr marL="609585" lvl="1">
              <a:lnSpc>
                <a:spcPct val="107000"/>
              </a:lnSpc>
            </a:pPr>
            <a:endParaRPr lang="fr-FR" dirty="0">
              <a:latin typeface="Acumin Pro SemiCondensed" panose="020B0506020202020204"/>
              <a:ea typeface="Calibri" panose="020F0502020204030204" pitchFamily="34" charset="0"/>
              <a:cs typeface="Times New Roman" panose="02020603050405020304" pitchFamily="18" charset="0"/>
            </a:endParaRPr>
          </a:p>
        </p:txBody>
      </p:sp>
      <p:sp>
        <p:nvSpPr>
          <p:cNvPr id="20" name="TextBox 19">
            <a:extLst>
              <a:ext uri="{FF2B5EF4-FFF2-40B4-BE49-F238E27FC236}">
                <a16:creationId xmlns:a16="http://schemas.microsoft.com/office/drawing/2014/main" id="{2DC8FA7A-67E6-778A-11FB-4221BF8C8D02}"/>
              </a:ext>
            </a:extLst>
          </p:cNvPr>
          <p:cNvSpPr txBox="1"/>
          <p:nvPr/>
        </p:nvSpPr>
        <p:spPr>
          <a:xfrm>
            <a:off x="1681844" y="5349923"/>
            <a:ext cx="8551688" cy="407035"/>
          </a:xfrm>
          <a:prstGeom prst="rect">
            <a:avLst/>
          </a:prstGeom>
          <a:noFill/>
        </p:spPr>
        <p:txBody>
          <a:bodyPr wrap="square" rtlCol="0">
            <a:spAutoFit/>
          </a:bodyPr>
          <a:lstStyle/>
          <a:p>
            <a:pPr marL="609585" lvl="1">
              <a:lnSpc>
                <a:spcPct val="107000"/>
              </a:lnSpc>
            </a:pPr>
            <a:r>
              <a:rPr lang="sw" sz="2000" dirty="0">
                <a:effectLst/>
                <a:latin typeface="Acumin Pro SemiCondensed" panose="020B0506020202020204" pitchFamily="34" charset="77"/>
                <a:ea typeface="Calibri" panose="020F0502020204030204" pitchFamily="34" charset="0"/>
                <a:cs typeface="PalatinoLTStd-Roman"/>
              </a:rPr>
              <a:t>Bodi, tume, kamati; </a:t>
            </a:r>
            <a:r>
              <a:rPr lang="en-US" sz="2000" dirty="0" err="1"/>
              <a:t>Wajumbe</a:t>
            </a:r>
            <a:r>
              <a:rPr lang="en-US" sz="2000" dirty="0"/>
              <a:t> </a:t>
            </a:r>
            <a:r>
              <a:rPr lang="en-US" sz="2000" dirty="0" err="1"/>
              <a:t>wa</a:t>
            </a:r>
            <a:r>
              <a:rPr lang="en-US" sz="2000" dirty="0"/>
              <a:t> </a:t>
            </a:r>
            <a:r>
              <a:rPr lang="en-US" sz="2000" dirty="0" err="1"/>
              <a:t>mkutano</a:t>
            </a:r>
            <a:r>
              <a:rPr lang="fr-FR" sz="2000" dirty="0">
                <a:latin typeface="Acumin Pro SemiCondensed" panose="020B0506020202020204" pitchFamily="34" charset="77"/>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37212350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3F3F3"/>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56DBC9B-6366-1BD4-9E7F-7CBF70F115C1}"/>
              </a:ext>
            </a:extLst>
          </p:cNvPr>
          <p:cNvSpPr/>
          <p:nvPr/>
        </p:nvSpPr>
        <p:spPr>
          <a:xfrm>
            <a:off x="439514" y="1202576"/>
            <a:ext cx="11351434" cy="5276353"/>
          </a:xfrm>
          <a:prstGeom prst="rect">
            <a:avLst/>
          </a:prstGeom>
          <a:solidFill>
            <a:schemeClr val="bg1"/>
          </a:solidFill>
          <a:ln w="63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A4C0B387-14B1-268F-A198-EF2DB45115A3}"/>
              </a:ext>
            </a:extLst>
          </p:cNvPr>
          <p:cNvSpPr txBox="1"/>
          <p:nvPr/>
        </p:nvSpPr>
        <p:spPr>
          <a:xfrm>
            <a:off x="271071" y="293723"/>
            <a:ext cx="11576023" cy="646331"/>
          </a:xfrm>
          <a:prstGeom prst="rect">
            <a:avLst/>
          </a:prstGeom>
          <a:noFill/>
        </p:spPr>
        <p:txBody>
          <a:bodyPr wrap="square" rtlCol="0">
            <a:spAutoFit/>
          </a:bodyPr>
          <a:lstStyle/>
          <a:p>
            <a:pPr algn="ctr"/>
            <a:r>
              <a:rPr lang="en-US" sz="3600" b="1" dirty="0">
                <a:solidFill>
                  <a:schemeClr val="accent1"/>
                </a:solidFill>
                <a:latin typeface="Acumin Pro SemiCondensed Smbd" panose="020B0506020202020204" pitchFamily="34" charset="77"/>
              </a:rPr>
              <a:t>Annual Conference Journal Submission </a:t>
            </a:r>
          </a:p>
        </p:txBody>
      </p:sp>
      <p:sp>
        <p:nvSpPr>
          <p:cNvPr id="6" name="Rectangle 2">
            <a:extLst>
              <a:ext uri="{FF2B5EF4-FFF2-40B4-BE49-F238E27FC236}">
                <a16:creationId xmlns:a16="http://schemas.microsoft.com/office/drawing/2014/main" id="{2B371F4D-1C20-32A1-2A05-7EB04D8785B3}"/>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Rectangle 4">
            <a:extLst>
              <a:ext uri="{FF2B5EF4-FFF2-40B4-BE49-F238E27FC236}">
                <a16:creationId xmlns:a16="http://schemas.microsoft.com/office/drawing/2014/main" id="{497CEAA2-70C2-B0F7-A734-EA0AC1B86E8C}"/>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1" name="Rectangle 6">
            <a:extLst>
              <a:ext uri="{FF2B5EF4-FFF2-40B4-BE49-F238E27FC236}">
                <a16:creationId xmlns:a16="http://schemas.microsoft.com/office/drawing/2014/main" id="{12952807-64D4-EB09-226D-1D1A6145DEDF}"/>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Rectangle 8">
            <a:extLst>
              <a:ext uri="{FF2B5EF4-FFF2-40B4-BE49-F238E27FC236}">
                <a16:creationId xmlns:a16="http://schemas.microsoft.com/office/drawing/2014/main" id="{D01B84D8-AA3D-2AAE-F0DD-834361F66DFA}"/>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TextBox 4">
            <a:extLst>
              <a:ext uri="{FF2B5EF4-FFF2-40B4-BE49-F238E27FC236}">
                <a16:creationId xmlns:a16="http://schemas.microsoft.com/office/drawing/2014/main" id="{95CEB0B9-6394-FC5B-25DB-76323D0D6F21}"/>
              </a:ext>
            </a:extLst>
          </p:cNvPr>
          <p:cNvSpPr txBox="1"/>
          <p:nvPr/>
        </p:nvSpPr>
        <p:spPr>
          <a:xfrm>
            <a:off x="1561850" y="1371995"/>
            <a:ext cx="748214" cy="740203"/>
          </a:xfrm>
          <a:prstGeom prst="rect">
            <a:avLst/>
          </a:prstGeom>
          <a:noFill/>
        </p:spPr>
        <p:txBody>
          <a:bodyPr wrap="square" rtlCol="0">
            <a:spAutoFit/>
          </a:bodyPr>
          <a:lstStyle/>
          <a:p>
            <a:pPr marL="0" marR="0">
              <a:lnSpc>
                <a:spcPct val="107000"/>
              </a:lnSpc>
              <a:spcBef>
                <a:spcPts val="0"/>
              </a:spcBef>
              <a:spcAft>
                <a:spcPts val="0"/>
              </a:spcAft>
            </a:pPr>
            <a:r>
              <a:rPr lang="en-US" sz="4000" b="1" dirty="0">
                <a:effectLst/>
                <a:latin typeface="Acumin Pro SemiCondensed" panose="020B0506020202020204" pitchFamily="34" charset="77"/>
                <a:ea typeface="Calibri" panose="020F0502020204030204" pitchFamily="34" charset="0"/>
                <a:cs typeface="NewCaledoniaLTStd"/>
              </a:rPr>
              <a:t>C.</a:t>
            </a:r>
            <a:endParaRPr lang="en-US" sz="4000" dirty="0">
              <a:effectLst/>
              <a:latin typeface="Acumin Pro SemiCondensed" panose="020B0506020202020204" pitchFamily="34" charset="77"/>
              <a:ea typeface="Calibri" panose="020F050202020403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278A75F6-67FB-2E7D-BD0B-4909B9AD93FB}"/>
              </a:ext>
            </a:extLst>
          </p:cNvPr>
          <p:cNvSpPr txBox="1"/>
          <p:nvPr/>
        </p:nvSpPr>
        <p:spPr>
          <a:xfrm>
            <a:off x="383367" y="833244"/>
            <a:ext cx="11351434" cy="369332"/>
          </a:xfrm>
          <a:prstGeom prst="rect">
            <a:avLst/>
          </a:prstGeom>
          <a:noFill/>
        </p:spPr>
        <p:txBody>
          <a:bodyPr wrap="square" rtlCol="0">
            <a:spAutoFit/>
          </a:bodyPr>
          <a:lstStyle/>
          <a:p>
            <a:pPr algn="ctr"/>
            <a:r>
              <a:rPr lang="en-US" b="1" dirty="0">
                <a:latin typeface="Acumin Pro SemiCondensed" panose="020B0506020202020204" pitchFamily="34" charset="77"/>
              </a:rPr>
              <a:t>BOD Journal Requirements Information</a:t>
            </a:r>
          </a:p>
        </p:txBody>
      </p:sp>
      <p:sp>
        <p:nvSpPr>
          <p:cNvPr id="7" name="TextBox 6">
            <a:extLst>
              <a:ext uri="{FF2B5EF4-FFF2-40B4-BE49-F238E27FC236}">
                <a16:creationId xmlns:a16="http://schemas.microsoft.com/office/drawing/2014/main" id="{0B5D3ADB-280F-D792-75E3-46A844D8B2D1}"/>
              </a:ext>
            </a:extLst>
          </p:cNvPr>
          <p:cNvSpPr txBox="1"/>
          <p:nvPr/>
        </p:nvSpPr>
        <p:spPr>
          <a:xfrm>
            <a:off x="1723241" y="1555251"/>
            <a:ext cx="8671682" cy="407035"/>
          </a:xfrm>
          <a:prstGeom prst="rect">
            <a:avLst/>
          </a:prstGeom>
          <a:noFill/>
        </p:spPr>
        <p:txBody>
          <a:bodyPr wrap="square" rtlCol="0">
            <a:spAutoFit/>
          </a:bodyPr>
          <a:lstStyle/>
          <a:p>
            <a:pPr marL="609585" lvl="1">
              <a:lnSpc>
                <a:spcPct val="107000"/>
              </a:lnSpc>
            </a:pPr>
            <a:r>
              <a:rPr lang="en-US" sz="2000" dirty="0">
                <a:effectLst/>
                <a:latin typeface="Acumin Pro SemiCondensed" panose="020B0506020202020204" pitchFamily="34" charset="77"/>
                <a:ea typeface="Calibri" panose="020F0502020204030204" pitchFamily="34" charset="0"/>
                <a:cs typeface="PalatinoLTStd-Roman"/>
              </a:rPr>
              <a:t>Daily proceedings</a:t>
            </a:r>
            <a:endParaRPr lang="en-US" sz="2000" dirty="0">
              <a:effectLst/>
              <a:latin typeface="Acumin Pro SemiCondensed" panose="020B0506020202020204" pitchFamily="34" charset="77"/>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6567C0C2-BA8B-8BBC-67C9-128822475594}"/>
              </a:ext>
            </a:extLst>
          </p:cNvPr>
          <p:cNvSpPr txBox="1"/>
          <p:nvPr/>
        </p:nvSpPr>
        <p:spPr>
          <a:xfrm>
            <a:off x="700056" y="1584763"/>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ENG</a:t>
            </a:r>
          </a:p>
        </p:txBody>
      </p:sp>
      <p:sp>
        <p:nvSpPr>
          <p:cNvPr id="9" name="TextBox 8">
            <a:extLst>
              <a:ext uri="{FF2B5EF4-FFF2-40B4-BE49-F238E27FC236}">
                <a16:creationId xmlns:a16="http://schemas.microsoft.com/office/drawing/2014/main" id="{E94D1DFC-94DE-08B7-4044-B4B0FE9E54AF}"/>
              </a:ext>
            </a:extLst>
          </p:cNvPr>
          <p:cNvSpPr txBox="1"/>
          <p:nvPr/>
        </p:nvSpPr>
        <p:spPr>
          <a:xfrm>
            <a:off x="700056" y="2763068"/>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FRA</a:t>
            </a:r>
          </a:p>
        </p:txBody>
      </p:sp>
      <p:sp>
        <p:nvSpPr>
          <p:cNvPr id="13" name="TextBox 12">
            <a:extLst>
              <a:ext uri="{FF2B5EF4-FFF2-40B4-BE49-F238E27FC236}">
                <a16:creationId xmlns:a16="http://schemas.microsoft.com/office/drawing/2014/main" id="{45BA48F3-59EF-CC3D-7708-F6EB17E54045}"/>
              </a:ext>
            </a:extLst>
          </p:cNvPr>
          <p:cNvSpPr txBox="1"/>
          <p:nvPr/>
        </p:nvSpPr>
        <p:spPr>
          <a:xfrm>
            <a:off x="700056" y="4108364"/>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POR</a:t>
            </a:r>
          </a:p>
        </p:txBody>
      </p:sp>
      <p:sp>
        <p:nvSpPr>
          <p:cNvPr id="14" name="TextBox 13">
            <a:extLst>
              <a:ext uri="{FF2B5EF4-FFF2-40B4-BE49-F238E27FC236}">
                <a16:creationId xmlns:a16="http://schemas.microsoft.com/office/drawing/2014/main" id="{24A696CD-2C9B-B44C-CB57-FA22D03DEAD9}"/>
              </a:ext>
            </a:extLst>
          </p:cNvPr>
          <p:cNvSpPr txBox="1"/>
          <p:nvPr/>
        </p:nvSpPr>
        <p:spPr>
          <a:xfrm>
            <a:off x="700057" y="5410422"/>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SWA</a:t>
            </a:r>
          </a:p>
        </p:txBody>
      </p:sp>
      <p:sp>
        <p:nvSpPr>
          <p:cNvPr id="15" name="TextBox 14">
            <a:extLst>
              <a:ext uri="{FF2B5EF4-FFF2-40B4-BE49-F238E27FC236}">
                <a16:creationId xmlns:a16="http://schemas.microsoft.com/office/drawing/2014/main" id="{68AD23E4-C008-90AC-C821-5633DFF2482A}"/>
              </a:ext>
            </a:extLst>
          </p:cNvPr>
          <p:cNvSpPr txBox="1"/>
          <p:nvPr/>
        </p:nvSpPr>
        <p:spPr>
          <a:xfrm>
            <a:off x="1561850" y="2485307"/>
            <a:ext cx="748214" cy="740203"/>
          </a:xfrm>
          <a:prstGeom prst="rect">
            <a:avLst/>
          </a:prstGeom>
          <a:noFill/>
        </p:spPr>
        <p:txBody>
          <a:bodyPr wrap="square" rtlCol="0">
            <a:spAutoFit/>
          </a:bodyPr>
          <a:lstStyle/>
          <a:p>
            <a:pPr marL="0" marR="0">
              <a:lnSpc>
                <a:spcPct val="107000"/>
              </a:lnSpc>
              <a:spcBef>
                <a:spcPts val="0"/>
              </a:spcBef>
              <a:spcAft>
                <a:spcPts val="0"/>
              </a:spcAft>
            </a:pPr>
            <a:r>
              <a:rPr lang="en-US" sz="4000" b="1" dirty="0">
                <a:effectLst/>
                <a:latin typeface="Acumin Pro SemiCondensed" panose="020B0506020202020204" pitchFamily="34" charset="77"/>
                <a:ea typeface="Calibri" panose="020F0502020204030204" pitchFamily="34" charset="0"/>
                <a:cs typeface="NewCaledoniaLTStd"/>
              </a:rPr>
              <a:t>C.</a:t>
            </a:r>
            <a:endParaRPr lang="en-US" sz="4000" dirty="0">
              <a:effectLst/>
              <a:latin typeface="Acumin Pro SemiCondensed" panose="020B0506020202020204" pitchFamily="34" charset="77"/>
              <a:ea typeface="Calibri" panose="020F0502020204030204" pitchFamily="34" charset="0"/>
              <a:cs typeface="Times New Roman" panose="02020603050405020304" pitchFamily="18" charset="0"/>
            </a:endParaRPr>
          </a:p>
        </p:txBody>
      </p:sp>
      <p:sp>
        <p:nvSpPr>
          <p:cNvPr id="17" name="TextBox 16">
            <a:extLst>
              <a:ext uri="{FF2B5EF4-FFF2-40B4-BE49-F238E27FC236}">
                <a16:creationId xmlns:a16="http://schemas.microsoft.com/office/drawing/2014/main" id="{6B517D5C-9E72-8038-7D87-F0F3268655DB}"/>
              </a:ext>
            </a:extLst>
          </p:cNvPr>
          <p:cNvSpPr txBox="1"/>
          <p:nvPr/>
        </p:nvSpPr>
        <p:spPr>
          <a:xfrm>
            <a:off x="1687635" y="2664235"/>
            <a:ext cx="8671682" cy="407035"/>
          </a:xfrm>
          <a:prstGeom prst="rect">
            <a:avLst/>
          </a:prstGeom>
          <a:noFill/>
        </p:spPr>
        <p:txBody>
          <a:bodyPr wrap="square" rtlCol="0">
            <a:spAutoFit/>
          </a:bodyPr>
          <a:lstStyle/>
          <a:p>
            <a:pPr marL="609585" lvl="1">
              <a:lnSpc>
                <a:spcPct val="107000"/>
              </a:lnSpc>
            </a:pPr>
            <a:r>
              <a:rPr lang="fr-FR" sz="2000" dirty="0">
                <a:latin typeface="Acumin Pro SemiCondensed" panose="020B0506020202020204" pitchFamily="34" charset="77"/>
                <a:ea typeface="Calibri" panose="020F0502020204030204" pitchFamily="34" charset="0"/>
                <a:cs typeface="Times New Roman" panose="02020603050405020304" pitchFamily="18" charset="0"/>
              </a:rPr>
              <a:t>Délibérations quotidiennes</a:t>
            </a:r>
            <a:endParaRPr lang="en-US" sz="2000" dirty="0">
              <a:effectLst/>
              <a:latin typeface="Acumin Pro SemiCondensed" panose="020B0506020202020204" pitchFamily="34" charset="77"/>
              <a:ea typeface="Calibri" panose="020F0502020204030204" pitchFamily="34" charset="0"/>
              <a:cs typeface="Times New Roman" panose="02020603050405020304" pitchFamily="18" charset="0"/>
            </a:endParaRPr>
          </a:p>
        </p:txBody>
      </p:sp>
      <p:sp>
        <p:nvSpPr>
          <p:cNvPr id="19" name="TextBox 18">
            <a:extLst>
              <a:ext uri="{FF2B5EF4-FFF2-40B4-BE49-F238E27FC236}">
                <a16:creationId xmlns:a16="http://schemas.microsoft.com/office/drawing/2014/main" id="{855A344E-03F8-2BFB-D2B7-C183F8923B8C}"/>
              </a:ext>
            </a:extLst>
          </p:cNvPr>
          <p:cNvSpPr txBox="1"/>
          <p:nvPr/>
        </p:nvSpPr>
        <p:spPr>
          <a:xfrm>
            <a:off x="2192991" y="5503898"/>
            <a:ext cx="8671682" cy="400110"/>
          </a:xfrm>
          <a:prstGeom prst="rect">
            <a:avLst/>
          </a:prstGeom>
          <a:noFill/>
        </p:spPr>
        <p:txBody>
          <a:bodyPr wrap="square" rtlCol="0">
            <a:spAutoFit/>
          </a:bodyPr>
          <a:lstStyle/>
          <a:p>
            <a:r>
              <a:rPr lang="en-US" sz="2000" dirty="0" err="1">
                <a:latin typeface="Acumin Pro SemiCondensed" panose="020B0506020202020204"/>
              </a:rPr>
              <a:t>Maendeleo</a:t>
            </a:r>
            <a:r>
              <a:rPr lang="en-US" sz="2000" dirty="0">
                <a:latin typeface="Acumin Pro SemiCondensed" panose="020B0506020202020204"/>
              </a:rPr>
              <a:t> </a:t>
            </a:r>
            <a:r>
              <a:rPr lang="en-US" sz="2000" dirty="0" err="1">
                <a:latin typeface="Acumin Pro SemiCondensed" panose="020B0506020202020204"/>
              </a:rPr>
              <a:t>ya</a:t>
            </a:r>
            <a:r>
              <a:rPr lang="en-US" sz="2000" dirty="0">
                <a:latin typeface="Acumin Pro SemiCondensed" panose="020B0506020202020204"/>
              </a:rPr>
              <a:t> </a:t>
            </a:r>
            <a:r>
              <a:rPr lang="en-US" sz="2000" dirty="0" err="1">
                <a:latin typeface="Acumin Pro SemiCondensed" panose="020B0506020202020204"/>
              </a:rPr>
              <a:t>kila</a:t>
            </a:r>
            <a:r>
              <a:rPr lang="en-US" sz="2000" dirty="0">
                <a:latin typeface="Acumin Pro SemiCondensed" panose="020B0506020202020204"/>
              </a:rPr>
              <a:t> siku</a:t>
            </a:r>
          </a:p>
        </p:txBody>
      </p:sp>
      <p:sp>
        <p:nvSpPr>
          <p:cNvPr id="20" name="TextBox 19">
            <a:extLst>
              <a:ext uri="{FF2B5EF4-FFF2-40B4-BE49-F238E27FC236}">
                <a16:creationId xmlns:a16="http://schemas.microsoft.com/office/drawing/2014/main" id="{D38D2563-F9DB-6D3C-A0A2-AC9F54201852}"/>
              </a:ext>
            </a:extLst>
          </p:cNvPr>
          <p:cNvSpPr txBox="1"/>
          <p:nvPr/>
        </p:nvSpPr>
        <p:spPr>
          <a:xfrm>
            <a:off x="1767757" y="4064868"/>
            <a:ext cx="8671682" cy="673389"/>
          </a:xfrm>
          <a:prstGeom prst="rect">
            <a:avLst/>
          </a:prstGeom>
          <a:noFill/>
        </p:spPr>
        <p:txBody>
          <a:bodyPr wrap="square" rtlCol="0">
            <a:spAutoFit/>
          </a:bodyPr>
          <a:lstStyle/>
          <a:p>
            <a:pPr marL="609585" lvl="1">
              <a:lnSpc>
                <a:spcPct val="107000"/>
              </a:lnSpc>
            </a:pPr>
            <a:r>
              <a:rPr lang="en-US" sz="2000" dirty="0" err="1">
                <a:effectLst/>
                <a:latin typeface="Acumin Pro SemiCondensed" panose="020B0506020202020204" pitchFamily="34" charset="77"/>
                <a:ea typeface="Calibri" panose="020F0502020204030204" pitchFamily="34" charset="0"/>
                <a:cs typeface="PalatinoLTStd-Roman"/>
              </a:rPr>
              <a:t>Procedimentos</a:t>
            </a:r>
            <a:r>
              <a:rPr lang="en-US" sz="2000" dirty="0">
                <a:effectLst/>
                <a:latin typeface="Acumin Pro SemiCondensed" panose="020B0506020202020204" pitchFamily="34" charset="77"/>
                <a:ea typeface="Calibri" panose="020F0502020204030204" pitchFamily="34" charset="0"/>
                <a:cs typeface="PalatinoLTStd-Roman"/>
              </a:rPr>
              <a:t> </a:t>
            </a:r>
            <a:r>
              <a:rPr lang="en-US" sz="2000" dirty="0" err="1">
                <a:effectLst/>
                <a:latin typeface="Acumin Pro SemiCondensed" panose="020B0506020202020204" pitchFamily="34" charset="77"/>
                <a:ea typeface="Calibri" panose="020F0502020204030204" pitchFamily="34" charset="0"/>
                <a:cs typeface="PalatinoLTStd-Roman"/>
              </a:rPr>
              <a:t>diários</a:t>
            </a:r>
            <a:endParaRPr lang="en-US" sz="2000" dirty="0">
              <a:effectLst/>
              <a:latin typeface="Acumin Pro SemiCondensed" panose="020B0506020202020204" pitchFamily="34" charset="77"/>
              <a:ea typeface="Calibri" panose="020F0502020204030204" pitchFamily="34" charset="0"/>
              <a:cs typeface="Times New Roman" panose="02020603050405020304" pitchFamily="18" charset="0"/>
            </a:endParaRPr>
          </a:p>
          <a:p>
            <a:pPr marL="609585" lvl="1">
              <a:lnSpc>
                <a:spcPct val="107000"/>
              </a:lnSpc>
            </a:pPr>
            <a:endParaRPr lang="en-US" sz="1600" dirty="0">
              <a:effectLst/>
              <a:latin typeface="Acumin Pro SemiCondensed" panose="020B0506020202020204" pitchFamily="34" charset="77"/>
              <a:ea typeface="Calibri" panose="020F0502020204030204" pitchFamily="34" charset="0"/>
              <a:cs typeface="Times New Roman" panose="02020603050405020304" pitchFamily="18" charset="0"/>
            </a:endParaRPr>
          </a:p>
        </p:txBody>
      </p:sp>
      <p:sp>
        <p:nvSpPr>
          <p:cNvPr id="16" name="TextBox 15">
            <a:extLst>
              <a:ext uri="{FF2B5EF4-FFF2-40B4-BE49-F238E27FC236}">
                <a16:creationId xmlns:a16="http://schemas.microsoft.com/office/drawing/2014/main" id="{CDD7092B-3F7C-AD04-D15D-6411F9C40C0E}"/>
              </a:ext>
            </a:extLst>
          </p:cNvPr>
          <p:cNvSpPr txBox="1"/>
          <p:nvPr/>
        </p:nvSpPr>
        <p:spPr>
          <a:xfrm>
            <a:off x="1561850" y="3871952"/>
            <a:ext cx="748214" cy="740203"/>
          </a:xfrm>
          <a:prstGeom prst="rect">
            <a:avLst/>
          </a:prstGeom>
          <a:noFill/>
        </p:spPr>
        <p:txBody>
          <a:bodyPr wrap="square" rtlCol="0">
            <a:spAutoFit/>
          </a:bodyPr>
          <a:lstStyle/>
          <a:p>
            <a:pPr marL="0" marR="0">
              <a:lnSpc>
                <a:spcPct val="107000"/>
              </a:lnSpc>
              <a:spcBef>
                <a:spcPts val="0"/>
              </a:spcBef>
              <a:spcAft>
                <a:spcPts val="0"/>
              </a:spcAft>
            </a:pPr>
            <a:r>
              <a:rPr lang="en-US" sz="4000" b="1" dirty="0">
                <a:effectLst/>
                <a:latin typeface="Acumin Pro SemiCondensed" panose="020B0506020202020204" pitchFamily="34" charset="77"/>
                <a:ea typeface="Calibri" panose="020F0502020204030204" pitchFamily="34" charset="0"/>
                <a:cs typeface="NewCaledoniaLTStd"/>
              </a:rPr>
              <a:t>C.</a:t>
            </a:r>
            <a:endParaRPr lang="en-US" sz="4000" dirty="0">
              <a:effectLst/>
              <a:latin typeface="Acumin Pro SemiCondensed" panose="020B0506020202020204" pitchFamily="34" charset="77"/>
              <a:ea typeface="Calibri" panose="020F0502020204030204" pitchFamily="34" charset="0"/>
              <a:cs typeface="Times New Roman" panose="02020603050405020304" pitchFamily="18" charset="0"/>
            </a:endParaRPr>
          </a:p>
        </p:txBody>
      </p:sp>
      <p:sp>
        <p:nvSpPr>
          <p:cNvPr id="18" name="TextBox 17">
            <a:extLst>
              <a:ext uri="{FF2B5EF4-FFF2-40B4-BE49-F238E27FC236}">
                <a16:creationId xmlns:a16="http://schemas.microsoft.com/office/drawing/2014/main" id="{BB47FC03-8636-73A8-E81E-5533A23EE704}"/>
              </a:ext>
            </a:extLst>
          </p:cNvPr>
          <p:cNvSpPr txBox="1"/>
          <p:nvPr/>
        </p:nvSpPr>
        <p:spPr>
          <a:xfrm>
            <a:off x="1567407" y="5212103"/>
            <a:ext cx="748214" cy="740203"/>
          </a:xfrm>
          <a:prstGeom prst="rect">
            <a:avLst/>
          </a:prstGeom>
          <a:noFill/>
        </p:spPr>
        <p:txBody>
          <a:bodyPr wrap="square" rtlCol="0">
            <a:spAutoFit/>
          </a:bodyPr>
          <a:lstStyle/>
          <a:p>
            <a:pPr marL="0" marR="0">
              <a:lnSpc>
                <a:spcPct val="107000"/>
              </a:lnSpc>
              <a:spcBef>
                <a:spcPts val="0"/>
              </a:spcBef>
              <a:spcAft>
                <a:spcPts val="0"/>
              </a:spcAft>
            </a:pPr>
            <a:r>
              <a:rPr lang="en-US" sz="4000" b="1" dirty="0">
                <a:effectLst/>
                <a:latin typeface="Acumin Pro SemiCondensed" panose="020B0506020202020204" pitchFamily="34" charset="77"/>
                <a:ea typeface="Calibri" panose="020F0502020204030204" pitchFamily="34" charset="0"/>
                <a:cs typeface="NewCaledoniaLTStd"/>
              </a:rPr>
              <a:t>C.</a:t>
            </a:r>
            <a:endParaRPr lang="en-US" sz="4000" dirty="0">
              <a:effectLst/>
              <a:latin typeface="Acumin Pro SemiCondensed" panose="020B0506020202020204" pitchFamily="34" charset="77"/>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187541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3F3F3"/>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56DBC9B-6366-1BD4-9E7F-7CBF70F115C1}"/>
              </a:ext>
            </a:extLst>
          </p:cNvPr>
          <p:cNvSpPr/>
          <p:nvPr/>
        </p:nvSpPr>
        <p:spPr>
          <a:xfrm>
            <a:off x="383366" y="1233776"/>
            <a:ext cx="11351434" cy="5276353"/>
          </a:xfrm>
          <a:prstGeom prst="rect">
            <a:avLst/>
          </a:prstGeom>
          <a:solidFill>
            <a:schemeClr val="bg1"/>
          </a:solidFill>
          <a:ln w="63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A4C0B387-14B1-268F-A198-EF2DB45115A3}"/>
              </a:ext>
            </a:extLst>
          </p:cNvPr>
          <p:cNvSpPr txBox="1"/>
          <p:nvPr/>
        </p:nvSpPr>
        <p:spPr>
          <a:xfrm>
            <a:off x="271071" y="293723"/>
            <a:ext cx="11576023" cy="646331"/>
          </a:xfrm>
          <a:prstGeom prst="rect">
            <a:avLst/>
          </a:prstGeom>
          <a:noFill/>
        </p:spPr>
        <p:txBody>
          <a:bodyPr wrap="square" rtlCol="0">
            <a:spAutoFit/>
          </a:bodyPr>
          <a:lstStyle/>
          <a:p>
            <a:pPr algn="ctr"/>
            <a:r>
              <a:rPr lang="en-US" sz="3600" b="1" dirty="0">
                <a:solidFill>
                  <a:schemeClr val="accent1"/>
                </a:solidFill>
                <a:latin typeface="Acumin Pro SemiCondensed Smbd" panose="020B0506020202020204" pitchFamily="34" charset="77"/>
              </a:rPr>
              <a:t>Annual Conference Journal Submission </a:t>
            </a:r>
          </a:p>
        </p:txBody>
      </p:sp>
      <p:sp>
        <p:nvSpPr>
          <p:cNvPr id="6" name="Rectangle 2">
            <a:extLst>
              <a:ext uri="{FF2B5EF4-FFF2-40B4-BE49-F238E27FC236}">
                <a16:creationId xmlns:a16="http://schemas.microsoft.com/office/drawing/2014/main" id="{2B371F4D-1C20-32A1-2A05-7EB04D8785B3}"/>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Rectangle 4">
            <a:extLst>
              <a:ext uri="{FF2B5EF4-FFF2-40B4-BE49-F238E27FC236}">
                <a16:creationId xmlns:a16="http://schemas.microsoft.com/office/drawing/2014/main" id="{497CEAA2-70C2-B0F7-A734-EA0AC1B86E8C}"/>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1" name="Rectangle 6">
            <a:extLst>
              <a:ext uri="{FF2B5EF4-FFF2-40B4-BE49-F238E27FC236}">
                <a16:creationId xmlns:a16="http://schemas.microsoft.com/office/drawing/2014/main" id="{12952807-64D4-EB09-226D-1D1A6145DEDF}"/>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Rectangle 8">
            <a:extLst>
              <a:ext uri="{FF2B5EF4-FFF2-40B4-BE49-F238E27FC236}">
                <a16:creationId xmlns:a16="http://schemas.microsoft.com/office/drawing/2014/main" id="{D01B84D8-AA3D-2AAE-F0DD-834361F66DFA}"/>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TextBox 4">
            <a:extLst>
              <a:ext uri="{FF2B5EF4-FFF2-40B4-BE49-F238E27FC236}">
                <a16:creationId xmlns:a16="http://schemas.microsoft.com/office/drawing/2014/main" id="{95CEB0B9-6394-FC5B-25DB-76323D0D6F21}"/>
              </a:ext>
            </a:extLst>
          </p:cNvPr>
          <p:cNvSpPr txBox="1"/>
          <p:nvPr/>
        </p:nvSpPr>
        <p:spPr>
          <a:xfrm>
            <a:off x="1561850" y="1371995"/>
            <a:ext cx="748214" cy="740203"/>
          </a:xfrm>
          <a:prstGeom prst="rect">
            <a:avLst/>
          </a:prstGeom>
          <a:noFill/>
        </p:spPr>
        <p:txBody>
          <a:bodyPr wrap="square" rtlCol="0">
            <a:spAutoFit/>
          </a:bodyPr>
          <a:lstStyle/>
          <a:p>
            <a:pPr marL="0" marR="0">
              <a:lnSpc>
                <a:spcPct val="107000"/>
              </a:lnSpc>
              <a:spcBef>
                <a:spcPts val="0"/>
              </a:spcBef>
              <a:spcAft>
                <a:spcPts val="0"/>
              </a:spcAft>
            </a:pPr>
            <a:r>
              <a:rPr lang="en-US" sz="4000" b="1" dirty="0">
                <a:effectLst/>
                <a:latin typeface="Acumin Pro SemiCondensed" panose="020B0506020202020204" pitchFamily="34" charset="77"/>
                <a:ea typeface="Calibri" panose="020F0502020204030204" pitchFamily="34" charset="0"/>
                <a:cs typeface="NewCaledoniaLTStd"/>
              </a:rPr>
              <a:t>D.</a:t>
            </a:r>
            <a:endParaRPr lang="en-US" sz="4000" dirty="0">
              <a:effectLst/>
              <a:latin typeface="Acumin Pro SemiCondensed" panose="020B0506020202020204" pitchFamily="34" charset="77"/>
              <a:ea typeface="Calibri" panose="020F050202020403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278A75F6-67FB-2E7D-BD0B-4909B9AD93FB}"/>
              </a:ext>
            </a:extLst>
          </p:cNvPr>
          <p:cNvSpPr txBox="1"/>
          <p:nvPr/>
        </p:nvSpPr>
        <p:spPr>
          <a:xfrm>
            <a:off x="383367" y="833244"/>
            <a:ext cx="11351434" cy="369332"/>
          </a:xfrm>
          <a:prstGeom prst="rect">
            <a:avLst/>
          </a:prstGeom>
          <a:noFill/>
        </p:spPr>
        <p:txBody>
          <a:bodyPr wrap="square" rtlCol="0">
            <a:spAutoFit/>
          </a:bodyPr>
          <a:lstStyle/>
          <a:p>
            <a:pPr algn="ctr"/>
            <a:r>
              <a:rPr lang="en-US" b="1" dirty="0">
                <a:latin typeface="Acumin Pro SemiCondensed" panose="020B0506020202020204" pitchFamily="34" charset="77"/>
              </a:rPr>
              <a:t>BOD Journal Requirements Information</a:t>
            </a:r>
          </a:p>
        </p:txBody>
      </p:sp>
      <p:sp>
        <p:nvSpPr>
          <p:cNvPr id="7" name="TextBox 6">
            <a:extLst>
              <a:ext uri="{FF2B5EF4-FFF2-40B4-BE49-F238E27FC236}">
                <a16:creationId xmlns:a16="http://schemas.microsoft.com/office/drawing/2014/main" id="{0B5D3ADB-280F-D792-75E3-46A844D8B2D1}"/>
              </a:ext>
            </a:extLst>
          </p:cNvPr>
          <p:cNvSpPr txBox="1"/>
          <p:nvPr/>
        </p:nvSpPr>
        <p:spPr>
          <a:xfrm>
            <a:off x="1760159" y="1501422"/>
            <a:ext cx="8671682" cy="736355"/>
          </a:xfrm>
          <a:prstGeom prst="rect">
            <a:avLst/>
          </a:prstGeom>
          <a:noFill/>
        </p:spPr>
        <p:txBody>
          <a:bodyPr wrap="square" rtlCol="0">
            <a:spAutoFit/>
          </a:bodyPr>
          <a:lstStyle/>
          <a:p>
            <a:pPr marL="609585" lvl="1">
              <a:lnSpc>
                <a:spcPct val="107000"/>
              </a:lnSpc>
            </a:pPr>
            <a:r>
              <a:rPr lang="en-US" sz="2000" dirty="0">
                <a:effectLst/>
                <a:latin typeface="Acumin Pro SemiCondensed" panose="020B0506020202020204" pitchFamily="34" charset="77"/>
                <a:ea typeface="Calibri" panose="020F0502020204030204" pitchFamily="34" charset="0"/>
                <a:cs typeface="PalatinoLTStd-Roman"/>
              </a:rPr>
              <a:t>Business of the annual conference report (formerly known as the disciplinary questions)</a:t>
            </a:r>
            <a:endParaRPr lang="en-US" sz="2000" dirty="0">
              <a:effectLst/>
              <a:latin typeface="Acumin Pro SemiCondensed" panose="020B0506020202020204" pitchFamily="34" charset="77"/>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BA260920-574B-ED18-E816-43B59D4BC33F}"/>
              </a:ext>
            </a:extLst>
          </p:cNvPr>
          <p:cNvSpPr txBox="1"/>
          <p:nvPr/>
        </p:nvSpPr>
        <p:spPr>
          <a:xfrm>
            <a:off x="700056" y="1584763"/>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ENG</a:t>
            </a:r>
          </a:p>
        </p:txBody>
      </p:sp>
      <p:sp>
        <p:nvSpPr>
          <p:cNvPr id="9" name="TextBox 8">
            <a:extLst>
              <a:ext uri="{FF2B5EF4-FFF2-40B4-BE49-F238E27FC236}">
                <a16:creationId xmlns:a16="http://schemas.microsoft.com/office/drawing/2014/main" id="{5113E2E8-9CC8-C3F8-4935-51BDA37306FE}"/>
              </a:ext>
            </a:extLst>
          </p:cNvPr>
          <p:cNvSpPr txBox="1"/>
          <p:nvPr/>
        </p:nvSpPr>
        <p:spPr>
          <a:xfrm>
            <a:off x="700056" y="2763068"/>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FRA</a:t>
            </a:r>
          </a:p>
        </p:txBody>
      </p:sp>
      <p:sp>
        <p:nvSpPr>
          <p:cNvPr id="13" name="TextBox 12">
            <a:extLst>
              <a:ext uri="{FF2B5EF4-FFF2-40B4-BE49-F238E27FC236}">
                <a16:creationId xmlns:a16="http://schemas.microsoft.com/office/drawing/2014/main" id="{9DB214F1-1B65-805F-8814-367372C99CC5}"/>
              </a:ext>
            </a:extLst>
          </p:cNvPr>
          <p:cNvSpPr txBox="1"/>
          <p:nvPr/>
        </p:nvSpPr>
        <p:spPr>
          <a:xfrm>
            <a:off x="700056" y="4108364"/>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POR</a:t>
            </a:r>
          </a:p>
        </p:txBody>
      </p:sp>
      <p:sp>
        <p:nvSpPr>
          <p:cNvPr id="14" name="TextBox 13">
            <a:extLst>
              <a:ext uri="{FF2B5EF4-FFF2-40B4-BE49-F238E27FC236}">
                <a16:creationId xmlns:a16="http://schemas.microsoft.com/office/drawing/2014/main" id="{1728ECE0-3F21-920F-99E6-27F0B11452C2}"/>
              </a:ext>
            </a:extLst>
          </p:cNvPr>
          <p:cNvSpPr txBox="1"/>
          <p:nvPr/>
        </p:nvSpPr>
        <p:spPr>
          <a:xfrm>
            <a:off x="700057" y="5410422"/>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SWA</a:t>
            </a:r>
          </a:p>
        </p:txBody>
      </p:sp>
      <p:sp>
        <p:nvSpPr>
          <p:cNvPr id="15" name="TextBox 14">
            <a:extLst>
              <a:ext uri="{FF2B5EF4-FFF2-40B4-BE49-F238E27FC236}">
                <a16:creationId xmlns:a16="http://schemas.microsoft.com/office/drawing/2014/main" id="{96E95B6E-E643-9E8B-65F6-562FF3497DCC}"/>
              </a:ext>
            </a:extLst>
          </p:cNvPr>
          <p:cNvSpPr txBox="1"/>
          <p:nvPr/>
        </p:nvSpPr>
        <p:spPr>
          <a:xfrm>
            <a:off x="1561850" y="2623798"/>
            <a:ext cx="748214" cy="740203"/>
          </a:xfrm>
          <a:prstGeom prst="rect">
            <a:avLst/>
          </a:prstGeom>
          <a:noFill/>
        </p:spPr>
        <p:txBody>
          <a:bodyPr wrap="square" rtlCol="0">
            <a:spAutoFit/>
          </a:bodyPr>
          <a:lstStyle/>
          <a:p>
            <a:pPr marL="0" marR="0">
              <a:lnSpc>
                <a:spcPct val="107000"/>
              </a:lnSpc>
              <a:spcBef>
                <a:spcPts val="0"/>
              </a:spcBef>
              <a:spcAft>
                <a:spcPts val="0"/>
              </a:spcAft>
            </a:pPr>
            <a:r>
              <a:rPr lang="en-US" sz="4000" b="1" dirty="0">
                <a:effectLst/>
                <a:latin typeface="Acumin Pro SemiCondensed" panose="020B0506020202020204" pitchFamily="34" charset="77"/>
                <a:ea typeface="Calibri" panose="020F0502020204030204" pitchFamily="34" charset="0"/>
                <a:cs typeface="NewCaledoniaLTStd"/>
              </a:rPr>
              <a:t>D.</a:t>
            </a:r>
            <a:endParaRPr lang="en-US" sz="4000" dirty="0">
              <a:effectLst/>
              <a:latin typeface="Acumin Pro SemiCondensed" panose="020B0506020202020204" pitchFamily="34" charset="77"/>
              <a:ea typeface="Calibri" panose="020F0502020204030204" pitchFamily="34" charset="0"/>
              <a:cs typeface="Times New Roman" panose="02020603050405020304" pitchFamily="18" charset="0"/>
            </a:endParaRPr>
          </a:p>
        </p:txBody>
      </p:sp>
      <p:sp>
        <p:nvSpPr>
          <p:cNvPr id="16" name="TextBox 15">
            <a:extLst>
              <a:ext uri="{FF2B5EF4-FFF2-40B4-BE49-F238E27FC236}">
                <a16:creationId xmlns:a16="http://schemas.microsoft.com/office/drawing/2014/main" id="{E56E5B4A-7877-CA82-9867-715E23BD60F3}"/>
              </a:ext>
            </a:extLst>
          </p:cNvPr>
          <p:cNvSpPr txBox="1"/>
          <p:nvPr/>
        </p:nvSpPr>
        <p:spPr>
          <a:xfrm>
            <a:off x="1760159" y="2712513"/>
            <a:ext cx="8671682" cy="736355"/>
          </a:xfrm>
          <a:prstGeom prst="rect">
            <a:avLst/>
          </a:prstGeom>
          <a:noFill/>
        </p:spPr>
        <p:txBody>
          <a:bodyPr wrap="square" rtlCol="0">
            <a:spAutoFit/>
          </a:bodyPr>
          <a:lstStyle/>
          <a:p>
            <a:pPr marL="609585" lvl="1">
              <a:lnSpc>
                <a:spcPct val="107000"/>
              </a:lnSpc>
            </a:pPr>
            <a:r>
              <a:rPr lang="fr-FR" sz="2000" dirty="0">
                <a:latin typeface="Acumin Pro SemiCondensed" panose="020B0506020202020204" pitchFamily="34" charset="77"/>
                <a:ea typeface="Calibri" panose="020F0502020204030204" pitchFamily="34" charset="0"/>
                <a:cs typeface="Times New Roman" panose="02020603050405020304" pitchFamily="18" charset="0"/>
              </a:rPr>
              <a:t>Activité du rapport de la conférence annuelle (anciennement appelées questions disciplinaires)</a:t>
            </a:r>
          </a:p>
        </p:txBody>
      </p:sp>
      <p:sp>
        <p:nvSpPr>
          <p:cNvPr id="19" name="TextBox 18">
            <a:extLst>
              <a:ext uri="{FF2B5EF4-FFF2-40B4-BE49-F238E27FC236}">
                <a16:creationId xmlns:a16="http://schemas.microsoft.com/office/drawing/2014/main" id="{ADDCA305-DC34-6E1C-4C3F-9E1DDAEF2FC7}"/>
              </a:ext>
            </a:extLst>
          </p:cNvPr>
          <p:cNvSpPr txBox="1"/>
          <p:nvPr/>
        </p:nvSpPr>
        <p:spPr>
          <a:xfrm>
            <a:off x="1760159" y="4075233"/>
            <a:ext cx="8671682" cy="1065676"/>
          </a:xfrm>
          <a:prstGeom prst="rect">
            <a:avLst/>
          </a:prstGeom>
          <a:noFill/>
        </p:spPr>
        <p:txBody>
          <a:bodyPr wrap="square" rtlCol="0">
            <a:spAutoFit/>
          </a:bodyPr>
          <a:lstStyle/>
          <a:p>
            <a:pPr marL="609585" lvl="1">
              <a:lnSpc>
                <a:spcPct val="107000"/>
              </a:lnSpc>
            </a:pPr>
            <a:r>
              <a:rPr lang="pt" sz="2000" dirty="0">
                <a:effectLst/>
                <a:latin typeface="Acumin Pro SemiCondensed" panose="020B0506020202020204"/>
                <a:ea typeface="Calibri" panose="020F0502020204030204" pitchFamily="34" charset="0"/>
                <a:cs typeface="PalatinoLTStd-Roman"/>
              </a:rPr>
              <a:t>Actividades do relatório da conferência anual (anteriormente denominadas questões disciplinares</a:t>
            </a:r>
            <a:r>
              <a:rPr lang="en-US" sz="2000" dirty="0">
                <a:effectLst/>
                <a:latin typeface="Acumin Pro SemiCondensed" panose="020B0506020202020204"/>
                <a:ea typeface="Calibri" panose="020F0502020204030204" pitchFamily="34" charset="0"/>
                <a:cs typeface="PalatinoLTStd-Roman"/>
              </a:rPr>
              <a:t>)</a:t>
            </a:r>
            <a:endParaRPr lang="en-US" sz="2000" dirty="0">
              <a:effectLst/>
              <a:latin typeface="Acumin Pro SemiCondensed" panose="020B0506020202020204"/>
              <a:ea typeface="Calibri" panose="020F0502020204030204" pitchFamily="34" charset="0"/>
              <a:cs typeface="Times New Roman" panose="02020603050405020304" pitchFamily="18" charset="0"/>
            </a:endParaRPr>
          </a:p>
          <a:p>
            <a:pPr marL="609585" lvl="1">
              <a:lnSpc>
                <a:spcPct val="107000"/>
              </a:lnSpc>
            </a:pPr>
            <a:endParaRPr lang="fr-FR" sz="2000" dirty="0">
              <a:latin typeface="Acumin Pro SemiCondensed" panose="020B0506020202020204"/>
              <a:ea typeface="Calibri" panose="020F0502020204030204" pitchFamily="34" charset="0"/>
              <a:cs typeface="Times New Roman" panose="02020603050405020304" pitchFamily="18" charset="0"/>
            </a:endParaRPr>
          </a:p>
        </p:txBody>
      </p:sp>
      <p:sp>
        <p:nvSpPr>
          <p:cNvPr id="20" name="TextBox 19">
            <a:extLst>
              <a:ext uri="{FF2B5EF4-FFF2-40B4-BE49-F238E27FC236}">
                <a16:creationId xmlns:a16="http://schemas.microsoft.com/office/drawing/2014/main" id="{61A86BAE-6905-9CA3-5DAD-7ECB023D5FB6}"/>
              </a:ext>
            </a:extLst>
          </p:cNvPr>
          <p:cNvSpPr txBox="1"/>
          <p:nvPr/>
        </p:nvSpPr>
        <p:spPr>
          <a:xfrm>
            <a:off x="2217987" y="5311040"/>
            <a:ext cx="8671682" cy="707886"/>
          </a:xfrm>
          <a:prstGeom prst="rect">
            <a:avLst/>
          </a:prstGeom>
          <a:noFill/>
        </p:spPr>
        <p:txBody>
          <a:bodyPr wrap="square" rtlCol="0">
            <a:spAutoFit/>
          </a:bodyPr>
          <a:lstStyle/>
          <a:p>
            <a:r>
              <a:rPr lang="en-US" sz="2000" dirty="0">
                <a:latin typeface="Acumin Pro SemiCondensed" panose="020B0506020202020204"/>
              </a:rPr>
              <a:t>Maneno </a:t>
            </a:r>
            <a:r>
              <a:rPr lang="en-US" sz="2000" dirty="0" err="1">
                <a:latin typeface="Acumin Pro SemiCondensed" panose="020B0506020202020204"/>
              </a:rPr>
              <a:t>ya</a:t>
            </a:r>
            <a:r>
              <a:rPr lang="en-US" sz="2000" dirty="0">
                <a:latin typeface="Acumin Pro SemiCondensed" panose="020B0506020202020204"/>
              </a:rPr>
              <a:t> </a:t>
            </a:r>
            <a:r>
              <a:rPr lang="en-US" sz="2000" dirty="0" err="1">
                <a:latin typeface="Acumin Pro SemiCondensed" panose="020B0506020202020204"/>
              </a:rPr>
              <a:t>ripoti</a:t>
            </a:r>
            <a:r>
              <a:rPr lang="en-US" sz="2000" dirty="0">
                <a:latin typeface="Acumin Pro SemiCondensed" panose="020B0506020202020204"/>
              </a:rPr>
              <a:t> </a:t>
            </a:r>
            <a:r>
              <a:rPr lang="en-US" sz="2000" dirty="0" err="1">
                <a:latin typeface="Acumin Pro SemiCondensed" panose="020B0506020202020204"/>
              </a:rPr>
              <a:t>ya</a:t>
            </a:r>
            <a:r>
              <a:rPr lang="en-US" sz="2000" dirty="0">
                <a:latin typeface="Acumin Pro SemiCondensed" panose="020B0506020202020204"/>
              </a:rPr>
              <a:t> </a:t>
            </a:r>
            <a:r>
              <a:rPr lang="en-US" sz="2000" dirty="0" err="1">
                <a:latin typeface="Acumin Pro SemiCondensed" panose="020B0506020202020204"/>
              </a:rPr>
              <a:t>mkutano</a:t>
            </a:r>
            <a:r>
              <a:rPr lang="en-US" sz="2000" dirty="0">
                <a:latin typeface="Acumin Pro SemiCondensed" panose="020B0506020202020204"/>
              </a:rPr>
              <a:t> </a:t>
            </a:r>
            <a:r>
              <a:rPr lang="en-US" sz="2000" dirty="0" err="1">
                <a:latin typeface="Acumin Pro SemiCondensed" panose="020B0506020202020204"/>
              </a:rPr>
              <a:t>wa</a:t>
            </a:r>
            <a:r>
              <a:rPr lang="en-US" sz="2000" dirty="0">
                <a:latin typeface="Acumin Pro SemiCondensed" panose="020B0506020202020204"/>
              </a:rPr>
              <a:t> </a:t>
            </a:r>
            <a:r>
              <a:rPr lang="en-US" sz="2000" dirty="0" err="1">
                <a:latin typeface="Acumin Pro SemiCondensed" panose="020B0506020202020204"/>
              </a:rPr>
              <a:t>kila</a:t>
            </a:r>
            <a:r>
              <a:rPr lang="en-US" sz="2000" dirty="0">
                <a:latin typeface="Acumin Pro SemiCondensed" panose="020B0506020202020204"/>
              </a:rPr>
              <a:t> </a:t>
            </a:r>
            <a:r>
              <a:rPr lang="en-US" sz="2000" dirty="0" err="1">
                <a:latin typeface="Acumin Pro SemiCondensed" panose="020B0506020202020204"/>
              </a:rPr>
              <a:t>mwaka</a:t>
            </a:r>
            <a:r>
              <a:rPr lang="en-US" sz="2000" dirty="0">
                <a:latin typeface="Acumin Pro SemiCondensed" panose="020B0506020202020204"/>
              </a:rPr>
              <a:t> (</a:t>
            </a:r>
            <a:r>
              <a:rPr lang="en-US" sz="2000" dirty="0" err="1">
                <a:latin typeface="Acumin Pro SemiCondensed" panose="020B0506020202020204"/>
              </a:rPr>
              <a:t>zamani</a:t>
            </a:r>
            <a:r>
              <a:rPr lang="en-US" sz="2000" dirty="0">
                <a:latin typeface="Acumin Pro SemiCondensed" panose="020B0506020202020204"/>
              </a:rPr>
              <a:t> </a:t>
            </a:r>
            <a:r>
              <a:rPr lang="en-US" sz="2000" dirty="0" err="1">
                <a:latin typeface="Acumin Pro SemiCondensed" panose="020B0506020202020204"/>
              </a:rPr>
              <a:t>inayojulikana</a:t>
            </a:r>
            <a:r>
              <a:rPr lang="en-US" sz="2000" dirty="0">
                <a:latin typeface="Acumin Pro SemiCondensed" panose="020B0506020202020204"/>
              </a:rPr>
              <a:t> </a:t>
            </a:r>
            <a:r>
              <a:rPr lang="en-US" sz="2000" dirty="0" err="1">
                <a:latin typeface="Acumin Pro SemiCondensed" panose="020B0506020202020204"/>
              </a:rPr>
              <a:t>kama</a:t>
            </a:r>
            <a:r>
              <a:rPr lang="en-US" sz="2000" dirty="0">
                <a:latin typeface="Acumin Pro SemiCondensed" panose="020B0506020202020204"/>
              </a:rPr>
              <a:t> </a:t>
            </a:r>
            <a:r>
              <a:rPr lang="en-US" sz="2000" dirty="0" err="1">
                <a:latin typeface="Acumin Pro SemiCondensed" panose="020B0506020202020204"/>
              </a:rPr>
              <a:t>maswali</a:t>
            </a:r>
            <a:r>
              <a:rPr lang="en-US" sz="2000" dirty="0">
                <a:latin typeface="Acumin Pro SemiCondensed" panose="020B0506020202020204"/>
              </a:rPr>
              <a:t> </a:t>
            </a:r>
            <a:r>
              <a:rPr lang="en-US" sz="2000" dirty="0" err="1">
                <a:latin typeface="Acumin Pro SemiCondensed" panose="020B0506020202020204"/>
              </a:rPr>
              <a:t>ya</a:t>
            </a:r>
            <a:r>
              <a:rPr lang="en-US" sz="2000" dirty="0">
                <a:latin typeface="Acumin Pro SemiCondensed" panose="020B0506020202020204"/>
              </a:rPr>
              <a:t> </a:t>
            </a:r>
            <a:r>
              <a:rPr lang="en-US" sz="2000" dirty="0" err="1">
                <a:latin typeface="Acumin Pro SemiCondensed" panose="020B0506020202020204"/>
              </a:rPr>
              <a:t>kanuni</a:t>
            </a:r>
            <a:r>
              <a:rPr lang="en-US" sz="2000" dirty="0">
                <a:latin typeface="Acumin Pro SemiCondensed" panose="020B0506020202020204"/>
              </a:rPr>
              <a:t>)</a:t>
            </a:r>
          </a:p>
        </p:txBody>
      </p:sp>
      <p:sp>
        <p:nvSpPr>
          <p:cNvPr id="17" name="TextBox 16">
            <a:extLst>
              <a:ext uri="{FF2B5EF4-FFF2-40B4-BE49-F238E27FC236}">
                <a16:creationId xmlns:a16="http://schemas.microsoft.com/office/drawing/2014/main" id="{1197AD54-0133-C1D7-BE36-FF782F49D6BA}"/>
              </a:ext>
            </a:extLst>
          </p:cNvPr>
          <p:cNvSpPr txBox="1"/>
          <p:nvPr/>
        </p:nvSpPr>
        <p:spPr>
          <a:xfrm>
            <a:off x="1561850" y="3907202"/>
            <a:ext cx="748214" cy="740203"/>
          </a:xfrm>
          <a:prstGeom prst="rect">
            <a:avLst/>
          </a:prstGeom>
          <a:noFill/>
        </p:spPr>
        <p:txBody>
          <a:bodyPr wrap="square" rtlCol="0">
            <a:spAutoFit/>
          </a:bodyPr>
          <a:lstStyle/>
          <a:p>
            <a:pPr marL="0" marR="0">
              <a:lnSpc>
                <a:spcPct val="107000"/>
              </a:lnSpc>
              <a:spcBef>
                <a:spcPts val="0"/>
              </a:spcBef>
              <a:spcAft>
                <a:spcPts val="0"/>
              </a:spcAft>
            </a:pPr>
            <a:r>
              <a:rPr lang="en-US" sz="4000" b="1" dirty="0">
                <a:effectLst/>
                <a:latin typeface="Acumin Pro SemiCondensed" panose="020B0506020202020204" pitchFamily="34" charset="77"/>
                <a:ea typeface="Calibri" panose="020F0502020204030204" pitchFamily="34" charset="0"/>
                <a:cs typeface="NewCaledoniaLTStd"/>
              </a:rPr>
              <a:t>D.</a:t>
            </a:r>
            <a:endParaRPr lang="en-US" sz="4000" dirty="0">
              <a:effectLst/>
              <a:latin typeface="Acumin Pro SemiCondensed" panose="020B0506020202020204" pitchFamily="34" charset="77"/>
              <a:ea typeface="Calibri" panose="020F0502020204030204" pitchFamily="34" charset="0"/>
              <a:cs typeface="Times New Roman" panose="02020603050405020304" pitchFamily="18" charset="0"/>
            </a:endParaRPr>
          </a:p>
        </p:txBody>
      </p:sp>
      <p:sp>
        <p:nvSpPr>
          <p:cNvPr id="18" name="TextBox 17">
            <a:extLst>
              <a:ext uri="{FF2B5EF4-FFF2-40B4-BE49-F238E27FC236}">
                <a16:creationId xmlns:a16="http://schemas.microsoft.com/office/drawing/2014/main" id="{BE8A5B09-D744-2762-0881-AD904665AEC9}"/>
              </a:ext>
            </a:extLst>
          </p:cNvPr>
          <p:cNvSpPr txBox="1"/>
          <p:nvPr/>
        </p:nvSpPr>
        <p:spPr>
          <a:xfrm>
            <a:off x="1561850" y="5185968"/>
            <a:ext cx="748214" cy="740203"/>
          </a:xfrm>
          <a:prstGeom prst="rect">
            <a:avLst/>
          </a:prstGeom>
          <a:noFill/>
        </p:spPr>
        <p:txBody>
          <a:bodyPr wrap="square" rtlCol="0">
            <a:spAutoFit/>
          </a:bodyPr>
          <a:lstStyle/>
          <a:p>
            <a:pPr marL="0" marR="0">
              <a:lnSpc>
                <a:spcPct val="107000"/>
              </a:lnSpc>
              <a:spcBef>
                <a:spcPts val="0"/>
              </a:spcBef>
              <a:spcAft>
                <a:spcPts val="0"/>
              </a:spcAft>
            </a:pPr>
            <a:r>
              <a:rPr lang="en-US" sz="4000" b="1" dirty="0">
                <a:effectLst/>
                <a:latin typeface="Acumin Pro SemiCondensed" panose="020B0506020202020204" pitchFamily="34" charset="77"/>
                <a:ea typeface="Calibri" panose="020F0502020204030204" pitchFamily="34" charset="0"/>
                <a:cs typeface="NewCaledoniaLTStd"/>
              </a:rPr>
              <a:t>D.</a:t>
            </a:r>
            <a:endParaRPr lang="en-US" sz="4000" dirty="0">
              <a:effectLst/>
              <a:latin typeface="Acumin Pro SemiCondensed" panose="020B0506020202020204" pitchFamily="34" charset="77"/>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5260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3F3F3"/>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56DBC9B-6366-1BD4-9E7F-7CBF70F115C1}"/>
              </a:ext>
            </a:extLst>
          </p:cNvPr>
          <p:cNvSpPr/>
          <p:nvPr/>
        </p:nvSpPr>
        <p:spPr>
          <a:xfrm>
            <a:off x="383366" y="1233776"/>
            <a:ext cx="11351434" cy="5276353"/>
          </a:xfrm>
          <a:prstGeom prst="rect">
            <a:avLst/>
          </a:prstGeom>
          <a:solidFill>
            <a:schemeClr val="bg1"/>
          </a:solidFill>
          <a:ln w="63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A4C0B387-14B1-268F-A198-EF2DB45115A3}"/>
              </a:ext>
            </a:extLst>
          </p:cNvPr>
          <p:cNvSpPr txBox="1"/>
          <p:nvPr/>
        </p:nvSpPr>
        <p:spPr>
          <a:xfrm>
            <a:off x="271071" y="293723"/>
            <a:ext cx="11576023" cy="646331"/>
          </a:xfrm>
          <a:prstGeom prst="rect">
            <a:avLst/>
          </a:prstGeom>
          <a:noFill/>
        </p:spPr>
        <p:txBody>
          <a:bodyPr wrap="square" rtlCol="0">
            <a:spAutoFit/>
          </a:bodyPr>
          <a:lstStyle/>
          <a:p>
            <a:pPr algn="ctr"/>
            <a:r>
              <a:rPr lang="en-US" sz="3600" b="1" dirty="0">
                <a:solidFill>
                  <a:schemeClr val="accent1"/>
                </a:solidFill>
                <a:latin typeface="Acumin Pro SemiCondensed Smbd" panose="020B0506020202020204" pitchFamily="34" charset="77"/>
              </a:rPr>
              <a:t>Annual Conference Journal Submission </a:t>
            </a:r>
          </a:p>
        </p:txBody>
      </p:sp>
      <p:sp>
        <p:nvSpPr>
          <p:cNvPr id="6" name="Rectangle 2">
            <a:extLst>
              <a:ext uri="{FF2B5EF4-FFF2-40B4-BE49-F238E27FC236}">
                <a16:creationId xmlns:a16="http://schemas.microsoft.com/office/drawing/2014/main" id="{2B371F4D-1C20-32A1-2A05-7EB04D8785B3}"/>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Rectangle 4">
            <a:extLst>
              <a:ext uri="{FF2B5EF4-FFF2-40B4-BE49-F238E27FC236}">
                <a16:creationId xmlns:a16="http://schemas.microsoft.com/office/drawing/2014/main" id="{497CEAA2-70C2-B0F7-A734-EA0AC1B86E8C}"/>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1" name="Rectangle 6">
            <a:extLst>
              <a:ext uri="{FF2B5EF4-FFF2-40B4-BE49-F238E27FC236}">
                <a16:creationId xmlns:a16="http://schemas.microsoft.com/office/drawing/2014/main" id="{12952807-64D4-EB09-226D-1D1A6145DEDF}"/>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Rectangle 8">
            <a:extLst>
              <a:ext uri="{FF2B5EF4-FFF2-40B4-BE49-F238E27FC236}">
                <a16:creationId xmlns:a16="http://schemas.microsoft.com/office/drawing/2014/main" id="{D01B84D8-AA3D-2AAE-F0DD-834361F66DFA}"/>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TextBox 4">
            <a:extLst>
              <a:ext uri="{FF2B5EF4-FFF2-40B4-BE49-F238E27FC236}">
                <a16:creationId xmlns:a16="http://schemas.microsoft.com/office/drawing/2014/main" id="{95CEB0B9-6394-FC5B-25DB-76323D0D6F21}"/>
              </a:ext>
            </a:extLst>
          </p:cNvPr>
          <p:cNvSpPr txBox="1"/>
          <p:nvPr/>
        </p:nvSpPr>
        <p:spPr>
          <a:xfrm>
            <a:off x="1561850" y="1371995"/>
            <a:ext cx="748214" cy="740203"/>
          </a:xfrm>
          <a:prstGeom prst="rect">
            <a:avLst/>
          </a:prstGeom>
          <a:noFill/>
        </p:spPr>
        <p:txBody>
          <a:bodyPr wrap="square" rtlCol="0">
            <a:spAutoFit/>
          </a:bodyPr>
          <a:lstStyle/>
          <a:p>
            <a:pPr marL="0" marR="0">
              <a:lnSpc>
                <a:spcPct val="107000"/>
              </a:lnSpc>
              <a:spcBef>
                <a:spcPts val="0"/>
              </a:spcBef>
              <a:spcAft>
                <a:spcPts val="0"/>
              </a:spcAft>
            </a:pPr>
            <a:r>
              <a:rPr lang="en-US" sz="4000" b="1" dirty="0">
                <a:effectLst/>
                <a:latin typeface="Acumin Pro SemiCondensed" panose="020B0506020202020204" pitchFamily="34" charset="77"/>
                <a:ea typeface="Calibri" panose="020F0502020204030204" pitchFamily="34" charset="0"/>
                <a:cs typeface="NewCaledoniaLTStd"/>
              </a:rPr>
              <a:t>E.</a:t>
            </a:r>
            <a:endParaRPr lang="en-US" sz="4000" dirty="0">
              <a:effectLst/>
              <a:latin typeface="Acumin Pro SemiCondensed" panose="020B0506020202020204" pitchFamily="34" charset="77"/>
              <a:ea typeface="Calibri" panose="020F050202020403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278A75F6-67FB-2E7D-BD0B-4909B9AD93FB}"/>
              </a:ext>
            </a:extLst>
          </p:cNvPr>
          <p:cNvSpPr txBox="1"/>
          <p:nvPr/>
        </p:nvSpPr>
        <p:spPr>
          <a:xfrm>
            <a:off x="383367" y="833244"/>
            <a:ext cx="11351434" cy="369332"/>
          </a:xfrm>
          <a:prstGeom prst="rect">
            <a:avLst/>
          </a:prstGeom>
          <a:noFill/>
        </p:spPr>
        <p:txBody>
          <a:bodyPr wrap="square" rtlCol="0">
            <a:spAutoFit/>
          </a:bodyPr>
          <a:lstStyle/>
          <a:p>
            <a:pPr algn="ctr"/>
            <a:r>
              <a:rPr lang="en-US" b="1" dirty="0">
                <a:latin typeface="Acumin Pro SemiCondensed" panose="020B0506020202020204" pitchFamily="34" charset="77"/>
              </a:rPr>
              <a:t>BOD Journal Requirements Information</a:t>
            </a:r>
          </a:p>
        </p:txBody>
      </p:sp>
      <p:sp>
        <p:nvSpPr>
          <p:cNvPr id="7" name="TextBox 6">
            <a:extLst>
              <a:ext uri="{FF2B5EF4-FFF2-40B4-BE49-F238E27FC236}">
                <a16:creationId xmlns:a16="http://schemas.microsoft.com/office/drawing/2014/main" id="{0B5D3ADB-280F-D792-75E3-46A844D8B2D1}"/>
              </a:ext>
            </a:extLst>
          </p:cNvPr>
          <p:cNvSpPr txBox="1"/>
          <p:nvPr/>
        </p:nvSpPr>
        <p:spPr>
          <a:xfrm>
            <a:off x="1687635" y="1560559"/>
            <a:ext cx="8671682" cy="407035"/>
          </a:xfrm>
          <a:prstGeom prst="rect">
            <a:avLst/>
          </a:prstGeom>
          <a:noFill/>
        </p:spPr>
        <p:txBody>
          <a:bodyPr wrap="square" rtlCol="0">
            <a:spAutoFit/>
          </a:bodyPr>
          <a:lstStyle/>
          <a:p>
            <a:pPr marL="609585" lvl="1">
              <a:lnSpc>
                <a:spcPct val="107000"/>
              </a:lnSpc>
            </a:pPr>
            <a:r>
              <a:rPr lang="en-US" sz="2000" dirty="0">
                <a:effectLst/>
                <a:latin typeface="Acumin Pro SemiCondensed" panose="020B0506020202020204" pitchFamily="34" charset="77"/>
                <a:ea typeface="Calibri" panose="020F0502020204030204" pitchFamily="34" charset="0"/>
                <a:cs typeface="PalatinoLTStd-Roman"/>
              </a:rPr>
              <a:t>Appointments</a:t>
            </a:r>
            <a:endParaRPr lang="en-US" sz="2000" dirty="0">
              <a:effectLst/>
              <a:latin typeface="Acumin Pro SemiCondensed" panose="020B0506020202020204" pitchFamily="34" charset="77"/>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9B8BC6D1-2505-13D6-7790-DDBD7E3DED35}"/>
              </a:ext>
            </a:extLst>
          </p:cNvPr>
          <p:cNvSpPr txBox="1"/>
          <p:nvPr/>
        </p:nvSpPr>
        <p:spPr>
          <a:xfrm>
            <a:off x="700056" y="1584763"/>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ENG</a:t>
            </a:r>
          </a:p>
        </p:txBody>
      </p:sp>
      <p:sp>
        <p:nvSpPr>
          <p:cNvPr id="9" name="TextBox 8">
            <a:extLst>
              <a:ext uri="{FF2B5EF4-FFF2-40B4-BE49-F238E27FC236}">
                <a16:creationId xmlns:a16="http://schemas.microsoft.com/office/drawing/2014/main" id="{15761331-7FFF-7D12-69F2-C396E6B53B61}"/>
              </a:ext>
            </a:extLst>
          </p:cNvPr>
          <p:cNvSpPr txBox="1"/>
          <p:nvPr/>
        </p:nvSpPr>
        <p:spPr>
          <a:xfrm>
            <a:off x="700056" y="2763068"/>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FRA</a:t>
            </a:r>
          </a:p>
        </p:txBody>
      </p:sp>
      <p:sp>
        <p:nvSpPr>
          <p:cNvPr id="13" name="TextBox 12">
            <a:extLst>
              <a:ext uri="{FF2B5EF4-FFF2-40B4-BE49-F238E27FC236}">
                <a16:creationId xmlns:a16="http://schemas.microsoft.com/office/drawing/2014/main" id="{22EC5A15-8B2C-9E38-A387-CEA31C24A48A}"/>
              </a:ext>
            </a:extLst>
          </p:cNvPr>
          <p:cNvSpPr txBox="1"/>
          <p:nvPr/>
        </p:nvSpPr>
        <p:spPr>
          <a:xfrm>
            <a:off x="700056" y="4108364"/>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POR</a:t>
            </a:r>
          </a:p>
        </p:txBody>
      </p:sp>
      <p:sp>
        <p:nvSpPr>
          <p:cNvPr id="14" name="TextBox 13">
            <a:extLst>
              <a:ext uri="{FF2B5EF4-FFF2-40B4-BE49-F238E27FC236}">
                <a16:creationId xmlns:a16="http://schemas.microsoft.com/office/drawing/2014/main" id="{8119E542-E27E-6C34-B908-BFA7D35B3C07}"/>
              </a:ext>
            </a:extLst>
          </p:cNvPr>
          <p:cNvSpPr txBox="1"/>
          <p:nvPr/>
        </p:nvSpPr>
        <p:spPr>
          <a:xfrm>
            <a:off x="700057" y="5410422"/>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SWA</a:t>
            </a:r>
          </a:p>
        </p:txBody>
      </p:sp>
      <p:sp>
        <p:nvSpPr>
          <p:cNvPr id="15" name="TextBox 14">
            <a:extLst>
              <a:ext uri="{FF2B5EF4-FFF2-40B4-BE49-F238E27FC236}">
                <a16:creationId xmlns:a16="http://schemas.microsoft.com/office/drawing/2014/main" id="{E8D3451C-1B13-4B9A-6600-C26ACB6428E7}"/>
              </a:ext>
            </a:extLst>
          </p:cNvPr>
          <p:cNvSpPr txBox="1"/>
          <p:nvPr/>
        </p:nvSpPr>
        <p:spPr>
          <a:xfrm>
            <a:off x="1561850" y="2577863"/>
            <a:ext cx="748214" cy="740203"/>
          </a:xfrm>
          <a:prstGeom prst="rect">
            <a:avLst/>
          </a:prstGeom>
          <a:noFill/>
        </p:spPr>
        <p:txBody>
          <a:bodyPr wrap="square" rtlCol="0">
            <a:spAutoFit/>
          </a:bodyPr>
          <a:lstStyle/>
          <a:p>
            <a:pPr marL="0" marR="0">
              <a:lnSpc>
                <a:spcPct val="107000"/>
              </a:lnSpc>
              <a:spcBef>
                <a:spcPts val="0"/>
              </a:spcBef>
              <a:spcAft>
                <a:spcPts val="0"/>
              </a:spcAft>
            </a:pPr>
            <a:r>
              <a:rPr lang="en-US" sz="4000" b="1" dirty="0">
                <a:effectLst/>
                <a:latin typeface="Acumin Pro SemiCondensed" panose="020B0506020202020204" pitchFamily="34" charset="77"/>
                <a:ea typeface="Calibri" panose="020F0502020204030204" pitchFamily="34" charset="0"/>
                <a:cs typeface="NewCaledoniaLTStd"/>
              </a:rPr>
              <a:t>E.</a:t>
            </a:r>
            <a:endParaRPr lang="en-US" sz="4000" dirty="0">
              <a:effectLst/>
              <a:latin typeface="Acumin Pro SemiCondensed" panose="020B0506020202020204" pitchFamily="34" charset="77"/>
              <a:ea typeface="Calibri" panose="020F0502020204030204" pitchFamily="34" charset="0"/>
              <a:cs typeface="Times New Roman" panose="02020603050405020304" pitchFamily="18" charset="0"/>
            </a:endParaRPr>
          </a:p>
        </p:txBody>
      </p:sp>
      <p:sp>
        <p:nvSpPr>
          <p:cNvPr id="16" name="TextBox 15">
            <a:extLst>
              <a:ext uri="{FF2B5EF4-FFF2-40B4-BE49-F238E27FC236}">
                <a16:creationId xmlns:a16="http://schemas.microsoft.com/office/drawing/2014/main" id="{3A8BFACB-348E-FBD1-89C3-9AA85A03C402}"/>
              </a:ext>
            </a:extLst>
          </p:cNvPr>
          <p:cNvSpPr txBox="1"/>
          <p:nvPr/>
        </p:nvSpPr>
        <p:spPr>
          <a:xfrm>
            <a:off x="1664893" y="2763068"/>
            <a:ext cx="8671682" cy="407035"/>
          </a:xfrm>
          <a:prstGeom prst="rect">
            <a:avLst/>
          </a:prstGeom>
          <a:noFill/>
        </p:spPr>
        <p:txBody>
          <a:bodyPr wrap="square" rtlCol="0">
            <a:spAutoFit/>
          </a:bodyPr>
          <a:lstStyle/>
          <a:p>
            <a:pPr marL="609585" lvl="1">
              <a:lnSpc>
                <a:spcPct val="107000"/>
              </a:lnSpc>
            </a:pPr>
            <a:r>
              <a:rPr lang="fr-FR" sz="2000" dirty="0">
                <a:latin typeface="Acumin Pro SemiCondensed" panose="020B0506020202020204" pitchFamily="34" charset="77"/>
                <a:ea typeface="Calibri" panose="020F0502020204030204" pitchFamily="34" charset="0"/>
                <a:cs typeface="Times New Roman" panose="02020603050405020304" pitchFamily="18" charset="0"/>
              </a:rPr>
              <a:t>Rendez-vous</a:t>
            </a:r>
          </a:p>
        </p:txBody>
      </p:sp>
      <p:sp>
        <p:nvSpPr>
          <p:cNvPr id="19" name="TextBox 18">
            <a:extLst>
              <a:ext uri="{FF2B5EF4-FFF2-40B4-BE49-F238E27FC236}">
                <a16:creationId xmlns:a16="http://schemas.microsoft.com/office/drawing/2014/main" id="{ECEB672D-741E-8659-34E9-2D79A42D4B0F}"/>
              </a:ext>
            </a:extLst>
          </p:cNvPr>
          <p:cNvSpPr txBox="1"/>
          <p:nvPr/>
        </p:nvSpPr>
        <p:spPr>
          <a:xfrm>
            <a:off x="1687635" y="5434676"/>
            <a:ext cx="8671682" cy="704873"/>
          </a:xfrm>
          <a:prstGeom prst="rect">
            <a:avLst/>
          </a:prstGeom>
          <a:noFill/>
        </p:spPr>
        <p:txBody>
          <a:bodyPr wrap="square" rtlCol="0">
            <a:spAutoFit/>
          </a:bodyPr>
          <a:lstStyle/>
          <a:p>
            <a:pPr marL="609585" lvl="1">
              <a:lnSpc>
                <a:spcPct val="107000"/>
              </a:lnSpc>
            </a:pPr>
            <a:r>
              <a:rPr lang="en-US" sz="2000" dirty="0" err="1">
                <a:latin typeface="Acumin Pro SemiCondensed" panose="020B0506020202020204"/>
              </a:rPr>
              <a:t>Madaraka</a:t>
            </a:r>
            <a:endParaRPr lang="en-US" sz="2000" dirty="0">
              <a:latin typeface="Acumin Pro SemiCondensed" panose="020B0506020202020204"/>
            </a:endParaRPr>
          </a:p>
          <a:p>
            <a:pPr marL="609585" lvl="1">
              <a:lnSpc>
                <a:spcPct val="107000"/>
              </a:lnSpc>
            </a:pPr>
            <a:endParaRPr lang="fr-FR" sz="1800" dirty="0">
              <a:latin typeface="Acumin Pro SemiCondensed" panose="020B0506020202020204"/>
              <a:ea typeface="Calibri" panose="020F0502020204030204" pitchFamily="34" charset="0"/>
              <a:cs typeface="Times New Roman" panose="02020603050405020304" pitchFamily="18" charset="0"/>
            </a:endParaRPr>
          </a:p>
        </p:txBody>
      </p:sp>
      <p:sp>
        <p:nvSpPr>
          <p:cNvPr id="20" name="TextBox 19">
            <a:extLst>
              <a:ext uri="{FF2B5EF4-FFF2-40B4-BE49-F238E27FC236}">
                <a16:creationId xmlns:a16="http://schemas.microsoft.com/office/drawing/2014/main" id="{FD097CD9-9209-59AC-FA04-84BFFE900EB2}"/>
              </a:ext>
            </a:extLst>
          </p:cNvPr>
          <p:cNvSpPr txBox="1"/>
          <p:nvPr/>
        </p:nvSpPr>
        <p:spPr>
          <a:xfrm>
            <a:off x="1664893" y="4084110"/>
            <a:ext cx="8671682" cy="407035"/>
          </a:xfrm>
          <a:prstGeom prst="rect">
            <a:avLst/>
          </a:prstGeom>
          <a:noFill/>
        </p:spPr>
        <p:txBody>
          <a:bodyPr wrap="square" rtlCol="0">
            <a:spAutoFit/>
          </a:bodyPr>
          <a:lstStyle/>
          <a:p>
            <a:pPr marL="609585" lvl="1">
              <a:lnSpc>
                <a:spcPct val="107000"/>
              </a:lnSpc>
            </a:pPr>
            <a:r>
              <a:rPr lang="en-US" sz="2000" dirty="0" err="1">
                <a:effectLst/>
                <a:latin typeface="Acumin Pro SemiCondensed" panose="020B0506020202020204" pitchFamily="34" charset="77"/>
                <a:ea typeface="Calibri" panose="020F0502020204030204" pitchFamily="34" charset="0"/>
                <a:cs typeface="PalatinoLTStd-Roman"/>
              </a:rPr>
              <a:t>Nomeações</a:t>
            </a:r>
            <a:endParaRPr lang="fr-FR" sz="2000" dirty="0">
              <a:latin typeface="Acumin Pro SemiCondensed" panose="020B0506020202020204" pitchFamily="34" charset="77"/>
              <a:ea typeface="Calibri" panose="020F0502020204030204" pitchFamily="34" charset="0"/>
              <a:cs typeface="Times New Roman" panose="02020603050405020304" pitchFamily="18" charset="0"/>
            </a:endParaRPr>
          </a:p>
        </p:txBody>
      </p:sp>
      <p:sp>
        <p:nvSpPr>
          <p:cNvPr id="17" name="TextBox 16">
            <a:extLst>
              <a:ext uri="{FF2B5EF4-FFF2-40B4-BE49-F238E27FC236}">
                <a16:creationId xmlns:a16="http://schemas.microsoft.com/office/drawing/2014/main" id="{B5090118-3804-2520-3396-6F949D73CAE8}"/>
              </a:ext>
            </a:extLst>
          </p:cNvPr>
          <p:cNvSpPr txBox="1"/>
          <p:nvPr/>
        </p:nvSpPr>
        <p:spPr>
          <a:xfrm>
            <a:off x="1561850" y="3914642"/>
            <a:ext cx="748214" cy="740203"/>
          </a:xfrm>
          <a:prstGeom prst="rect">
            <a:avLst/>
          </a:prstGeom>
          <a:noFill/>
        </p:spPr>
        <p:txBody>
          <a:bodyPr wrap="square" rtlCol="0">
            <a:spAutoFit/>
          </a:bodyPr>
          <a:lstStyle/>
          <a:p>
            <a:pPr marL="0" marR="0">
              <a:lnSpc>
                <a:spcPct val="107000"/>
              </a:lnSpc>
              <a:spcBef>
                <a:spcPts val="0"/>
              </a:spcBef>
              <a:spcAft>
                <a:spcPts val="0"/>
              </a:spcAft>
            </a:pPr>
            <a:r>
              <a:rPr lang="en-US" sz="4000" b="1" dirty="0">
                <a:effectLst/>
                <a:latin typeface="Acumin Pro SemiCondensed" panose="020B0506020202020204" pitchFamily="34" charset="77"/>
                <a:ea typeface="Calibri" panose="020F0502020204030204" pitchFamily="34" charset="0"/>
                <a:cs typeface="NewCaledoniaLTStd"/>
              </a:rPr>
              <a:t>E.</a:t>
            </a:r>
            <a:endParaRPr lang="en-US" sz="4000" dirty="0">
              <a:effectLst/>
              <a:latin typeface="Acumin Pro SemiCondensed" panose="020B0506020202020204" pitchFamily="34" charset="77"/>
              <a:ea typeface="Calibri" panose="020F0502020204030204" pitchFamily="34" charset="0"/>
              <a:cs typeface="Times New Roman" panose="02020603050405020304" pitchFamily="18" charset="0"/>
            </a:endParaRPr>
          </a:p>
        </p:txBody>
      </p:sp>
      <p:sp>
        <p:nvSpPr>
          <p:cNvPr id="18" name="TextBox 17">
            <a:extLst>
              <a:ext uri="{FF2B5EF4-FFF2-40B4-BE49-F238E27FC236}">
                <a16:creationId xmlns:a16="http://schemas.microsoft.com/office/drawing/2014/main" id="{1C668A1E-0DA4-88F9-21B8-7EFBC943541E}"/>
              </a:ext>
            </a:extLst>
          </p:cNvPr>
          <p:cNvSpPr txBox="1"/>
          <p:nvPr/>
        </p:nvSpPr>
        <p:spPr>
          <a:xfrm>
            <a:off x="1561850" y="5197199"/>
            <a:ext cx="748214" cy="740203"/>
          </a:xfrm>
          <a:prstGeom prst="rect">
            <a:avLst/>
          </a:prstGeom>
          <a:noFill/>
        </p:spPr>
        <p:txBody>
          <a:bodyPr wrap="square" rtlCol="0">
            <a:spAutoFit/>
          </a:bodyPr>
          <a:lstStyle/>
          <a:p>
            <a:pPr marL="0" marR="0">
              <a:lnSpc>
                <a:spcPct val="107000"/>
              </a:lnSpc>
              <a:spcBef>
                <a:spcPts val="0"/>
              </a:spcBef>
              <a:spcAft>
                <a:spcPts val="0"/>
              </a:spcAft>
            </a:pPr>
            <a:r>
              <a:rPr lang="en-US" sz="4000" b="1" dirty="0">
                <a:effectLst/>
                <a:latin typeface="Acumin Pro SemiCondensed" panose="020B0506020202020204" pitchFamily="34" charset="77"/>
                <a:ea typeface="Calibri" panose="020F0502020204030204" pitchFamily="34" charset="0"/>
                <a:cs typeface="NewCaledoniaLTStd"/>
              </a:rPr>
              <a:t>E.</a:t>
            </a:r>
            <a:endParaRPr lang="en-US" sz="4000" dirty="0">
              <a:effectLst/>
              <a:latin typeface="Acumin Pro SemiCondensed" panose="020B0506020202020204" pitchFamily="34" charset="77"/>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557822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3F3F3"/>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56DBC9B-6366-1BD4-9E7F-7CBF70F115C1}"/>
              </a:ext>
            </a:extLst>
          </p:cNvPr>
          <p:cNvSpPr/>
          <p:nvPr/>
        </p:nvSpPr>
        <p:spPr>
          <a:xfrm>
            <a:off x="383366" y="1233776"/>
            <a:ext cx="11351434" cy="5276353"/>
          </a:xfrm>
          <a:prstGeom prst="rect">
            <a:avLst/>
          </a:prstGeom>
          <a:solidFill>
            <a:schemeClr val="bg1"/>
          </a:solidFill>
          <a:ln w="63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A4C0B387-14B1-268F-A198-EF2DB45115A3}"/>
              </a:ext>
            </a:extLst>
          </p:cNvPr>
          <p:cNvSpPr txBox="1"/>
          <p:nvPr/>
        </p:nvSpPr>
        <p:spPr>
          <a:xfrm>
            <a:off x="271071" y="293723"/>
            <a:ext cx="11576023" cy="646331"/>
          </a:xfrm>
          <a:prstGeom prst="rect">
            <a:avLst/>
          </a:prstGeom>
          <a:noFill/>
        </p:spPr>
        <p:txBody>
          <a:bodyPr wrap="square" rtlCol="0">
            <a:spAutoFit/>
          </a:bodyPr>
          <a:lstStyle/>
          <a:p>
            <a:pPr algn="ctr"/>
            <a:r>
              <a:rPr lang="en-US" sz="3600" b="1" dirty="0">
                <a:solidFill>
                  <a:schemeClr val="accent1"/>
                </a:solidFill>
                <a:latin typeface="Acumin Pro SemiCondensed Smbd" panose="020B0506020202020204" pitchFamily="34" charset="77"/>
              </a:rPr>
              <a:t>Annual Conference Journal Submission </a:t>
            </a:r>
          </a:p>
        </p:txBody>
      </p:sp>
      <p:sp>
        <p:nvSpPr>
          <p:cNvPr id="6" name="Rectangle 2">
            <a:extLst>
              <a:ext uri="{FF2B5EF4-FFF2-40B4-BE49-F238E27FC236}">
                <a16:creationId xmlns:a16="http://schemas.microsoft.com/office/drawing/2014/main" id="{2B371F4D-1C20-32A1-2A05-7EB04D8785B3}"/>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Rectangle 4">
            <a:extLst>
              <a:ext uri="{FF2B5EF4-FFF2-40B4-BE49-F238E27FC236}">
                <a16:creationId xmlns:a16="http://schemas.microsoft.com/office/drawing/2014/main" id="{497CEAA2-70C2-B0F7-A734-EA0AC1B86E8C}"/>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1" name="Rectangle 6">
            <a:extLst>
              <a:ext uri="{FF2B5EF4-FFF2-40B4-BE49-F238E27FC236}">
                <a16:creationId xmlns:a16="http://schemas.microsoft.com/office/drawing/2014/main" id="{12952807-64D4-EB09-226D-1D1A6145DEDF}"/>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Rectangle 8">
            <a:extLst>
              <a:ext uri="{FF2B5EF4-FFF2-40B4-BE49-F238E27FC236}">
                <a16:creationId xmlns:a16="http://schemas.microsoft.com/office/drawing/2014/main" id="{D01B84D8-AA3D-2AAE-F0DD-834361F66DFA}"/>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TextBox 4">
            <a:extLst>
              <a:ext uri="{FF2B5EF4-FFF2-40B4-BE49-F238E27FC236}">
                <a16:creationId xmlns:a16="http://schemas.microsoft.com/office/drawing/2014/main" id="{95CEB0B9-6394-FC5B-25DB-76323D0D6F21}"/>
              </a:ext>
            </a:extLst>
          </p:cNvPr>
          <p:cNvSpPr txBox="1"/>
          <p:nvPr/>
        </p:nvSpPr>
        <p:spPr>
          <a:xfrm>
            <a:off x="1561850" y="1371995"/>
            <a:ext cx="748214" cy="740203"/>
          </a:xfrm>
          <a:prstGeom prst="rect">
            <a:avLst/>
          </a:prstGeom>
          <a:noFill/>
        </p:spPr>
        <p:txBody>
          <a:bodyPr wrap="square" rtlCol="0">
            <a:spAutoFit/>
          </a:bodyPr>
          <a:lstStyle/>
          <a:p>
            <a:pPr marL="0" marR="0">
              <a:lnSpc>
                <a:spcPct val="107000"/>
              </a:lnSpc>
              <a:spcBef>
                <a:spcPts val="0"/>
              </a:spcBef>
              <a:spcAft>
                <a:spcPts val="0"/>
              </a:spcAft>
            </a:pPr>
            <a:r>
              <a:rPr lang="en-US" sz="4000" b="1" dirty="0">
                <a:effectLst/>
                <a:latin typeface="Acumin Pro SemiCondensed" panose="020B0506020202020204" pitchFamily="34" charset="77"/>
                <a:ea typeface="Calibri" panose="020F0502020204030204" pitchFamily="34" charset="0"/>
                <a:cs typeface="NewCaledoniaLTStd"/>
              </a:rPr>
              <a:t>F.</a:t>
            </a:r>
            <a:endParaRPr lang="en-US" sz="4000" dirty="0">
              <a:effectLst/>
              <a:latin typeface="Acumin Pro SemiCondensed" panose="020B0506020202020204" pitchFamily="34" charset="77"/>
              <a:ea typeface="Calibri" panose="020F050202020403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278A75F6-67FB-2E7D-BD0B-4909B9AD93FB}"/>
              </a:ext>
            </a:extLst>
          </p:cNvPr>
          <p:cNvSpPr txBox="1"/>
          <p:nvPr/>
        </p:nvSpPr>
        <p:spPr>
          <a:xfrm>
            <a:off x="383367" y="833244"/>
            <a:ext cx="11351434" cy="369332"/>
          </a:xfrm>
          <a:prstGeom prst="rect">
            <a:avLst/>
          </a:prstGeom>
          <a:noFill/>
        </p:spPr>
        <p:txBody>
          <a:bodyPr wrap="square" rtlCol="0">
            <a:spAutoFit/>
          </a:bodyPr>
          <a:lstStyle/>
          <a:p>
            <a:pPr algn="ctr"/>
            <a:r>
              <a:rPr lang="en-US" b="1" dirty="0">
                <a:latin typeface="Acumin Pro SemiCondensed" panose="020B0506020202020204" pitchFamily="34" charset="77"/>
              </a:rPr>
              <a:t>BOD Journal Requirements Information</a:t>
            </a:r>
          </a:p>
        </p:txBody>
      </p:sp>
      <p:sp>
        <p:nvSpPr>
          <p:cNvPr id="7" name="TextBox 6">
            <a:extLst>
              <a:ext uri="{FF2B5EF4-FFF2-40B4-BE49-F238E27FC236}">
                <a16:creationId xmlns:a16="http://schemas.microsoft.com/office/drawing/2014/main" id="{0B5D3ADB-280F-D792-75E3-46A844D8B2D1}"/>
              </a:ext>
            </a:extLst>
          </p:cNvPr>
          <p:cNvSpPr txBox="1"/>
          <p:nvPr/>
        </p:nvSpPr>
        <p:spPr>
          <a:xfrm>
            <a:off x="1687634" y="1560389"/>
            <a:ext cx="8525731" cy="407035"/>
          </a:xfrm>
          <a:prstGeom prst="rect">
            <a:avLst/>
          </a:prstGeom>
          <a:noFill/>
        </p:spPr>
        <p:txBody>
          <a:bodyPr wrap="square" rtlCol="0">
            <a:spAutoFit/>
          </a:bodyPr>
          <a:lstStyle/>
          <a:p>
            <a:pPr marL="609585" lvl="1">
              <a:lnSpc>
                <a:spcPct val="107000"/>
              </a:lnSpc>
            </a:pPr>
            <a:r>
              <a:rPr lang="en-US" sz="2000" dirty="0">
                <a:effectLst/>
                <a:latin typeface="Acumin Pro SemiCondensed" panose="020B0506020202020204" pitchFamily="34" charset="77"/>
                <a:ea typeface="Calibri" panose="020F0502020204030204" pitchFamily="34" charset="0"/>
                <a:cs typeface="PalatinoLTStd-Roman"/>
              </a:rPr>
              <a:t>Reports as ordered by the annual conference</a:t>
            </a:r>
            <a:endParaRPr lang="en-US" sz="2000" dirty="0">
              <a:effectLst/>
              <a:latin typeface="Acumin Pro SemiCondensed" panose="020B0506020202020204" pitchFamily="34" charset="77"/>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A74D9E27-8E5F-721D-8A04-7F74F26664FE}"/>
              </a:ext>
            </a:extLst>
          </p:cNvPr>
          <p:cNvSpPr txBox="1"/>
          <p:nvPr/>
        </p:nvSpPr>
        <p:spPr>
          <a:xfrm>
            <a:off x="700056" y="1584763"/>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ENG</a:t>
            </a:r>
          </a:p>
        </p:txBody>
      </p:sp>
      <p:sp>
        <p:nvSpPr>
          <p:cNvPr id="9" name="TextBox 8">
            <a:extLst>
              <a:ext uri="{FF2B5EF4-FFF2-40B4-BE49-F238E27FC236}">
                <a16:creationId xmlns:a16="http://schemas.microsoft.com/office/drawing/2014/main" id="{B5E10449-B9AF-C2DE-2B10-A0E4DD444B52}"/>
              </a:ext>
            </a:extLst>
          </p:cNvPr>
          <p:cNvSpPr txBox="1"/>
          <p:nvPr/>
        </p:nvSpPr>
        <p:spPr>
          <a:xfrm>
            <a:off x="700056" y="2763068"/>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FRA</a:t>
            </a:r>
          </a:p>
        </p:txBody>
      </p:sp>
      <p:sp>
        <p:nvSpPr>
          <p:cNvPr id="13" name="TextBox 12">
            <a:extLst>
              <a:ext uri="{FF2B5EF4-FFF2-40B4-BE49-F238E27FC236}">
                <a16:creationId xmlns:a16="http://schemas.microsoft.com/office/drawing/2014/main" id="{1AC58D67-3B75-0FEF-5162-E784527E72FC}"/>
              </a:ext>
            </a:extLst>
          </p:cNvPr>
          <p:cNvSpPr txBox="1"/>
          <p:nvPr/>
        </p:nvSpPr>
        <p:spPr>
          <a:xfrm>
            <a:off x="700056" y="4108364"/>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POR</a:t>
            </a:r>
          </a:p>
        </p:txBody>
      </p:sp>
      <p:sp>
        <p:nvSpPr>
          <p:cNvPr id="14" name="TextBox 13">
            <a:extLst>
              <a:ext uri="{FF2B5EF4-FFF2-40B4-BE49-F238E27FC236}">
                <a16:creationId xmlns:a16="http://schemas.microsoft.com/office/drawing/2014/main" id="{965E7649-7843-3778-23AE-7F28543FFA9A}"/>
              </a:ext>
            </a:extLst>
          </p:cNvPr>
          <p:cNvSpPr txBox="1"/>
          <p:nvPr/>
        </p:nvSpPr>
        <p:spPr>
          <a:xfrm>
            <a:off x="700057" y="5410422"/>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SWA</a:t>
            </a:r>
          </a:p>
        </p:txBody>
      </p:sp>
      <p:sp>
        <p:nvSpPr>
          <p:cNvPr id="19" name="TextBox 18">
            <a:extLst>
              <a:ext uri="{FF2B5EF4-FFF2-40B4-BE49-F238E27FC236}">
                <a16:creationId xmlns:a16="http://schemas.microsoft.com/office/drawing/2014/main" id="{0FDAFB3C-38FF-04E0-C9E5-D3F05D632920}"/>
              </a:ext>
            </a:extLst>
          </p:cNvPr>
          <p:cNvSpPr txBox="1"/>
          <p:nvPr/>
        </p:nvSpPr>
        <p:spPr>
          <a:xfrm>
            <a:off x="1561850" y="2623798"/>
            <a:ext cx="748214" cy="740203"/>
          </a:xfrm>
          <a:prstGeom prst="rect">
            <a:avLst/>
          </a:prstGeom>
          <a:noFill/>
        </p:spPr>
        <p:txBody>
          <a:bodyPr wrap="square" rtlCol="0">
            <a:spAutoFit/>
          </a:bodyPr>
          <a:lstStyle/>
          <a:p>
            <a:pPr marL="0" marR="0">
              <a:lnSpc>
                <a:spcPct val="107000"/>
              </a:lnSpc>
              <a:spcBef>
                <a:spcPts val="0"/>
              </a:spcBef>
              <a:spcAft>
                <a:spcPts val="0"/>
              </a:spcAft>
            </a:pPr>
            <a:r>
              <a:rPr lang="en-US" sz="4000" b="1" dirty="0">
                <a:effectLst/>
                <a:latin typeface="Acumin Pro SemiCondensed" panose="020B0506020202020204" pitchFamily="34" charset="77"/>
                <a:ea typeface="Calibri" panose="020F0502020204030204" pitchFamily="34" charset="0"/>
                <a:cs typeface="NewCaledoniaLTStd"/>
              </a:rPr>
              <a:t>F.</a:t>
            </a:r>
            <a:endParaRPr lang="en-US" sz="4000" dirty="0">
              <a:effectLst/>
              <a:latin typeface="Acumin Pro SemiCondensed" panose="020B0506020202020204" pitchFamily="34" charset="77"/>
              <a:ea typeface="Calibri" panose="020F0502020204030204" pitchFamily="34" charset="0"/>
              <a:cs typeface="Times New Roman" panose="02020603050405020304" pitchFamily="18" charset="0"/>
            </a:endParaRPr>
          </a:p>
        </p:txBody>
      </p:sp>
      <p:sp>
        <p:nvSpPr>
          <p:cNvPr id="20" name="TextBox 19">
            <a:extLst>
              <a:ext uri="{FF2B5EF4-FFF2-40B4-BE49-F238E27FC236}">
                <a16:creationId xmlns:a16="http://schemas.microsoft.com/office/drawing/2014/main" id="{B26A6ADD-7C3C-D37B-0F31-B2F5A35EA419}"/>
              </a:ext>
            </a:extLst>
          </p:cNvPr>
          <p:cNvSpPr txBox="1"/>
          <p:nvPr/>
        </p:nvSpPr>
        <p:spPr>
          <a:xfrm>
            <a:off x="1687635" y="2784670"/>
            <a:ext cx="8525731" cy="407035"/>
          </a:xfrm>
          <a:prstGeom prst="rect">
            <a:avLst/>
          </a:prstGeom>
          <a:noFill/>
        </p:spPr>
        <p:txBody>
          <a:bodyPr wrap="square" rtlCol="0">
            <a:spAutoFit/>
          </a:bodyPr>
          <a:lstStyle/>
          <a:p>
            <a:pPr marL="609585" lvl="1">
              <a:lnSpc>
                <a:spcPct val="107000"/>
              </a:lnSpc>
            </a:pPr>
            <a:r>
              <a:rPr lang="fr-FR" sz="2000" dirty="0">
                <a:latin typeface="Acumin Pro SemiCondensed" panose="020B0506020202020204" pitchFamily="34" charset="77"/>
                <a:ea typeface="Calibri" panose="020F0502020204030204" pitchFamily="34" charset="0"/>
                <a:cs typeface="Times New Roman" panose="02020603050405020304" pitchFamily="18" charset="0"/>
              </a:rPr>
              <a:t>Rapports ordonnés par la conférence annuelle</a:t>
            </a:r>
            <a:endParaRPr lang="en-US" sz="2000" dirty="0">
              <a:effectLst/>
              <a:latin typeface="Acumin Pro SemiCondensed" panose="020B0506020202020204" pitchFamily="34" charset="77"/>
              <a:ea typeface="Calibri" panose="020F0502020204030204" pitchFamily="34" charset="0"/>
              <a:cs typeface="Times New Roman" panose="02020603050405020304" pitchFamily="18" charset="0"/>
            </a:endParaRPr>
          </a:p>
        </p:txBody>
      </p:sp>
      <p:sp>
        <p:nvSpPr>
          <p:cNvPr id="17" name="TextBox 16">
            <a:extLst>
              <a:ext uri="{FF2B5EF4-FFF2-40B4-BE49-F238E27FC236}">
                <a16:creationId xmlns:a16="http://schemas.microsoft.com/office/drawing/2014/main" id="{86416B8D-89D2-3069-8C64-62D52456AE0D}"/>
              </a:ext>
            </a:extLst>
          </p:cNvPr>
          <p:cNvSpPr txBox="1"/>
          <p:nvPr/>
        </p:nvSpPr>
        <p:spPr>
          <a:xfrm>
            <a:off x="2137138" y="5410422"/>
            <a:ext cx="8525731" cy="400110"/>
          </a:xfrm>
          <a:prstGeom prst="rect">
            <a:avLst/>
          </a:prstGeom>
          <a:noFill/>
        </p:spPr>
        <p:txBody>
          <a:bodyPr wrap="square" rtlCol="0">
            <a:spAutoFit/>
          </a:bodyPr>
          <a:lstStyle/>
          <a:p>
            <a:r>
              <a:rPr lang="en-US" sz="2000" dirty="0" err="1">
                <a:latin typeface="Acumin Pro SemiCondensed" panose="020B0506020202020204"/>
              </a:rPr>
              <a:t>Repoti</a:t>
            </a:r>
            <a:r>
              <a:rPr lang="en-US" sz="2000" dirty="0">
                <a:latin typeface="Acumin Pro SemiCondensed" panose="020B0506020202020204"/>
              </a:rPr>
              <a:t> </a:t>
            </a:r>
            <a:r>
              <a:rPr lang="en-US" sz="2000" dirty="0" err="1">
                <a:latin typeface="Acumin Pro SemiCondensed" panose="020B0506020202020204"/>
              </a:rPr>
              <a:t>kama</a:t>
            </a:r>
            <a:r>
              <a:rPr lang="en-US" sz="2000" dirty="0">
                <a:latin typeface="Acumin Pro SemiCondensed" panose="020B0506020202020204"/>
              </a:rPr>
              <a:t> </a:t>
            </a:r>
            <a:r>
              <a:rPr lang="en-US" sz="2000" dirty="0" err="1">
                <a:latin typeface="Acumin Pro SemiCondensed" panose="020B0506020202020204"/>
              </a:rPr>
              <a:t>ilivyoagizwa</a:t>
            </a:r>
            <a:r>
              <a:rPr lang="en-US" sz="2000" dirty="0">
                <a:latin typeface="Acumin Pro SemiCondensed" panose="020B0506020202020204"/>
              </a:rPr>
              <a:t> </a:t>
            </a:r>
            <a:r>
              <a:rPr lang="en-US" sz="2000" dirty="0" err="1">
                <a:latin typeface="Acumin Pro SemiCondensed" panose="020B0506020202020204"/>
              </a:rPr>
              <a:t>na</a:t>
            </a:r>
            <a:r>
              <a:rPr lang="en-US" sz="2000" dirty="0">
                <a:latin typeface="Acumin Pro SemiCondensed" panose="020B0506020202020204"/>
              </a:rPr>
              <a:t> </a:t>
            </a:r>
            <a:r>
              <a:rPr lang="en-US" sz="2000" dirty="0" err="1">
                <a:latin typeface="Acumin Pro SemiCondensed" panose="020B0506020202020204"/>
              </a:rPr>
              <a:t>mkutano</a:t>
            </a:r>
            <a:r>
              <a:rPr lang="en-US" sz="2000" dirty="0">
                <a:latin typeface="Acumin Pro SemiCondensed" panose="020B0506020202020204"/>
              </a:rPr>
              <a:t> </a:t>
            </a:r>
            <a:r>
              <a:rPr lang="en-US" sz="2000" dirty="0" err="1">
                <a:latin typeface="Acumin Pro SemiCondensed" panose="020B0506020202020204"/>
              </a:rPr>
              <a:t>wa</a:t>
            </a:r>
            <a:r>
              <a:rPr lang="en-US" sz="2000" dirty="0">
                <a:latin typeface="Acumin Pro SemiCondensed" panose="020B0506020202020204"/>
              </a:rPr>
              <a:t> </a:t>
            </a:r>
            <a:r>
              <a:rPr lang="en-US" sz="2000" dirty="0" err="1">
                <a:latin typeface="Acumin Pro SemiCondensed" panose="020B0506020202020204"/>
              </a:rPr>
              <a:t>kila</a:t>
            </a:r>
            <a:r>
              <a:rPr lang="en-US" sz="2000" dirty="0">
                <a:latin typeface="Acumin Pro SemiCondensed" panose="020B0506020202020204"/>
              </a:rPr>
              <a:t> </a:t>
            </a:r>
            <a:r>
              <a:rPr lang="en-US" sz="2000" dirty="0" err="1">
                <a:latin typeface="Acumin Pro SemiCondensed" panose="020B0506020202020204"/>
              </a:rPr>
              <a:t>mwaka</a:t>
            </a:r>
            <a:endParaRPr lang="en-US" sz="2000" dirty="0">
              <a:latin typeface="Acumin Pro SemiCondensed" panose="020B0506020202020204"/>
            </a:endParaRPr>
          </a:p>
        </p:txBody>
      </p:sp>
      <p:sp>
        <p:nvSpPr>
          <p:cNvPr id="18" name="TextBox 17">
            <a:extLst>
              <a:ext uri="{FF2B5EF4-FFF2-40B4-BE49-F238E27FC236}">
                <a16:creationId xmlns:a16="http://schemas.microsoft.com/office/drawing/2014/main" id="{E676A3AD-A546-2A36-B93C-472637C7B01E}"/>
              </a:ext>
            </a:extLst>
          </p:cNvPr>
          <p:cNvSpPr txBox="1"/>
          <p:nvPr/>
        </p:nvSpPr>
        <p:spPr>
          <a:xfrm>
            <a:off x="1687633" y="4036473"/>
            <a:ext cx="8525731" cy="407035"/>
          </a:xfrm>
          <a:prstGeom prst="rect">
            <a:avLst/>
          </a:prstGeom>
          <a:noFill/>
        </p:spPr>
        <p:txBody>
          <a:bodyPr wrap="square" rtlCol="0">
            <a:spAutoFit/>
          </a:bodyPr>
          <a:lstStyle/>
          <a:p>
            <a:pPr marL="609585" lvl="1">
              <a:lnSpc>
                <a:spcPct val="107000"/>
              </a:lnSpc>
            </a:pPr>
            <a:r>
              <a:rPr lang="pt" sz="2000" dirty="0">
                <a:effectLst/>
                <a:latin typeface="Acumin Pro SemiCondensed" panose="020B0506020202020204"/>
                <a:ea typeface="Calibri" panose="020F0502020204030204" pitchFamily="34" charset="0"/>
                <a:cs typeface="PalatinoLTStd-Roman"/>
              </a:rPr>
              <a:t>Relatórios conforme ordenados pela conferência anual</a:t>
            </a:r>
            <a:endParaRPr lang="en-US" sz="2000" dirty="0">
              <a:effectLst/>
              <a:latin typeface="Acumin Pro SemiCondensed" panose="020B0506020202020204"/>
              <a:ea typeface="Calibri" panose="020F0502020204030204" pitchFamily="34" charset="0"/>
              <a:cs typeface="Times New Roman" panose="02020603050405020304" pitchFamily="18" charset="0"/>
            </a:endParaRPr>
          </a:p>
        </p:txBody>
      </p:sp>
      <p:sp>
        <p:nvSpPr>
          <p:cNvPr id="15" name="TextBox 14">
            <a:extLst>
              <a:ext uri="{FF2B5EF4-FFF2-40B4-BE49-F238E27FC236}">
                <a16:creationId xmlns:a16="http://schemas.microsoft.com/office/drawing/2014/main" id="{FAB48AC6-6A6C-6467-BB8F-8577ACDA543D}"/>
              </a:ext>
            </a:extLst>
          </p:cNvPr>
          <p:cNvSpPr txBox="1"/>
          <p:nvPr/>
        </p:nvSpPr>
        <p:spPr>
          <a:xfrm>
            <a:off x="1561850" y="3897205"/>
            <a:ext cx="748214" cy="740203"/>
          </a:xfrm>
          <a:prstGeom prst="rect">
            <a:avLst/>
          </a:prstGeom>
          <a:noFill/>
        </p:spPr>
        <p:txBody>
          <a:bodyPr wrap="square" rtlCol="0">
            <a:spAutoFit/>
          </a:bodyPr>
          <a:lstStyle/>
          <a:p>
            <a:pPr marL="0" marR="0">
              <a:lnSpc>
                <a:spcPct val="107000"/>
              </a:lnSpc>
              <a:spcBef>
                <a:spcPts val="0"/>
              </a:spcBef>
              <a:spcAft>
                <a:spcPts val="0"/>
              </a:spcAft>
            </a:pPr>
            <a:r>
              <a:rPr lang="en-US" sz="4000" b="1" dirty="0">
                <a:effectLst/>
                <a:latin typeface="Acumin Pro SemiCondensed" panose="020B0506020202020204" pitchFamily="34" charset="77"/>
                <a:ea typeface="Calibri" panose="020F0502020204030204" pitchFamily="34" charset="0"/>
                <a:cs typeface="NewCaledoniaLTStd"/>
              </a:rPr>
              <a:t>F.</a:t>
            </a:r>
            <a:endParaRPr lang="en-US" sz="4000" dirty="0">
              <a:effectLst/>
              <a:latin typeface="Acumin Pro SemiCondensed" panose="020B0506020202020204" pitchFamily="34" charset="77"/>
              <a:ea typeface="Calibri" panose="020F0502020204030204" pitchFamily="34" charset="0"/>
              <a:cs typeface="Times New Roman" panose="02020603050405020304" pitchFamily="18" charset="0"/>
            </a:endParaRPr>
          </a:p>
        </p:txBody>
      </p:sp>
      <p:sp>
        <p:nvSpPr>
          <p:cNvPr id="16" name="TextBox 15">
            <a:extLst>
              <a:ext uri="{FF2B5EF4-FFF2-40B4-BE49-F238E27FC236}">
                <a16:creationId xmlns:a16="http://schemas.microsoft.com/office/drawing/2014/main" id="{0F69BA46-AE91-4FD1-B6FA-9E9FD641DC6C}"/>
              </a:ext>
            </a:extLst>
          </p:cNvPr>
          <p:cNvSpPr txBox="1"/>
          <p:nvPr/>
        </p:nvSpPr>
        <p:spPr>
          <a:xfrm>
            <a:off x="1561850" y="5164724"/>
            <a:ext cx="748214" cy="740203"/>
          </a:xfrm>
          <a:prstGeom prst="rect">
            <a:avLst/>
          </a:prstGeom>
          <a:noFill/>
        </p:spPr>
        <p:txBody>
          <a:bodyPr wrap="square" rtlCol="0">
            <a:spAutoFit/>
          </a:bodyPr>
          <a:lstStyle/>
          <a:p>
            <a:pPr marL="0" marR="0">
              <a:lnSpc>
                <a:spcPct val="107000"/>
              </a:lnSpc>
              <a:spcBef>
                <a:spcPts val="0"/>
              </a:spcBef>
              <a:spcAft>
                <a:spcPts val="0"/>
              </a:spcAft>
            </a:pPr>
            <a:r>
              <a:rPr lang="en-US" sz="4000" b="1" dirty="0">
                <a:effectLst/>
                <a:latin typeface="Acumin Pro SemiCondensed" panose="020B0506020202020204" pitchFamily="34" charset="77"/>
                <a:ea typeface="Calibri" panose="020F0502020204030204" pitchFamily="34" charset="0"/>
                <a:cs typeface="NewCaledoniaLTStd"/>
              </a:rPr>
              <a:t>F.</a:t>
            </a:r>
            <a:endParaRPr lang="en-US" sz="4000" dirty="0">
              <a:effectLst/>
              <a:latin typeface="Acumin Pro SemiCondensed" panose="020B0506020202020204" pitchFamily="34" charset="77"/>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127474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3F3F3"/>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56DBC9B-6366-1BD4-9E7F-7CBF70F115C1}"/>
              </a:ext>
            </a:extLst>
          </p:cNvPr>
          <p:cNvSpPr/>
          <p:nvPr/>
        </p:nvSpPr>
        <p:spPr>
          <a:xfrm>
            <a:off x="383366" y="1233776"/>
            <a:ext cx="11351434" cy="5276353"/>
          </a:xfrm>
          <a:prstGeom prst="rect">
            <a:avLst/>
          </a:prstGeom>
          <a:solidFill>
            <a:schemeClr val="bg1"/>
          </a:solidFill>
          <a:ln w="63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A4C0B387-14B1-268F-A198-EF2DB45115A3}"/>
              </a:ext>
            </a:extLst>
          </p:cNvPr>
          <p:cNvSpPr txBox="1"/>
          <p:nvPr/>
        </p:nvSpPr>
        <p:spPr>
          <a:xfrm>
            <a:off x="271071" y="293723"/>
            <a:ext cx="11576023" cy="646331"/>
          </a:xfrm>
          <a:prstGeom prst="rect">
            <a:avLst/>
          </a:prstGeom>
          <a:noFill/>
        </p:spPr>
        <p:txBody>
          <a:bodyPr wrap="square" rtlCol="0">
            <a:spAutoFit/>
          </a:bodyPr>
          <a:lstStyle/>
          <a:p>
            <a:pPr algn="ctr"/>
            <a:r>
              <a:rPr lang="en-US" sz="3600" b="1" dirty="0">
                <a:solidFill>
                  <a:schemeClr val="accent1"/>
                </a:solidFill>
                <a:latin typeface="Acumin Pro SemiCondensed Smbd" panose="020B0506020202020204" pitchFamily="34" charset="77"/>
              </a:rPr>
              <a:t>Annual Conference Journal Submission </a:t>
            </a:r>
          </a:p>
        </p:txBody>
      </p:sp>
      <p:sp>
        <p:nvSpPr>
          <p:cNvPr id="6" name="Rectangle 2">
            <a:extLst>
              <a:ext uri="{FF2B5EF4-FFF2-40B4-BE49-F238E27FC236}">
                <a16:creationId xmlns:a16="http://schemas.microsoft.com/office/drawing/2014/main" id="{2B371F4D-1C20-32A1-2A05-7EB04D8785B3}"/>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Rectangle 4">
            <a:extLst>
              <a:ext uri="{FF2B5EF4-FFF2-40B4-BE49-F238E27FC236}">
                <a16:creationId xmlns:a16="http://schemas.microsoft.com/office/drawing/2014/main" id="{497CEAA2-70C2-B0F7-A734-EA0AC1B86E8C}"/>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1" name="Rectangle 6">
            <a:extLst>
              <a:ext uri="{FF2B5EF4-FFF2-40B4-BE49-F238E27FC236}">
                <a16:creationId xmlns:a16="http://schemas.microsoft.com/office/drawing/2014/main" id="{12952807-64D4-EB09-226D-1D1A6145DEDF}"/>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Rectangle 8">
            <a:extLst>
              <a:ext uri="{FF2B5EF4-FFF2-40B4-BE49-F238E27FC236}">
                <a16:creationId xmlns:a16="http://schemas.microsoft.com/office/drawing/2014/main" id="{D01B84D8-AA3D-2AAE-F0DD-834361F66DFA}"/>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TextBox 4">
            <a:extLst>
              <a:ext uri="{FF2B5EF4-FFF2-40B4-BE49-F238E27FC236}">
                <a16:creationId xmlns:a16="http://schemas.microsoft.com/office/drawing/2014/main" id="{95CEB0B9-6394-FC5B-25DB-76323D0D6F21}"/>
              </a:ext>
            </a:extLst>
          </p:cNvPr>
          <p:cNvSpPr txBox="1"/>
          <p:nvPr/>
        </p:nvSpPr>
        <p:spPr>
          <a:xfrm>
            <a:off x="1561850" y="1371995"/>
            <a:ext cx="748214" cy="740203"/>
          </a:xfrm>
          <a:prstGeom prst="rect">
            <a:avLst/>
          </a:prstGeom>
          <a:noFill/>
        </p:spPr>
        <p:txBody>
          <a:bodyPr wrap="square" rtlCol="0">
            <a:spAutoFit/>
          </a:bodyPr>
          <a:lstStyle/>
          <a:p>
            <a:pPr marL="0" marR="0">
              <a:lnSpc>
                <a:spcPct val="107000"/>
              </a:lnSpc>
              <a:spcBef>
                <a:spcPts val="0"/>
              </a:spcBef>
              <a:spcAft>
                <a:spcPts val="0"/>
              </a:spcAft>
            </a:pPr>
            <a:r>
              <a:rPr lang="en-US" sz="4000" b="1" dirty="0">
                <a:effectLst/>
                <a:latin typeface="Acumin Pro SemiCondensed" panose="020B0506020202020204" pitchFamily="34" charset="77"/>
                <a:ea typeface="Calibri" panose="020F0502020204030204" pitchFamily="34" charset="0"/>
                <a:cs typeface="NewCaledoniaLTStd"/>
              </a:rPr>
              <a:t>G.</a:t>
            </a:r>
            <a:endParaRPr lang="en-US" sz="4000" dirty="0">
              <a:effectLst/>
              <a:latin typeface="Acumin Pro SemiCondensed" panose="020B0506020202020204" pitchFamily="34" charset="77"/>
              <a:ea typeface="Calibri" panose="020F050202020403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278A75F6-67FB-2E7D-BD0B-4909B9AD93FB}"/>
              </a:ext>
            </a:extLst>
          </p:cNvPr>
          <p:cNvSpPr txBox="1"/>
          <p:nvPr/>
        </p:nvSpPr>
        <p:spPr>
          <a:xfrm>
            <a:off x="383367" y="833244"/>
            <a:ext cx="11351434" cy="369332"/>
          </a:xfrm>
          <a:prstGeom prst="rect">
            <a:avLst/>
          </a:prstGeom>
          <a:noFill/>
        </p:spPr>
        <p:txBody>
          <a:bodyPr wrap="square" rtlCol="0">
            <a:spAutoFit/>
          </a:bodyPr>
          <a:lstStyle/>
          <a:p>
            <a:pPr algn="ctr"/>
            <a:r>
              <a:rPr lang="en-US" b="1" dirty="0">
                <a:latin typeface="Acumin Pro SemiCondensed" panose="020B0506020202020204" pitchFamily="34" charset="77"/>
              </a:rPr>
              <a:t>BOD Journal Requirements Information</a:t>
            </a:r>
          </a:p>
        </p:txBody>
      </p:sp>
      <p:sp>
        <p:nvSpPr>
          <p:cNvPr id="7" name="TextBox 6">
            <a:extLst>
              <a:ext uri="{FF2B5EF4-FFF2-40B4-BE49-F238E27FC236}">
                <a16:creationId xmlns:a16="http://schemas.microsoft.com/office/drawing/2014/main" id="{0B5D3ADB-280F-D792-75E3-46A844D8B2D1}"/>
              </a:ext>
            </a:extLst>
          </p:cNvPr>
          <p:cNvSpPr txBox="1"/>
          <p:nvPr/>
        </p:nvSpPr>
        <p:spPr>
          <a:xfrm>
            <a:off x="1723241" y="1550152"/>
            <a:ext cx="8671682" cy="407035"/>
          </a:xfrm>
          <a:prstGeom prst="rect">
            <a:avLst/>
          </a:prstGeom>
          <a:noFill/>
        </p:spPr>
        <p:txBody>
          <a:bodyPr wrap="square" rtlCol="0">
            <a:spAutoFit/>
          </a:bodyPr>
          <a:lstStyle/>
          <a:p>
            <a:pPr marL="609585" lvl="1">
              <a:lnSpc>
                <a:spcPct val="107000"/>
              </a:lnSpc>
            </a:pPr>
            <a:r>
              <a:rPr lang="en-US" sz="2000" dirty="0">
                <a:effectLst/>
                <a:latin typeface="Acumin Pro SemiCondensed" panose="020B0506020202020204" pitchFamily="34" charset="77"/>
                <a:ea typeface="Calibri" panose="020F0502020204030204" pitchFamily="34" charset="0"/>
                <a:cs typeface="PalatinoLTStd-Roman"/>
              </a:rPr>
              <a:t>Annual report of the district superintendents, if any</a:t>
            </a:r>
            <a:endParaRPr lang="en-US" sz="2000" dirty="0">
              <a:effectLst/>
              <a:latin typeface="Acumin Pro SemiCondensed" panose="020B0506020202020204" pitchFamily="34" charset="77"/>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FC389079-AA54-BD35-717B-C8039E25587C}"/>
              </a:ext>
            </a:extLst>
          </p:cNvPr>
          <p:cNvSpPr txBox="1"/>
          <p:nvPr/>
        </p:nvSpPr>
        <p:spPr>
          <a:xfrm>
            <a:off x="1544500" y="2516719"/>
            <a:ext cx="748214" cy="740203"/>
          </a:xfrm>
          <a:prstGeom prst="rect">
            <a:avLst/>
          </a:prstGeom>
          <a:noFill/>
        </p:spPr>
        <p:txBody>
          <a:bodyPr wrap="square" rtlCol="0">
            <a:spAutoFit/>
          </a:bodyPr>
          <a:lstStyle/>
          <a:p>
            <a:pPr marL="0" marR="0">
              <a:lnSpc>
                <a:spcPct val="107000"/>
              </a:lnSpc>
              <a:spcBef>
                <a:spcPts val="0"/>
              </a:spcBef>
              <a:spcAft>
                <a:spcPts val="0"/>
              </a:spcAft>
            </a:pPr>
            <a:r>
              <a:rPr lang="en-US" sz="4000" b="1" dirty="0">
                <a:effectLst/>
                <a:latin typeface="Acumin Pro SemiCondensed" panose="020B0506020202020204" pitchFamily="34" charset="77"/>
                <a:ea typeface="Calibri" panose="020F0502020204030204" pitchFamily="34" charset="0"/>
                <a:cs typeface="NewCaledoniaLTStd"/>
              </a:rPr>
              <a:t>G.</a:t>
            </a:r>
            <a:endParaRPr lang="en-US" sz="4000" dirty="0">
              <a:effectLst/>
              <a:latin typeface="Acumin Pro SemiCondensed" panose="020B0506020202020204" pitchFamily="34" charset="77"/>
              <a:ea typeface="Calibri" panose="020F0502020204030204" pitchFamily="34" charset="0"/>
              <a:cs typeface="Times New Roman" panose="02020603050405020304" pitchFamily="18" charset="0"/>
            </a:endParaRPr>
          </a:p>
        </p:txBody>
      </p:sp>
      <p:sp>
        <p:nvSpPr>
          <p:cNvPr id="9" name="TextBox 8">
            <a:extLst>
              <a:ext uri="{FF2B5EF4-FFF2-40B4-BE49-F238E27FC236}">
                <a16:creationId xmlns:a16="http://schemas.microsoft.com/office/drawing/2014/main" id="{08B7108F-856A-CF5E-940C-F52C7F61CC76}"/>
              </a:ext>
            </a:extLst>
          </p:cNvPr>
          <p:cNvSpPr txBox="1"/>
          <p:nvPr/>
        </p:nvSpPr>
        <p:spPr>
          <a:xfrm>
            <a:off x="1687635" y="2709345"/>
            <a:ext cx="8707288" cy="407035"/>
          </a:xfrm>
          <a:prstGeom prst="rect">
            <a:avLst/>
          </a:prstGeom>
          <a:noFill/>
        </p:spPr>
        <p:txBody>
          <a:bodyPr wrap="square" rtlCol="0">
            <a:spAutoFit/>
          </a:bodyPr>
          <a:lstStyle/>
          <a:p>
            <a:pPr marL="609585" lvl="1">
              <a:lnSpc>
                <a:spcPct val="107000"/>
              </a:lnSpc>
            </a:pPr>
            <a:r>
              <a:rPr lang="fr-FR" sz="2000" dirty="0">
                <a:latin typeface="Acumin Pro SemiCondensed" panose="020B0506020202020204" pitchFamily="34" charset="77"/>
                <a:ea typeface="Calibri" panose="020F0502020204030204" pitchFamily="34" charset="0"/>
                <a:cs typeface="PalatinoLTStd-Roman"/>
              </a:rPr>
              <a:t>Rapport annuel des surintendants de district, le cas échéant</a:t>
            </a:r>
            <a:endParaRPr lang="en-US" sz="2000" dirty="0">
              <a:effectLst/>
              <a:latin typeface="Acumin Pro SemiCondensed" panose="020B0506020202020204" pitchFamily="34" charset="77"/>
              <a:ea typeface="Calibri" panose="020F0502020204030204" pitchFamily="34" charset="0"/>
              <a:cs typeface="Times New Roman" panose="02020603050405020304" pitchFamily="18" charset="0"/>
            </a:endParaRPr>
          </a:p>
        </p:txBody>
      </p:sp>
      <p:sp>
        <p:nvSpPr>
          <p:cNvPr id="13" name="TextBox 12">
            <a:extLst>
              <a:ext uri="{FF2B5EF4-FFF2-40B4-BE49-F238E27FC236}">
                <a16:creationId xmlns:a16="http://schemas.microsoft.com/office/drawing/2014/main" id="{8E310940-3048-D78C-3FC7-198C2C3687A7}"/>
              </a:ext>
            </a:extLst>
          </p:cNvPr>
          <p:cNvSpPr txBox="1"/>
          <p:nvPr/>
        </p:nvSpPr>
        <p:spPr>
          <a:xfrm>
            <a:off x="700056" y="1584763"/>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ENG</a:t>
            </a:r>
          </a:p>
        </p:txBody>
      </p:sp>
      <p:sp>
        <p:nvSpPr>
          <p:cNvPr id="14" name="TextBox 13">
            <a:extLst>
              <a:ext uri="{FF2B5EF4-FFF2-40B4-BE49-F238E27FC236}">
                <a16:creationId xmlns:a16="http://schemas.microsoft.com/office/drawing/2014/main" id="{A0D47767-45B5-B25C-13AF-D1B3652EA919}"/>
              </a:ext>
            </a:extLst>
          </p:cNvPr>
          <p:cNvSpPr txBox="1"/>
          <p:nvPr/>
        </p:nvSpPr>
        <p:spPr>
          <a:xfrm>
            <a:off x="700056" y="2749636"/>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FRA</a:t>
            </a:r>
          </a:p>
        </p:txBody>
      </p:sp>
      <p:sp>
        <p:nvSpPr>
          <p:cNvPr id="15" name="TextBox 14">
            <a:extLst>
              <a:ext uri="{FF2B5EF4-FFF2-40B4-BE49-F238E27FC236}">
                <a16:creationId xmlns:a16="http://schemas.microsoft.com/office/drawing/2014/main" id="{85BD2801-06B4-6920-B805-8617DE266AB6}"/>
              </a:ext>
            </a:extLst>
          </p:cNvPr>
          <p:cNvSpPr txBox="1"/>
          <p:nvPr/>
        </p:nvSpPr>
        <p:spPr>
          <a:xfrm>
            <a:off x="700056" y="4108364"/>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POR</a:t>
            </a:r>
          </a:p>
        </p:txBody>
      </p:sp>
      <p:sp>
        <p:nvSpPr>
          <p:cNvPr id="16" name="TextBox 15">
            <a:extLst>
              <a:ext uri="{FF2B5EF4-FFF2-40B4-BE49-F238E27FC236}">
                <a16:creationId xmlns:a16="http://schemas.microsoft.com/office/drawing/2014/main" id="{1D3E13A4-36CC-3BEE-4E8B-A33BD06A45B7}"/>
              </a:ext>
            </a:extLst>
          </p:cNvPr>
          <p:cNvSpPr txBox="1"/>
          <p:nvPr/>
        </p:nvSpPr>
        <p:spPr>
          <a:xfrm>
            <a:off x="700057" y="5410422"/>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SWA</a:t>
            </a:r>
          </a:p>
        </p:txBody>
      </p:sp>
      <p:sp>
        <p:nvSpPr>
          <p:cNvPr id="19" name="TextBox 18">
            <a:extLst>
              <a:ext uri="{FF2B5EF4-FFF2-40B4-BE49-F238E27FC236}">
                <a16:creationId xmlns:a16="http://schemas.microsoft.com/office/drawing/2014/main" id="{40A1F6E1-95DE-E609-32F6-FCD414BEEFA1}"/>
              </a:ext>
            </a:extLst>
          </p:cNvPr>
          <p:cNvSpPr txBox="1"/>
          <p:nvPr/>
        </p:nvSpPr>
        <p:spPr>
          <a:xfrm>
            <a:off x="1687635" y="4107056"/>
            <a:ext cx="8707288" cy="704873"/>
          </a:xfrm>
          <a:prstGeom prst="rect">
            <a:avLst/>
          </a:prstGeom>
          <a:noFill/>
        </p:spPr>
        <p:txBody>
          <a:bodyPr wrap="square" rtlCol="0">
            <a:spAutoFit/>
          </a:bodyPr>
          <a:lstStyle/>
          <a:p>
            <a:pPr marL="609585" lvl="1">
              <a:lnSpc>
                <a:spcPct val="107000"/>
              </a:lnSpc>
            </a:pPr>
            <a:r>
              <a:rPr lang="pt" sz="2000" dirty="0">
                <a:effectLst/>
                <a:latin typeface="Acumin Pro SemiCondensed" panose="020B0506020202020204"/>
                <a:ea typeface="Calibri" panose="020F0502020204030204" pitchFamily="34" charset="0"/>
                <a:cs typeface="PalatinoLTStd-Roman"/>
              </a:rPr>
              <a:t>Relatório anual dos superintendentes distritais, se houver</a:t>
            </a:r>
            <a:endParaRPr lang="en-US" sz="2000" dirty="0">
              <a:effectLst/>
              <a:latin typeface="Acumin Pro SemiCondensed" panose="020B0506020202020204"/>
              <a:ea typeface="Calibri" panose="020F0502020204030204" pitchFamily="34" charset="0"/>
              <a:cs typeface="Times New Roman" panose="02020603050405020304" pitchFamily="18" charset="0"/>
            </a:endParaRPr>
          </a:p>
          <a:p>
            <a:pPr marL="609585" lvl="1">
              <a:lnSpc>
                <a:spcPct val="107000"/>
              </a:lnSpc>
            </a:pPr>
            <a:endParaRPr lang="en-US" dirty="0">
              <a:effectLst/>
              <a:latin typeface="Acumin Pro SemiCondensed" panose="020B0506020202020204"/>
              <a:ea typeface="Calibri" panose="020F0502020204030204" pitchFamily="34" charset="0"/>
              <a:cs typeface="Times New Roman" panose="02020603050405020304" pitchFamily="18" charset="0"/>
            </a:endParaRPr>
          </a:p>
        </p:txBody>
      </p:sp>
      <p:sp>
        <p:nvSpPr>
          <p:cNvPr id="20" name="TextBox 19">
            <a:extLst>
              <a:ext uri="{FF2B5EF4-FFF2-40B4-BE49-F238E27FC236}">
                <a16:creationId xmlns:a16="http://schemas.microsoft.com/office/drawing/2014/main" id="{C7F39F7E-6122-E81D-A1B7-D4B845F1AB5D}"/>
              </a:ext>
            </a:extLst>
          </p:cNvPr>
          <p:cNvSpPr txBox="1"/>
          <p:nvPr/>
        </p:nvSpPr>
        <p:spPr>
          <a:xfrm>
            <a:off x="2208843" y="5410422"/>
            <a:ext cx="8707288" cy="400110"/>
          </a:xfrm>
          <a:prstGeom prst="rect">
            <a:avLst/>
          </a:prstGeom>
          <a:noFill/>
        </p:spPr>
        <p:txBody>
          <a:bodyPr wrap="square" rtlCol="0">
            <a:spAutoFit/>
          </a:bodyPr>
          <a:lstStyle/>
          <a:p>
            <a:r>
              <a:rPr lang="en-US" sz="2000" dirty="0" err="1">
                <a:latin typeface="Acumin Pro SemiCondensed" panose="020B0506020202020204"/>
              </a:rPr>
              <a:t>Repoti</a:t>
            </a:r>
            <a:r>
              <a:rPr lang="en-US" sz="2000" dirty="0">
                <a:latin typeface="Acumin Pro SemiCondensed" panose="020B0506020202020204"/>
              </a:rPr>
              <a:t> </a:t>
            </a:r>
            <a:r>
              <a:rPr lang="en-US" sz="2000" dirty="0" err="1">
                <a:latin typeface="Acumin Pro SemiCondensed" panose="020B0506020202020204"/>
              </a:rPr>
              <a:t>ya</a:t>
            </a:r>
            <a:r>
              <a:rPr lang="en-US" sz="2000" dirty="0">
                <a:latin typeface="Acumin Pro SemiCondensed" panose="020B0506020202020204"/>
              </a:rPr>
              <a:t> </a:t>
            </a:r>
            <a:r>
              <a:rPr lang="en-US" sz="2000" dirty="0" err="1">
                <a:latin typeface="Acumin Pro SemiCondensed" panose="020B0506020202020204"/>
              </a:rPr>
              <a:t>mwaka</a:t>
            </a:r>
            <a:r>
              <a:rPr lang="en-US" sz="2000" dirty="0">
                <a:latin typeface="Acumin Pro SemiCondensed" panose="020B0506020202020204"/>
              </a:rPr>
              <a:t> </a:t>
            </a:r>
            <a:r>
              <a:rPr lang="en-US" sz="2000" dirty="0" err="1">
                <a:latin typeface="Acumin Pro SemiCondensed" panose="020B0506020202020204"/>
              </a:rPr>
              <a:t>ya</a:t>
            </a:r>
            <a:r>
              <a:rPr lang="en-US" sz="2000" dirty="0">
                <a:latin typeface="Acumin Pro SemiCondensed" panose="020B0506020202020204"/>
              </a:rPr>
              <a:t> </a:t>
            </a:r>
            <a:r>
              <a:rPr lang="en-US" sz="2000" dirty="0" err="1">
                <a:latin typeface="Acumin Pro SemiCondensed" panose="020B0506020202020204"/>
              </a:rPr>
              <a:t>mkuu</a:t>
            </a:r>
            <a:r>
              <a:rPr lang="en-US" sz="2000" dirty="0">
                <a:latin typeface="Acumin Pro SemiCondensed" panose="020B0506020202020204"/>
              </a:rPr>
              <a:t> </a:t>
            </a:r>
            <a:r>
              <a:rPr lang="en-US" sz="2000" dirty="0" err="1">
                <a:latin typeface="Acumin Pro SemiCondensed" panose="020B0506020202020204"/>
              </a:rPr>
              <a:t>wa</a:t>
            </a:r>
            <a:r>
              <a:rPr lang="en-US" sz="2000" dirty="0">
                <a:latin typeface="Acumin Pro SemiCondensed" panose="020B0506020202020204"/>
              </a:rPr>
              <a:t> </a:t>
            </a:r>
            <a:r>
              <a:rPr lang="en-US" sz="2000" dirty="0" err="1">
                <a:latin typeface="Acumin Pro SemiCondensed" panose="020B0506020202020204"/>
              </a:rPr>
              <a:t>distriki</a:t>
            </a:r>
            <a:r>
              <a:rPr lang="en-US" sz="2000" dirty="0">
                <a:latin typeface="Acumin Pro SemiCondensed" panose="020B0506020202020204"/>
              </a:rPr>
              <a:t>/wilaya </a:t>
            </a:r>
          </a:p>
        </p:txBody>
      </p:sp>
      <p:sp>
        <p:nvSpPr>
          <p:cNvPr id="18" name="TextBox 17">
            <a:extLst>
              <a:ext uri="{FF2B5EF4-FFF2-40B4-BE49-F238E27FC236}">
                <a16:creationId xmlns:a16="http://schemas.microsoft.com/office/drawing/2014/main" id="{011B2FE7-3E0F-48DD-31FB-0CF9799C856E}"/>
              </a:ext>
            </a:extLst>
          </p:cNvPr>
          <p:cNvSpPr txBox="1"/>
          <p:nvPr/>
        </p:nvSpPr>
        <p:spPr>
          <a:xfrm>
            <a:off x="1544500" y="3868538"/>
            <a:ext cx="748214" cy="740203"/>
          </a:xfrm>
          <a:prstGeom prst="rect">
            <a:avLst/>
          </a:prstGeom>
          <a:noFill/>
        </p:spPr>
        <p:txBody>
          <a:bodyPr wrap="square" rtlCol="0">
            <a:spAutoFit/>
          </a:bodyPr>
          <a:lstStyle/>
          <a:p>
            <a:pPr marL="0" marR="0">
              <a:lnSpc>
                <a:spcPct val="107000"/>
              </a:lnSpc>
              <a:spcBef>
                <a:spcPts val="0"/>
              </a:spcBef>
              <a:spcAft>
                <a:spcPts val="0"/>
              </a:spcAft>
            </a:pPr>
            <a:r>
              <a:rPr lang="en-US" sz="4000" b="1" dirty="0">
                <a:effectLst/>
                <a:latin typeface="Acumin Pro SemiCondensed" panose="020B0506020202020204" pitchFamily="34" charset="77"/>
                <a:ea typeface="Calibri" panose="020F0502020204030204" pitchFamily="34" charset="0"/>
                <a:cs typeface="NewCaledoniaLTStd"/>
              </a:rPr>
              <a:t>G.</a:t>
            </a:r>
            <a:endParaRPr lang="en-US" sz="4000" dirty="0">
              <a:effectLst/>
              <a:latin typeface="Acumin Pro SemiCondensed" panose="020B0506020202020204" pitchFamily="34" charset="77"/>
              <a:ea typeface="Calibri" panose="020F0502020204030204" pitchFamily="34" charset="0"/>
              <a:cs typeface="Times New Roman" panose="02020603050405020304" pitchFamily="18" charset="0"/>
            </a:endParaRPr>
          </a:p>
        </p:txBody>
      </p:sp>
      <p:sp>
        <p:nvSpPr>
          <p:cNvPr id="17" name="TextBox 16">
            <a:extLst>
              <a:ext uri="{FF2B5EF4-FFF2-40B4-BE49-F238E27FC236}">
                <a16:creationId xmlns:a16="http://schemas.microsoft.com/office/drawing/2014/main" id="{CB174C91-011A-67BC-2DF5-5DA9F9136C3C}"/>
              </a:ext>
            </a:extLst>
          </p:cNvPr>
          <p:cNvSpPr txBox="1"/>
          <p:nvPr/>
        </p:nvSpPr>
        <p:spPr>
          <a:xfrm>
            <a:off x="1561850" y="5169977"/>
            <a:ext cx="748214" cy="740203"/>
          </a:xfrm>
          <a:prstGeom prst="rect">
            <a:avLst/>
          </a:prstGeom>
          <a:noFill/>
        </p:spPr>
        <p:txBody>
          <a:bodyPr wrap="square" rtlCol="0">
            <a:spAutoFit/>
          </a:bodyPr>
          <a:lstStyle/>
          <a:p>
            <a:pPr marL="0" marR="0">
              <a:lnSpc>
                <a:spcPct val="107000"/>
              </a:lnSpc>
              <a:spcBef>
                <a:spcPts val="0"/>
              </a:spcBef>
              <a:spcAft>
                <a:spcPts val="0"/>
              </a:spcAft>
            </a:pPr>
            <a:r>
              <a:rPr lang="en-US" sz="4000" b="1" dirty="0">
                <a:effectLst/>
                <a:latin typeface="Acumin Pro SemiCondensed" panose="020B0506020202020204" pitchFamily="34" charset="77"/>
                <a:ea typeface="Calibri" panose="020F0502020204030204" pitchFamily="34" charset="0"/>
                <a:cs typeface="NewCaledoniaLTStd"/>
              </a:rPr>
              <a:t>G.</a:t>
            </a:r>
            <a:endParaRPr lang="en-US" sz="4000" dirty="0">
              <a:effectLst/>
              <a:latin typeface="Acumin Pro SemiCondensed" panose="020B0506020202020204" pitchFamily="34" charset="77"/>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417861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3F3F3"/>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56DBC9B-6366-1BD4-9E7F-7CBF70F115C1}"/>
              </a:ext>
            </a:extLst>
          </p:cNvPr>
          <p:cNvSpPr/>
          <p:nvPr/>
        </p:nvSpPr>
        <p:spPr>
          <a:xfrm>
            <a:off x="383366" y="1233776"/>
            <a:ext cx="11351434" cy="5276353"/>
          </a:xfrm>
          <a:prstGeom prst="rect">
            <a:avLst/>
          </a:prstGeom>
          <a:solidFill>
            <a:schemeClr val="bg1"/>
          </a:solidFill>
          <a:ln w="63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A4C0B387-14B1-268F-A198-EF2DB45115A3}"/>
              </a:ext>
            </a:extLst>
          </p:cNvPr>
          <p:cNvSpPr txBox="1"/>
          <p:nvPr/>
        </p:nvSpPr>
        <p:spPr>
          <a:xfrm>
            <a:off x="271071" y="293723"/>
            <a:ext cx="11576023" cy="646331"/>
          </a:xfrm>
          <a:prstGeom prst="rect">
            <a:avLst/>
          </a:prstGeom>
          <a:noFill/>
        </p:spPr>
        <p:txBody>
          <a:bodyPr wrap="square" rtlCol="0">
            <a:spAutoFit/>
          </a:bodyPr>
          <a:lstStyle/>
          <a:p>
            <a:pPr algn="ctr"/>
            <a:r>
              <a:rPr lang="en-US" sz="3600" b="1" dirty="0">
                <a:solidFill>
                  <a:schemeClr val="accent1"/>
                </a:solidFill>
                <a:latin typeface="Acumin Pro SemiCondensed Smbd" panose="020B0506020202020204" pitchFamily="34" charset="77"/>
              </a:rPr>
              <a:t>Annual Conference Journal Submission </a:t>
            </a:r>
          </a:p>
        </p:txBody>
      </p:sp>
      <p:sp>
        <p:nvSpPr>
          <p:cNvPr id="6" name="Rectangle 2">
            <a:extLst>
              <a:ext uri="{FF2B5EF4-FFF2-40B4-BE49-F238E27FC236}">
                <a16:creationId xmlns:a16="http://schemas.microsoft.com/office/drawing/2014/main" id="{2B371F4D-1C20-32A1-2A05-7EB04D8785B3}"/>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Rectangle 4">
            <a:extLst>
              <a:ext uri="{FF2B5EF4-FFF2-40B4-BE49-F238E27FC236}">
                <a16:creationId xmlns:a16="http://schemas.microsoft.com/office/drawing/2014/main" id="{497CEAA2-70C2-B0F7-A734-EA0AC1B86E8C}"/>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1" name="Rectangle 6">
            <a:extLst>
              <a:ext uri="{FF2B5EF4-FFF2-40B4-BE49-F238E27FC236}">
                <a16:creationId xmlns:a16="http://schemas.microsoft.com/office/drawing/2014/main" id="{12952807-64D4-EB09-226D-1D1A6145DEDF}"/>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Rectangle 8">
            <a:extLst>
              <a:ext uri="{FF2B5EF4-FFF2-40B4-BE49-F238E27FC236}">
                <a16:creationId xmlns:a16="http://schemas.microsoft.com/office/drawing/2014/main" id="{D01B84D8-AA3D-2AAE-F0DD-834361F66DFA}"/>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TextBox 4">
            <a:extLst>
              <a:ext uri="{FF2B5EF4-FFF2-40B4-BE49-F238E27FC236}">
                <a16:creationId xmlns:a16="http://schemas.microsoft.com/office/drawing/2014/main" id="{95CEB0B9-6394-FC5B-25DB-76323D0D6F21}"/>
              </a:ext>
            </a:extLst>
          </p:cNvPr>
          <p:cNvSpPr txBox="1"/>
          <p:nvPr/>
        </p:nvSpPr>
        <p:spPr>
          <a:xfrm>
            <a:off x="1561850" y="1371995"/>
            <a:ext cx="748214" cy="740203"/>
          </a:xfrm>
          <a:prstGeom prst="rect">
            <a:avLst/>
          </a:prstGeom>
          <a:noFill/>
        </p:spPr>
        <p:txBody>
          <a:bodyPr wrap="square" rtlCol="0">
            <a:spAutoFit/>
          </a:bodyPr>
          <a:lstStyle/>
          <a:p>
            <a:pPr marL="0" marR="0">
              <a:lnSpc>
                <a:spcPct val="107000"/>
              </a:lnSpc>
              <a:spcBef>
                <a:spcPts val="0"/>
              </a:spcBef>
              <a:spcAft>
                <a:spcPts val="0"/>
              </a:spcAft>
            </a:pPr>
            <a:r>
              <a:rPr lang="en-US" sz="4000" b="1" dirty="0">
                <a:effectLst/>
                <a:latin typeface="Acumin Pro SemiCondensed" panose="020B0506020202020204" pitchFamily="34" charset="77"/>
                <a:ea typeface="Calibri" panose="020F0502020204030204" pitchFamily="34" charset="0"/>
                <a:cs typeface="NewCaledoniaLTStd"/>
              </a:rPr>
              <a:t>H.</a:t>
            </a:r>
            <a:endParaRPr lang="en-US" sz="4000" dirty="0">
              <a:effectLst/>
              <a:latin typeface="Acumin Pro SemiCondensed" panose="020B0506020202020204" pitchFamily="34" charset="77"/>
              <a:ea typeface="Calibri" panose="020F050202020403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278A75F6-67FB-2E7D-BD0B-4909B9AD93FB}"/>
              </a:ext>
            </a:extLst>
          </p:cNvPr>
          <p:cNvSpPr txBox="1"/>
          <p:nvPr/>
        </p:nvSpPr>
        <p:spPr>
          <a:xfrm>
            <a:off x="383367" y="833244"/>
            <a:ext cx="11351434" cy="369332"/>
          </a:xfrm>
          <a:prstGeom prst="rect">
            <a:avLst/>
          </a:prstGeom>
          <a:noFill/>
        </p:spPr>
        <p:txBody>
          <a:bodyPr wrap="square" rtlCol="0">
            <a:spAutoFit/>
          </a:bodyPr>
          <a:lstStyle/>
          <a:p>
            <a:pPr algn="ctr"/>
            <a:r>
              <a:rPr lang="en-US" b="1" dirty="0">
                <a:latin typeface="Acumin Pro SemiCondensed" panose="020B0506020202020204" pitchFamily="34" charset="77"/>
              </a:rPr>
              <a:t>BOD Journal Requirements Information</a:t>
            </a:r>
          </a:p>
        </p:txBody>
      </p:sp>
      <p:sp>
        <p:nvSpPr>
          <p:cNvPr id="7" name="TextBox 6">
            <a:extLst>
              <a:ext uri="{FF2B5EF4-FFF2-40B4-BE49-F238E27FC236}">
                <a16:creationId xmlns:a16="http://schemas.microsoft.com/office/drawing/2014/main" id="{0B5D3ADB-280F-D792-75E3-46A844D8B2D1}"/>
              </a:ext>
            </a:extLst>
          </p:cNvPr>
          <p:cNvSpPr txBox="1"/>
          <p:nvPr/>
        </p:nvSpPr>
        <p:spPr>
          <a:xfrm>
            <a:off x="1723241" y="1463147"/>
            <a:ext cx="8671682" cy="736355"/>
          </a:xfrm>
          <a:prstGeom prst="rect">
            <a:avLst/>
          </a:prstGeom>
          <a:noFill/>
        </p:spPr>
        <p:txBody>
          <a:bodyPr wrap="square" rtlCol="0">
            <a:spAutoFit/>
          </a:bodyPr>
          <a:lstStyle/>
          <a:p>
            <a:pPr marL="609585" lvl="1">
              <a:lnSpc>
                <a:spcPct val="107000"/>
              </a:lnSpc>
            </a:pPr>
            <a:r>
              <a:rPr lang="en-US" sz="2000" dirty="0">
                <a:effectLst/>
                <a:latin typeface="Acumin Pro SemiCondensed" panose="020B0506020202020204" pitchFamily="34" charset="77"/>
                <a:ea typeface="Calibri" panose="020F0502020204030204" pitchFamily="34" charset="0"/>
                <a:cs typeface="PalatinoLTStd-Roman"/>
              </a:rPr>
              <a:t>Memoirs as ordered by the annual conference following the guidelines of the General Commission on Archives and History</a:t>
            </a:r>
            <a:endParaRPr lang="en-US" sz="2000" dirty="0">
              <a:effectLst/>
              <a:latin typeface="Acumin Pro SemiCondensed" panose="020B0506020202020204" pitchFamily="34" charset="77"/>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24CA4CFC-A518-8508-9A6E-C97CA84220DC}"/>
              </a:ext>
            </a:extLst>
          </p:cNvPr>
          <p:cNvSpPr txBox="1"/>
          <p:nvPr/>
        </p:nvSpPr>
        <p:spPr>
          <a:xfrm>
            <a:off x="700056" y="1584763"/>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ENG</a:t>
            </a:r>
          </a:p>
        </p:txBody>
      </p:sp>
      <p:sp>
        <p:nvSpPr>
          <p:cNvPr id="9" name="TextBox 8">
            <a:extLst>
              <a:ext uri="{FF2B5EF4-FFF2-40B4-BE49-F238E27FC236}">
                <a16:creationId xmlns:a16="http://schemas.microsoft.com/office/drawing/2014/main" id="{2AFD86B2-9A41-7928-909E-1987D99B79D5}"/>
              </a:ext>
            </a:extLst>
          </p:cNvPr>
          <p:cNvSpPr txBox="1"/>
          <p:nvPr/>
        </p:nvSpPr>
        <p:spPr>
          <a:xfrm>
            <a:off x="700056" y="2749636"/>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FRA</a:t>
            </a:r>
          </a:p>
        </p:txBody>
      </p:sp>
      <p:sp>
        <p:nvSpPr>
          <p:cNvPr id="13" name="TextBox 12">
            <a:extLst>
              <a:ext uri="{FF2B5EF4-FFF2-40B4-BE49-F238E27FC236}">
                <a16:creationId xmlns:a16="http://schemas.microsoft.com/office/drawing/2014/main" id="{15146FAB-2B32-36C1-5C47-3892EB89B48E}"/>
              </a:ext>
            </a:extLst>
          </p:cNvPr>
          <p:cNvSpPr txBox="1"/>
          <p:nvPr/>
        </p:nvSpPr>
        <p:spPr>
          <a:xfrm>
            <a:off x="700056" y="4108364"/>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POR</a:t>
            </a:r>
          </a:p>
        </p:txBody>
      </p:sp>
      <p:sp>
        <p:nvSpPr>
          <p:cNvPr id="14" name="TextBox 13">
            <a:extLst>
              <a:ext uri="{FF2B5EF4-FFF2-40B4-BE49-F238E27FC236}">
                <a16:creationId xmlns:a16="http://schemas.microsoft.com/office/drawing/2014/main" id="{B3C7F3B6-DE01-EAB1-C8CE-E39FB45495BF}"/>
              </a:ext>
            </a:extLst>
          </p:cNvPr>
          <p:cNvSpPr txBox="1"/>
          <p:nvPr/>
        </p:nvSpPr>
        <p:spPr>
          <a:xfrm>
            <a:off x="700057" y="5410422"/>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SWA</a:t>
            </a:r>
          </a:p>
        </p:txBody>
      </p:sp>
      <p:sp>
        <p:nvSpPr>
          <p:cNvPr id="15" name="TextBox 14">
            <a:extLst>
              <a:ext uri="{FF2B5EF4-FFF2-40B4-BE49-F238E27FC236}">
                <a16:creationId xmlns:a16="http://schemas.microsoft.com/office/drawing/2014/main" id="{ED532684-5477-5640-108A-D19BE2C2D14A}"/>
              </a:ext>
            </a:extLst>
          </p:cNvPr>
          <p:cNvSpPr txBox="1"/>
          <p:nvPr/>
        </p:nvSpPr>
        <p:spPr>
          <a:xfrm>
            <a:off x="1561850" y="2527768"/>
            <a:ext cx="748214" cy="740203"/>
          </a:xfrm>
          <a:prstGeom prst="rect">
            <a:avLst/>
          </a:prstGeom>
          <a:noFill/>
        </p:spPr>
        <p:txBody>
          <a:bodyPr wrap="square" rtlCol="0">
            <a:spAutoFit/>
          </a:bodyPr>
          <a:lstStyle/>
          <a:p>
            <a:pPr marL="0" marR="0">
              <a:lnSpc>
                <a:spcPct val="107000"/>
              </a:lnSpc>
              <a:spcBef>
                <a:spcPts val="0"/>
              </a:spcBef>
              <a:spcAft>
                <a:spcPts val="0"/>
              </a:spcAft>
            </a:pPr>
            <a:r>
              <a:rPr lang="en-US" sz="4000" b="1" dirty="0">
                <a:effectLst/>
                <a:latin typeface="Acumin Pro SemiCondensed" panose="020B0506020202020204" pitchFamily="34" charset="77"/>
                <a:ea typeface="Calibri" panose="020F0502020204030204" pitchFamily="34" charset="0"/>
                <a:cs typeface="NewCaledoniaLTStd"/>
              </a:rPr>
              <a:t>H.</a:t>
            </a:r>
            <a:endParaRPr lang="en-US" sz="4000" dirty="0">
              <a:effectLst/>
              <a:latin typeface="Acumin Pro SemiCondensed" panose="020B0506020202020204" pitchFamily="34" charset="77"/>
              <a:ea typeface="Calibri" panose="020F0502020204030204" pitchFamily="34" charset="0"/>
              <a:cs typeface="Times New Roman" panose="02020603050405020304" pitchFamily="18" charset="0"/>
            </a:endParaRPr>
          </a:p>
        </p:txBody>
      </p:sp>
      <p:sp>
        <p:nvSpPr>
          <p:cNvPr id="16" name="TextBox 15">
            <a:extLst>
              <a:ext uri="{FF2B5EF4-FFF2-40B4-BE49-F238E27FC236}">
                <a16:creationId xmlns:a16="http://schemas.microsoft.com/office/drawing/2014/main" id="{020FDEB2-026A-E00B-5293-A287487087A2}"/>
              </a:ext>
            </a:extLst>
          </p:cNvPr>
          <p:cNvSpPr txBox="1"/>
          <p:nvPr/>
        </p:nvSpPr>
        <p:spPr>
          <a:xfrm>
            <a:off x="1760159" y="2673172"/>
            <a:ext cx="8671682" cy="736355"/>
          </a:xfrm>
          <a:prstGeom prst="rect">
            <a:avLst/>
          </a:prstGeom>
          <a:noFill/>
        </p:spPr>
        <p:txBody>
          <a:bodyPr wrap="square" rtlCol="0">
            <a:spAutoFit/>
          </a:bodyPr>
          <a:lstStyle/>
          <a:p>
            <a:pPr marL="609585" lvl="1">
              <a:lnSpc>
                <a:spcPct val="107000"/>
              </a:lnSpc>
            </a:pPr>
            <a:r>
              <a:rPr lang="fr-FR" sz="2000" dirty="0">
                <a:latin typeface="Acumin Pro SemiCondensed" panose="020B0506020202020204" pitchFamily="34" charset="77"/>
                <a:ea typeface="Calibri" panose="020F0502020204030204" pitchFamily="34" charset="0"/>
                <a:cs typeface="PalatinoLTStd-Roman"/>
              </a:rPr>
              <a:t>Mémoires commandés par la conférence annuelle suivant les directives du Commissariat général aux archives et à l’histoire</a:t>
            </a:r>
            <a:endParaRPr lang="en-US" sz="2000" dirty="0">
              <a:effectLst/>
              <a:latin typeface="Acumin Pro SemiCondensed" panose="020B0506020202020204" pitchFamily="34" charset="77"/>
              <a:ea typeface="Calibri" panose="020F0502020204030204" pitchFamily="34" charset="0"/>
              <a:cs typeface="Times New Roman" panose="02020603050405020304" pitchFamily="18" charset="0"/>
            </a:endParaRPr>
          </a:p>
        </p:txBody>
      </p:sp>
      <p:sp>
        <p:nvSpPr>
          <p:cNvPr id="19" name="TextBox 18">
            <a:extLst>
              <a:ext uri="{FF2B5EF4-FFF2-40B4-BE49-F238E27FC236}">
                <a16:creationId xmlns:a16="http://schemas.microsoft.com/office/drawing/2014/main" id="{F10C934E-B426-1FD3-8DD2-19774C851524}"/>
              </a:ext>
            </a:extLst>
          </p:cNvPr>
          <p:cNvSpPr txBox="1"/>
          <p:nvPr/>
        </p:nvSpPr>
        <p:spPr>
          <a:xfrm>
            <a:off x="1743685" y="4010397"/>
            <a:ext cx="8671682" cy="736355"/>
          </a:xfrm>
          <a:prstGeom prst="rect">
            <a:avLst/>
          </a:prstGeom>
          <a:noFill/>
        </p:spPr>
        <p:txBody>
          <a:bodyPr wrap="square" rtlCol="0">
            <a:spAutoFit/>
          </a:bodyPr>
          <a:lstStyle/>
          <a:p>
            <a:pPr marL="609585" lvl="1">
              <a:lnSpc>
                <a:spcPct val="107000"/>
              </a:lnSpc>
            </a:pPr>
            <a:r>
              <a:rPr lang="pt" sz="2000" dirty="0">
                <a:effectLst/>
                <a:latin typeface="Acumin Pro SemiCondensed" panose="020B0506020202020204"/>
                <a:ea typeface="Calibri" panose="020F0502020204030204" pitchFamily="34" charset="0"/>
                <a:cs typeface="PalatinoLTStd-Roman"/>
              </a:rPr>
              <a:t>Memórias ordenadas pela conferência anual conforme as directrizes da Comissão Geral de Arquivos e História</a:t>
            </a:r>
            <a:endParaRPr lang="en-US" sz="2000" dirty="0">
              <a:effectLst/>
              <a:latin typeface="Acumin Pro SemiCondensed" panose="020B0506020202020204"/>
              <a:ea typeface="Calibri" panose="020F0502020204030204" pitchFamily="34" charset="0"/>
              <a:cs typeface="Times New Roman" panose="02020603050405020304" pitchFamily="18" charset="0"/>
            </a:endParaRPr>
          </a:p>
        </p:txBody>
      </p:sp>
      <p:sp>
        <p:nvSpPr>
          <p:cNvPr id="17" name="TextBox 16">
            <a:extLst>
              <a:ext uri="{FF2B5EF4-FFF2-40B4-BE49-F238E27FC236}">
                <a16:creationId xmlns:a16="http://schemas.microsoft.com/office/drawing/2014/main" id="{4BB95FEF-94AA-8A57-ED0B-7DA8443E558D}"/>
              </a:ext>
            </a:extLst>
          </p:cNvPr>
          <p:cNvSpPr txBox="1"/>
          <p:nvPr/>
        </p:nvSpPr>
        <p:spPr>
          <a:xfrm>
            <a:off x="1561850" y="3942109"/>
            <a:ext cx="748214" cy="740203"/>
          </a:xfrm>
          <a:prstGeom prst="rect">
            <a:avLst/>
          </a:prstGeom>
          <a:noFill/>
        </p:spPr>
        <p:txBody>
          <a:bodyPr wrap="square" rtlCol="0">
            <a:spAutoFit/>
          </a:bodyPr>
          <a:lstStyle/>
          <a:p>
            <a:pPr marL="0" marR="0">
              <a:lnSpc>
                <a:spcPct val="107000"/>
              </a:lnSpc>
              <a:spcBef>
                <a:spcPts val="0"/>
              </a:spcBef>
              <a:spcAft>
                <a:spcPts val="0"/>
              </a:spcAft>
            </a:pPr>
            <a:r>
              <a:rPr lang="en-US" sz="4000" b="1" dirty="0">
                <a:effectLst/>
                <a:latin typeface="Acumin Pro SemiCondensed" panose="020B0506020202020204" pitchFamily="34" charset="77"/>
                <a:ea typeface="Calibri" panose="020F0502020204030204" pitchFamily="34" charset="0"/>
                <a:cs typeface="NewCaledoniaLTStd"/>
              </a:rPr>
              <a:t>H.</a:t>
            </a:r>
            <a:endParaRPr lang="en-US" sz="4000" dirty="0">
              <a:effectLst/>
              <a:latin typeface="Acumin Pro SemiCondensed" panose="020B0506020202020204" pitchFamily="34" charset="77"/>
              <a:ea typeface="Calibri" panose="020F0502020204030204" pitchFamily="34" charset="0"/>
              <a:cs typeface="Times New Roman" panose="02020603050405020304" pitchFamily="18" charset="0"/>
            </a:endParaRPr>
          </a:p>
        </p:txBody>
      </p:sp>
      <p:sp>
        <p:nvSpPr>
          <p:cNvPr id="20" name="TextBox 19">
            <a:extLst>
              <a:ext uri="{FF2B5EF4-FFF2-40B4-BE49-F238E27FC236}">
                <a16:creationId xmlns:a16="http://schemas.microsoft.com/office/drawing/2014/main" id="{638FD2CB-01CE-E22A-22D5-4435AE285A87}"/>
              </a:ext>
            </a:extLst>
          </p:cNvPr>
          <p:cNvSpPr txBox="1"/>
          <p:nvPr/>
        </p:nvSpPr>
        <p:spPr>
          <a:xfrm>
            <a:off x="2310064" y="5303145"/>
            <a:ext cx="8671682" cy="707886"/>
          </a:xfrm>
          <a:prstGeom prst="rect">
            <a:avLst/>
          </a:prstGeom>
          <a:noFill/>
        </p:spPr>
        <p:txBody>
          <a:bodyPr wrap="square" rtlCol="0">
            <a:spAutoFit/>
          </a:bodyPr>
          <a:lstStyle/>
          <a:p>
            <a:r>
              <a:rPr lang="en-US" sz="2000" dirty="0" err="1">
                <a:latin typeface="Acumin Pro SemiCondensed" panose="020B0506020202020204"/>
              </a:rPr>
              <a:t>Kumbukumbu</a:t>
            </a:r>
            <a:r>
              <a:rPr lang="en-US" sz="2000" dirty="0">
                <a:latin typeface="Acumin Pro SemiCondensed" panose="020B0506020202020204"/>
              </a:rPr>
              <a:t> </a:t>
            </a:r>
            <a:r>
              <a:rPr lang="en-US" sz="2000" dirty="0" err="1">
                <a:latin typeface="Acumin Pro SemiCondensed" panose="020B0506020202020204"/>
              </a:rPr>
              <a:t>kama</a:t>
            </a:r>
            <a:r>
              <a:rPr lang="en-US" sz="2000" dirty="0">
                <a:latin typeface="Acumin Pro SemiCondensed" panose="020B0506020202020204"/>
              </a:rPr>
              <a:t> </a:t>
            </a:r>
            <a:r>
              <a:rPr lang="en-US" sz="2000" dirty="0" err="1">
                <a:latin typeface="Acumin Pro SemiCondensed" panose="020B0506020202020204"/>
              </a:rPr>
              <a:t>ilivyoagizwa</a:t>
            </a:r>
            <a:r>
              <a:rPr lang="en-US" sz="2000" dirty="0">
                <a:latin typeface="Acumin Pro SemiCondensed" panose="020B0506020202020204"/>
              </a:rPr>
              <a:t> </a:t>
            </a:r>
            <a:r>
              <a:rPr lang="en-US" sz="2000" dirty="0" err="1">
                <a:latin typeface="Acumin Pro SemiCondensed" panose="020B0506020202020204"/>
              </a:rPr>
              <a:t>na</a:t>
            </a:r>
            <a:r>
              <a:rPr lang="en-US" sz="2000" dirty="0">
                <a:latin typeface="Acumin Pro SemiCondensed" panose="020B0506020202020204"/>
              </a:rPr>
              <a:t> </a:t>
            </a:r>
            <a:r>
              <a:rPr lang="en-US" sz="2000" dirty="0" err="1">
                <a:latin typeface="Acumin Pro SemiCondensed" panose="020B0506020202020204"/>
              </a:rPr>
              <a:t>mkutano</a:t>
            </a:r>
            <a:r>
              <a:rPr lang="en-US" sz="2000" dirty="0">
                <a:latin typeface="Acumin Pro SemiCondensed" panose="020B0506020202020204"/>
              </a:rPr>
              <a:t> </a:t>
            </a:r>
            <a:r>
              <a:rPr lang="en-US" sz="2000" dirty="0" err="1">
                <a:latin typeface="Acumin Pro SemiCondensed" panose="020B0506020202020204"/>
              </a:rPr>
              <a:t>wa</a:t>
            </a:r>
            <a:r>
              <a:rPr lang="en-US" sz="2000" dirty="0">
                <a:latin typeface="Acumin Pro SemiCondensed" panose="020B0506020202020204"/>
              </a:rPr>
              <a:t> </a:t>
            </a:r>
            <a:r>
              <a:rPr lang="en-US" sz="2000" dirty="0" err="1">
                <a:latin typeface="Acumin Pro SemiCondensed" panose="020B0506020202020204"/>
              </a:rPr>
              <a:t>kila</a:t>
            </a:r>
            <a:r>
              <a:rPr lang="en-US" sz="2000" dirty="0">
                <a:latin typeface="Acumin Pro SemiCondensed" panose="020B0506020202020204"/>
              </a:rPr>
              <a:t> </a:t>
            </a:r>
            <a:r>
              <a:rPr lang="en-US" sz="2000" dirty="0" err="1">
                <a:latin typeface="Acumin Pro SemiCondensed" panose="020B0506020202020204"/>
              </a:rPr>
              <a:t>mwaka</a:t>
            </a:r>
            <a:r>
              <a:rPr lang="en-US" sz="2000" dirty="0">
                <a:latin typeface="Acumin Pro SemiCondensed" panose="020B0506020202020204"/>
              </a:rPr>
              <a:t> </a:t>
            </a:r>
            <a:r>
              <a:rPr lang="en-US" sz="2000" dirty="0" err="1">
                <a:latin typeface="Acumin Pro SemiCondensed" panose="020B0506020202020204"/>
              </a:rPr>
              <a:t>kufuatia</a:t>
            </a:r>
            <a:r>
              <a:rPr lang="en-US" sz="2000" dirty="0">
                <a:latin typeface="Acumin Pro SemiCondensed" panose="020B0506020202020204"/>
              </a:rPr>
              <a:t> </a:t>
            </a:r>
            <a:r>
              <a:rPr lang="en-US" sz="2000" dirty="0" err="1">
                <a:latin typeface="Acumin Pro SemiCondensed" panose="020B0506020202020204"/>
              </a:rPr>
              <a:t>miongozo</a:t>
            </a:r>
            <a:r>
              <a:rPr lang="en-US" sz="2000" dirty="0">
                <a:latin typeface="Acumin Pro SemiCondensed" panose="020B0506020202020204"/>
              </a:rPr>
              <a:t> </a:t>
            </a:r>
            <a:r>
              <a:rPr lang="en-US" sz="2000" dirty="0" err="1">
                <a:latin typeface="Acumin Pro SemiCondensed" panose="020B0506020202020204"/>
              </a:rPr>
              <a:t>ya</a:t>
            </a:r>
            <a:r>
              <a:rPr lang="en-US" sz="2000" dirty="0">
                <a:latin typeface="Acumin Pro SemiCondensed" panose="020B0506020202020204"/>
              </a:rPr>
              <a:t> </a:t>
            </a:r>
            <a:r>
              <a:rPr lang="en-US" sz="2000" dirty="0" err="1">
                <a:latin typeface="Acumin Pro SemiCondensed" panose="020B0506020202020204"/>
              </a:rPr>
              <a:t>Tume</a:t>
            </a:r>
            <a:r>
              <a:rPr lang="en-US" sz="2000" dirty="0">
                <a:latin typeface="Acumin Pro SemiCondensed" panose="020B0506020202020204"/>
              </a:rPr>
              <a:t> Kuu </a:t>
            </a:r>
            <a:r>
              <a:rPr lang="en-US" sz="2000" dirty="0" err="1">
                <a:latin typeface="Acumin Pro SemiCondensed" panose="020B0506020202020204"/>
              </a:rPr>
              <a:t>ya</a:t>
            </a:r>
            <a:r>
              <a:rPr lang="en-US" sz="2000" dirty="0">
                <a:latin typeface="Acumin Pro SemiCondensed" panose="020B0506020202020204"/>
              </a:rPr>
              <a:t> </a:t>
            </a:r>
            <a:r>
              <a:rPr lang="en-US" sz="2000" dirty="0" err="1">
                <a:latin typeface="Acumin Pro SemiCondensed" panose="020B0506020202020204"/>
              </a:rPr>
              <a:t>Kumbukumbu</a:t>
            </a:r>
            <a:r>
              <a:rPr lang="en-US" sz="2000" dirty="0">
                <a:latin typeface="Acumin Pro SemiCondensed" panose="020B0506020202020204"/>
              </a:rPr>
              <a:t> </a:t>
            </a:r>
            <a:r>
              <a:rPr lang="en-US" sz="2000" dirty="0" err="1">
                <a:latin typeface="Acumin Pro SemiCondensed" panose="020B0506020202020204"/>
              </a:rPr>
              <a:t>na</a:t>
            </a:r>
            <a:r>
              <a:rPr lang="en-US" sz="2000" dirty="0">
                <a:latin typeface="Acumin Pro SemiCondensed" panose="020B0506020202020204"/>
              </a:rPr>
              <a:t> Historia</a:t>
            </a:r>
          </a:p>
        </p:txBody>
      </p:sp>
      <p:sp>
        <p:nvSpPr>
          <p:cNvPr id="18" name="TextBox 17">
            <a:extLst>
              <a:ext uri="{FF2B5EF4-FFF2-40B4-BE49-F238E27FC236}">
                <a16:creationId xmlns:a16="http://schemas.microsoft.com/office/drawing/2014/main" id="{679CD0F4-229C-F51F-99C0-F968FE155989}"/>
              </a:ext>
            </a:extLst>
          </p:cNvPr>
          <p:cNvSpPr txBox="1"/>
          <p:nvPr/>
        </p:nvSpPr>
        <p:spPr>
          <a:xfrm>
            <a:off x="1561850" y="5209273"/>
            <a:ext cx="748214" cy="740203"/>
          </a:xfrm>
          <a:prstGeom prst="rect">
            <a:avLst/>
          </a:prstGeom>
          <a:noFill/>
        </p:spPr>
        <p:txBody>
          <a:bodyPr wrap="square" rtlCol="0">
            <a:spAutoFit/>
          </a:bodyPr>
          <a:lstStyle/>
          <a:p>
            <a:pPr marL="0" marR="0">
              <a:lnSpc>
                <a:spcPct val="107000"/>
              </a:lnSpc>
              <a:spcBef>
                <a:spcPts val="0"/>
              </a:spcBef>
              <a:spcAft>
                <a:spcPts val="0"/>
              </a:spcAft>
            </a:pPr>
            <a:r>
              <a:rPr lang="en-US" sz="4000" b="1" dirty="0">
                <a:effectLst/>
                <a:latin typeface="Acumin Pro SemiCondensed" panose="020B0506020202020204" pitchFamily="34" charset="77"/>
                <a:ea typeface="Calibri" panose="020F0502020204030204" pitchFamily="34" charset="0"/>
                <a:cs typeface="NewCaledoniaLTStd"/>
              </a:rPr>
              <a:t>H.</a:t>
            </a:r>
            <a:endParaRPr lang="en-US" sz="4000" dirty="0">
              <a:effectLst/>
              <a:latin typeface="Acumin Pro SemiCondensed" panose="020B0506020202020204" pitchFamily="34" charset="77"/>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388550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AECE63D-B76E-0C59-6F7E-51A074B7472C}"/>
              </a:ext>
            </a:extLst>
          </p:cNvPr>
          <p:cNvSpPr/>
          <p:nvPr/>
        </p:nvSpPr>
        <p:spPr>
          <a:xfrm>
            <a:off x="2478502" y="2739189"/>
            <a:ext cx="7234991" cy="1379621"/>
          </a:xfrm>
          <a:prstGeom prst="rect">
            <a:avLst/>
          </a:prstGeom>
          <a:solidFill>
            <a:schemeClr val="accent1">
              <a:alpha val="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6C01CE57-B7AB-C5F6-26EC-5EC7F4457CDA}"/>
              </a:ext>
            </a:extLst>
          </p:cNvPr>
          <p:cNvSpPr txBox="1"/>
          <p:nvPr/>
        </p:nvSpPr>
        <p:spPr>
          <a:xfrm>
            <a:off x="2335387" y="2967334"/>
            <a:ext cx="7521219" cy="923330"/>
          </a:xfrm>
          <a:prstGeom prst="rect">
            <a:avLst/>
          </a:prstGeom>
          <a:noFill/>
        </p:spPr>
        <p:txBody>
          <a:bodyPr wrap="square" rtlCol="0">
            <a:spAutoFit/>
          </a:bodyPr>
          <a:lstStyle/>
          <a:p>
            <a:pPr algn="ctr"/>
            <a:r>
              <a:rPr lang="en-US" sz="5400" b="1" u="none" strike="noStrike" dirty="0">
                <a:solidFill>
                  <a:schemeClr val="bg1"/>
                </a:solidFill>
                <a:effectLst/>
                <a:latin typeface="Acumin Pro SemiCondensed Black" panose="020B0506020202020204" pitchFamily="34" charset="77"/>
              </a:rPr>
              <a:t>Data Services</a:t>
            </a:r>
            <a:endParaRPr lang="en-US" sz="5400" b="1" dirty="0">
              <a:solidFill>
                <a:schemeClr val="bg1"/>
              </a:solidFill>
              <a:latin typeface="Acumin Pro SemiCondensed Black" panose="020B0506020202020204" pitchFamily="34" charset="77"/>
            </a:endParaRPr>
          </a:p>
        </p:txBody>
      </p:sp>
    </p:spTree>
    <p:extLst>
      <p:ext uri="{BB962C8B-B14F-4D97-AF65-F5344CB8AC3E}">
        <p14:creationId xmlns:p14="http://schemas.microsoft.com/office/powerpoint/2010/main" val="12444540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3F3F3"/>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56DBC9B-6366-1BD4-9E7F-7CBF70F115C1}"/>
              </a:ext>
            </a:extLst>
          </p:cNvPr>
          <p:cNvSpPr/>
          <p:nvPr/>
        </p:nvSpPr>
        <p:spPr>
          <a:xfrm>
            <a:off x="383366" y="1233776"/>
            <a:ext cx="11351434" cy="5276353"/>
          </a:xfrm>
          <a:prstGeom prst="rect">
            <a:avLst/>
          </a:prstGeom>
          <a:solidFill>
            <a:schemeClr val="bg1"/>
          </a:solidFill>
          <a:ln w="63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A4C0B387-14B1-268F-A198-EF2DB45115A3}"/>
              </a:ext>
            </a:extLst>
          </p:cNvPr>
          <p:cNvSpPr txBox="1"/>
          <p:nvPr/>
        </p:nvSpPr>
        <p:spPr>
          <a:xfrm>
            <a:off x="271071" y="293723"/>
            <a:ext cx="11576023" cy="646331"/>
          </a:xfrm>
          <a:prstGeom prst="rect">
            <a:avLst/>
          </a:prstGeom>
          <a:noFill/>
        </p:spPr>
        <p:txBody>
          <a:bodyPr wrap="square" rtlCol="0">
            <a:spAutoFit/>
          </a:bodyPr>
          <a:lstStyle/>
          <a:p>
            <a:pPr algn="ctr"/>
            <a:r>
              <a:rPr lang="en-US" sz="3600" b="1" dirty="0">
                <a:solidFill>
                  <a:schemeClr val="accent1"/>
                </a:solidFill>
                <a:latin typeface="Acumin Pro SemiCondensed Smbd" panose="020B0506020202020204" pitchFamily="34" charset="77"/>
              </a:rPr>
              <a:t>Annual Conference Journal Submission </a:t>
            </a:r>
          </a:p>
        </p:txBody>
      </p:sp>
      <p:sp>
        <p:nvSpPr>
          <p:cNvPr id="6" name="Rectangle 2">
            <a:extLst>
              <a:ext uri="{FF2B5EF4-FFF2-40B4-BE49-F238E27FC236}">
                <a16:creationId xmlns:a16="http://schemas.microsoft.com/office/drawing/2014/main" id="{2B371F4D-1C20-32A1-2A05-7EB04D8785B3}"/>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Rectangle 4">
            <a:extLst>
              <a:ext uri="{FF2B5EF4-FFF2-40B4-BE49-F238E27FC236}">
                <a16:creationId xmlns:a16="http://schemas.microsoft.com/office/drawing/2014/main" id="{497CEAA2-70C2-B0F7-A734-EA0AC1B86E8C}"/>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1" name="Rectangle 6">
            <a:extLst>
              <a:ext uri="{FF2B5EF4-FFF2-40B4-BE49-F238E27FC236}">
                <a16:creationId xmlns:a16="http://schemas.microsoft.com/office/drawing/2014/main" id="{12952807-64D4-EB09-226D-1D1A6145DEDF}"/>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Rectangle 8">
            <a:extLst>
              <a:ext uri="{FF2B5EF4-FFF2-40B4-BE49-F238E27FC236}">
                <a16:creationId xmlns:a16="http://schemas.microsoft.com/office/drawing/2014/main" id="{D01B84D8-AA3D-2AAE-F0DD-834361F66DFA}"/>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TextBox 4">
            <a:extLst>
              <a:ext uri="{FF2B5EF4-FFF2-40B4-BE49-F238E27FC236}">
                <a16:creationId xmlns:a16="http://schemas.microsoft.com/office/drawing/2014/main" id="{95CEB0B9-6394-FC5B-25DB-76323D0D6F21}"/>
              </a:ext>
            </a:extLst>
          </p:cNvPr>
          <p:cNvSpPr txBox="1"/>
          <p:nvPr/>
        </p:nvSpPr>
        <p:spPr>
          <a:xfrm>
            <a:off x="1561850" y="1371995"/>
            <a:ext cx="748214" cy="740203"/>
          </a:xfrm>
          <a:prstGeom prst="rect">
            <a:avLst/>
          </a:prstGeom>
          <a:noFill/>
        </p:spPr>
        <p:txBody>
          <a:bodyPr wrap="square" rtlCol="0">
            <a:spAutoFit/>
          </a:bodyPr>
          <a:lstStyle/>
          <a:p>
            <a:pPr marL="0" marR="0">
              <a:lnSpc>
                <a:spcPct val="107000"/>
              </a:lnSpc>
              <a:spcBef>
                <a:spcPts val="0"/>
              </a:spcBef>
              <a:spcAft>
                <a:spcPts val="0"/>
              </a:spcAft>
            </a:pPr>
            <a:r>
              <a:rPr lang="en-US" sz="4000" b="1" dirty="0">
                <a:latin typeface="Acumin Pro SemiCondensed" panose="020B0506020202020204" pitchFamily="34" charset="77"/>
                <a:ea typeface="Calibri" panose="020F0502020204030204" pitchFamily="34" charset="0"/>
                <a:cs typeface="NewCaledoniaLTStd"/>
              </a:rPr>
              <a:t>I</a:t>
            </a:r>
            <a:r>
              <a:rPr lang="en-US" sz="4000" b="1" dirty="0">
                <a:effectLst/>
                <a:latin typeface="Acumin Pro SemiCondensed" panose="020B0506020202020204" pitchFamily="34" charset="77"/>
                <a:ea typeface="Calibri" panose="020F0502020204030204" pitchFamily="34" charset="0"/>
                <a:cs typeface="NewCaledoniaLTStd"/>
              </a:rPr>
              <a:t>.</a:t>
            </a:r>
            <a:endParaRPr lang="en-US" sz="4000" dirty="0">
              <a:effectLst/>
              <a:latin typeface="Acumin Pro SemiCondensed" panose="020B0506020202020204" pitchFamily="34" charset="77"/>
              <a:ea typeface="Calibri" panose="020F050202020403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278A75F6-67FB-2E7D-BD0B-4909B9AD93FB}"/>
              </a:ext>
            </a:extLst>
          </p:cNvPr>
          <p:cNvSpPr txBox="1"/>
          <p:nvPr/>
        </p:nvSpPr>
        <p:spPr>
          <a:xfrm>
            <a:off x="383367" y="833244"/>
            <a:ext cx="11351434" cy="369332"/>
          </a:xfrm>
          <a:prstGeom prst="rect">
            <a:avLst/>
          </a:prstGeom>
          <a:noFill/>
        </p:spPr>
        <p:txBody>
          <a:bodyPr wrap="square" rtlCol="0">
            <a:spAutoFit/>
          </a:bodyPr>
          <a:lstStyle/>
          <a:p>
            <a:pPr algn="ctr"/>
            <a:r>
              <a:rPr lang="en-US" b="1" dirty="0">
                <a:latin typeface="Acumin Pro SemiCondensed" panose="020B0506020202020204" pitchFamily="34" charset="77"/>
              </a:rPr>
              <a:t>BOD Journal Requirements Information</a:t>
            </a:r>
          </a:p>
        </p:txBody>
      </p:sp>
      <p:sp>
        <p:nvSpPr>
          <p:cNvPr id="7" name="TextBox 6">
            <a:extLst>
              <a:ext uri="{FF2B5EF4-FFF2-40B4-BE49-F238E27FC236}">
                <a16:creationId xmlns:a16="http://schemas.microsoft.com/office/drawing/2014/main" id="{0B5D3ADB-280F-D792-75E3-46A844D8B2D1}"/>
              </a:ext>
            </a:extLst>
          </p:cNvPr>
          <p:cNvSpPr txBox="1"/>
          <p:nvPr/>
        </p:nvSpPr>
        <p:spPr>
          <a:xfrm>
            <a:off x="1687635" y="1550152"/>
            <a:ext cx="8671682" cy="407035"/>
          </a:xfrm>
          <a:prstGeom prst="rect">
            <a:avLst/>
          </a:prstGeom>
          <a:noFill/>
        </p:spPr>
        <p:txBody>
          <a:bodyPr wrap="square" rtlCol="0">
            <a:spAutoFit/>
          </a:bodyPr>
          <a:lstStyle/>
          <a:p>
            <a:pPr marL="609585" lvl="1">
              <a:lnSpc>
                <a:spcPct val="107000"/>
              </a:lnSpc>
            </a:pPr>
            <a:r>
              <a:rPr lang="en-US" sz="2000" dirty="0">
                <a:effectLst/>
                <a:latin typeface="Acumin Pro SemiCondensed" panose="020B0506020202020204" pitchFamily="34" charset="77"/>
                <a:ea typeface="Calibri" panose="020F0502020204030204" pitchFamily="34" charset="0"/>
                <a:cs typeface="PalatinoLTStd-Roman"/>
              </a:rPr>
              <a:t>Roll of dead-deceased clergy members</a:t>
            </a:r>
            <a:endParaRPr lang="en-US" sz="2000" dirty="0">
              <a:effectLst/>
              <a:latin typeface="Acumin Pro SemiCondensed" panose="020B0506020202020204" pitchFamily="34" charset="77"/>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56729821-F006-6CE8-65FD-90DFE7DDCB08}"/>
              </a:ext>
            </a:extLst>
          </p:cNvPr>
          <p:cNvSpPr txBox="1"/>
          <p:nvPr/>
        </p:nvSpPr>
        <p:spPr>
          <a:xfrm>
            <a:off x="700056" y="1584763"/>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ENG</a:t>
            </a:r>
          </a:p>
        </p:txBody>
      </p:sp>
      <p:sp>
        <p:nvSpPr>
          <p:cNvPr id="9" name="TextBox 8">
            <a:extLst>
              <a:ext uri="{FF2B5EF4-FFF2-40B4-BE49-F238E27FC236}">
                <a16:creationId xmlns:a16="http://schemas.microsoft.com/office/drawing/2014/main" id="{25924E4E-29E8-E75C-D070-D90279E3AC29}"/>
              </a:ext>
            </a:extLst>
          </p:cNvPr>
          <p:cNvSpPr txBox="1"/>
          <p:nvPr/>
        </p:nvSpPr>
        <p:spPr>
          <a:xfrm>
            <a:off x="700056" y="2749636"/>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FRA</a:t>
            </a:r>
          </a:p>
        </p:txBody>
      </p:sp>
      <p:sp>
        <p:nvSpPr>
          <p:cNvPr id="13" name="TextBox 12">
            <a:extLst>
              <a:ext uri="{FF2B5EF4-FFF2-40B4-BE49-F238E27FC236}">
                <a16:creationId xmlns:a16="http://schemas.microsoft.com/office/drawing/2014/main" id="{33ABF63D-B6B1-72A6-108E-AA351AD7D425}"/>
              </a:ext>
            </a:extLst>
          </p:cNvPr>
          <p:cNvSpPr txBox="1"/>
          <p:nvPr/>
        </p:nvSpPr>
        <p:spPr>
          <a:xfrm>
            <a:off x="700056" y="4108364"/>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POR</a:t>
            </a:r>
          </a:p>
        </p:txBody>
      </p:sp>
      <p:sp>
        <p:nvSpPr>
          <p:cNvPr id="14" name="TextBox 13">
            <a:extLst>
              <a:ext uri="{FF2B5EF4-FFF2-40B4-BE49-F238E27FC236}">
                <a16:creationId xmlns:a16="http://schemas.microsoft.com/office/drawing/2014/main" id="{E308D60C-E6F8-6B2C-FE8F-BE9CFB7B87FD}"/>
              </a:ext>
            </a:extLst>
          </p:cNvPr>
          <p:cNvSpPr txBox="1"/>
          <p:nvPr/>
        </p:nvSpPr>
        <p:spPr>
          <a:xfrm>
            <a:off x="700057" y="5410422"/>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SWA</a:t>
            </a:r>
          </a:p>
        </p:txBody>
      </p:sp>
      <p:sp>
        <p:nvSpPr>
          <p:cNvPr id="15" name="TextBox 14">
            <a:extLst>
              <a:ext uri="{FF2B5EF4-FFF2-40B4-BE49-F238E27FC236}">
                <a16:creationId xmlns:a16="http://schemas.microsoft.com/office/drawing/2014/main" id="{275EB50C-3B8D-EFD4-7823-FEC71191CFD6}"/>
              </a:ext>
            </a:extLst>
          </p:cNvPr>
          <p:cNvSpPr txBox="1"/>
          <p:nvPr/>
        </p:nvSpPr>
        <p:spPr>
          <a:xfrm>
            <a:off x="1561850" y="2549254"/>
            <a:ext cx="748214" cy="740203"/>
          </a:xfrm>
          <a:prstGeom prst="rect">
            <a:avLst/>
          </a:prstGeom>
          <a:noFill/>
        </p:spPr>
        <p:txBody>
          <a:bodyPr wrap="square" rtlCol="0">
            <a:spAutoFit/>
          </a:bodyPr>
          <a:lstStyle/>
          <a:p>
            <a:pPr marL="0" marR="0">
              <a:lnSpc>
                <a:spcPct val="107000"/>
              </a:lnSpc>
              <a:spcBef>
                <a:spcPts val="0"/>
              </a:spcBef>
              <a:spcAft>
                <a:spcPts val="0"/>
              </a:spcAft>
            </a:pPr>
            <a:r>
              <a:rPr lang="en-US" sz="4000" b="1" dirty="0">
                <a:latin typeface="Acumin Pro SemiCondensed" panose="020B0506020202020204" pitchFamily="34" charset="77"/>
                <a:ea typeface="Calibri" panose="020F0502020204030204" pitchFamily="34" charset="0"/>
                <a:cs typeface="NewCaledoniaLTStd"/>
              </a:rPr>
              <a:t>I</a:t>
            </a:r>
            <a:r>
              <a:rPr lang="en-US" sz="4000" b="1" dirty="0">
                <a:effectLst/>
                <a:latin typeface="Acumin Pro SemiCondensed" panose="020B0506020202020204" pitchFamily="34" charset="77"/>
                <a:ea typeface="Calibri" panose="020F0502020204030204" pitchFamily="34" charset="0"/>
                <a:cs typeface="NewCaledoniaLTStd"/>
              </a:rPr>
              <a:t>.</a:t>
            </a:r>
            <a:endParaRPr lang="en-US" sz="4000" dirty="0">
              <a:effectLst/>
              <a:latin typeface="Acumin Pro SemiCondensed" panose="020B0506020202020204" pitchFamily="34" charset="77"/>
              <a:ea typeface="Calibri" panose="020F0502020204030204" pitchFamily="34" charset="0"/>
              <a:cs typeface="Times New Roman" panose="02020603050405020304" pitchFamily="18" charset="0"/>
            </a:endParaRPr>
          </a:p>
        </p:txBody>
      </p:sp>
      <p:sp>
        <p:nvSpPr>
          <p:cNvPr id="16" name="TextBox 15">
            <a:extLst>
              <a:ext uri="{FF2B5EF4-FFF2-40B4-BE49-F238E27FC236}">
                <a16:creationId xmlns:a16="http://schemas.microsoft.com/office/drawing/2014/main" id="{BC732DFF-D004-FE7B-75DF-B381D8551C2C}"/>
              </a:ext>
            </a:extLst>
          </p:cNvPr>
          <p:cNvSpPr txBox="1"/>
          <p:nvPr/>
        </p:nvSpPr>
        <p:spPr>
          <a:xfrm>
            <a:off x="1687635" y="2749636"/>
            <a:ext cx="8671682" cy="407035"/>
          </a:xfrm>
          <a:prstGeom prst="rect">
            <a:avLst/>
          </a:prstGeom>
          <a:noFill/>
        </p:spPr>
        <p:txBody>
          <a:bodyPr wrap="square" rtlCol="0">
            <a:spAutoFit/>
          </a:bodyPr>
          <a:lstStyle/>
          <a:p>
            <a:pPr marL="609585" lvl="1">
              <a:lnSpc>
                <a:spcPct val="107000"/>
              </a:lnSpc>
            </a:pPr>
            <a:r>
              <a:rPr lang="fr-FR" sz="2000" dirty="0">
                <a:latin typeface="Acumin Pro SemiCondensed" panose="020B0506020202020204" pitchFamily="34" charset="77"/>
                <a:ea typeface="Calibri" panose="020F0502020204030204" pitchFamily="34" charset="0"/>
                <a:cs typeface="PalatinoLTStd-Roman"/>
              </a:rPr>
              <a:t>Liste des membres du clergé décédés et décédés</a:t>
            </a:r>
            <a:endParaRPr lang="en-US" sz="2000" dirty="0">
              <a:effectLst/>
              <a:latin typeface="Acumin Pro SemiCondensed" panose="020B0506020202020204" pitchFamily="34" charset="77"/>
              <a:ea typeface="Calibri" panose="020F0502020204030204" pitchFamily="34" charset="0"/>
              <a:cs typeface="Times New Roman" panose="02020603050405020304" pitchFamily="18" charset="0"/>
            </a:endParaRPr>
          </a:p>
        </p:txBody>
      </p:sp>
      <p:sp>
        <p:nvSpPr>
          <p:cNvPr id="19" name="TextBox 18">
            <a:extLst>
              <a:ext uri="{FF2B5EF4-FFF2-40B4-BE49-F238E27FC236}">
                <a16:creationId xmlns:a16="http://schemas.microsoft.com/office/drawing/2014/main" id="{4C1F827E-FA0C-E706-DBCC-4A2F227AFAAA}"/>
              </a:ext>
            </a:extLst>
          </p:cNvPr>
          <p:cNvSpPr txBox="1"/>
          <p:nvPr/>
        </p:nvSpPr>
        <p:spPr>
          <a:xfrm>
            <a:off x="2064163" y="5416740"/>
            <a:ext cx="8671682" cy="400110"/>
          </a:xfrm>
          <a:prstGeom prst="rect">
            <a:avLst/>
          </a:prstGeom>
          <a:noFill/>
        </p:spPr>
        <p:txBody>
          <a:bodyPr wrap="square" rtlCol="0">
            <a:spAutoFit/>
          </a:bodyPr>
          <a:lstStyle/>
          <a:p>
            <a:r>
              <a:rPr lang="en-US" sz="2000" dirty="0" err="1">
                <a:latin typeface="Acumin Pro SemiCondensed" panose="020B0506020202020204"/>
              </a:rPr>
              <a:t>Majina</a:t>
            </a:r>
            <a:r>
              <a:rPr lang="en-US" sz="2000" dirty="0">
                <a:latin typeface="Acumin Pro SemiCondensed" panose="020B0506020202020204"/>
              </a:rPr>
              <a:t> </a:t>
            </a:r>
            <a:r>
              <a:rPr lang="en-US" sz="2000" dirty="0" err="1">
                <a:latin typeface="Acumin Pro SemiCondensed" panose="020B0506020202020204"/>
              </a:rPr>
              <a:t>ya</a:t>
            </a:r>
            <a:r>
              <a:rPr lang="en-US" sz="2000" dirty="0">
                <a:latin typeface="Acumin Pro SemiCondensed" panose="020B0506020202020204"/>
              </a:rPr>
              <a:t> </a:t>
            </a:r>
            <a:r>
              <a:rPr lang="en-US" sz="2000" dirty="0" err="1">
                <a:latin typeface="Acumin Pro SemiCondensed" panose="020B0506020202020204"/>
              </a:rPr>
              <a:t>wapastori</a:t>
            </a:r>
            <a:r>
              <a:rPr lang="en-US" sz="2000" dirty="0">
                <a:latin typeface="Acumin Pro SemiCondensed" panose="020B0506020202020204"/>
              </a:rPr>
              <a:t> </a:t>
            </a:r>
            <a:r>
              <a:rPr lang="en-US" sz="2000" dirty="0" err="1">
                <a:latin typeface="Acumin Pro SemiCondensed" panose="020B0506020202020204"/>
              </a:rPr>
              <a:t>waliofariki</a:t>
            </a:r>
            <a:endParaRPr lang="en-US" sz="2000" dirty="0">
              <a:latin typeface="Acumin Pro SemiCondensed" panose="020B0506020202020204"/>
            </a:endParaRPr>
          </a:p>
        </p:txBody>
      </p:sp>
      <p:sp>
        <p:nvSpPr>
          <p:cNvPr id="20" name="TextBox 19">
            <a:extLst>
              <a:ext uri="{FF2B5EF4-FFF2-40B4-BE49-F238E27FC236}">
                <a16:creationId xmlns:a16="http://schemas.microsoft.com/office/drawing/2014/main" id="{D0F4A703-E111-03DF-6335-92EBB4A5FBCF}"/>
              </a:ext>
            </a:extLst>
          </p:cNvPr>
          <p:cNvSpPr txBox="1"/>
          <p:nvPr/>
        </p:nvSpPr>
        <p:spPr>
          <a:xfrm>
            <a:off x="1687634" y="4121666"/>
            <a:ext cx="8671682" cy="704873"/>
          </a:xfrm>
          <a:prstGeom prst="rect">
            <a:avLst/>
          </a:prstGeom>
          <a:noFill/>
        </p:spPr>
        <p:txBody>
          <a:bodyPr wrap="square" rtlCol="0">
            <a:spAutoFit/>
          </a:bodyPr>
          <a:lstStyle/>
          <a:p>
            <a:pPr marL="609585" lvl="1">
              <a:lnSpc>
                <a:spcPct val="107000"/>
              </a:lnSpc>
            </a:pPr>
            <a:r>
              <a:rPr lang="en-US" sz="2000" dirty="0">
                <a:effectLst/>
                <a:latin typeface="Acumin Pro SemiCondensed" panose="020B0506020202020204" pitchFamily="34" charset="77"/>
                <a:ea typeface="Calibri" panose="020F0502020204030204" pitchFamily="34" charset="0"/>
                <a:cs typeface="PalatinoLTStd-Roman"/>
              </a:rPr>
              <a:t>Lista de </a:t>
            </a:r>
            <a:r>
              <a:rPr lang="en-US" sz="2000" dirty="0" err="1">
                <a:effectLst/>
                <a:latin typeface="Acumin Pro SemiCondensed" panose="020B0506020202020204" pitchFamily="34" charset="77"/>
                <a:ea typeface="Calibri" panose="020F0502020204030204" pitchFamily="34" charset="0"/>
                <a:cs typeface="PalatinoLTStd-Roman"/>
              </a:rPr>
              <a:t>membros</a:t>
            </a:r>
            <a:r>
              <a:rPr lang="en-US" sz="2000" dirty="0">
                <a:effectLst/>
                <a:latin typeface="Acumin Pro SemiCondensed" panose="020B0506020202020204" pitchFamily="34" charset="77"/>
                <a:ea typeface="Calibri" panose="020F0502020204030204" pitchFamily="34" charset="0"/>
                <a:cs typeface="PalatinoLTStd-Roman"/>
              </a:rPr>
              <a:t> do </a:t>
            </a:r>
            <a:r>
              <a:rPr lang="en-US" sz="2000" dirty="0" err="1">
                <a:effectLst/>
                <a:latin typeface="Acumin Pro SemiCondensed" panose="020B0506020202020204" pitchFamily="34" charset="77"/>
                <a:ea typeface="Calibri" panose="020F0502020204030204" pitchFamily="34" charset="0"/>
                <a:cs typeface="PalatinoLTStd-Roman"/>
              </a:rPr>
              <a:t>clero</a:t>
            </a:r>
            <a:r>
              <a:rPr lang="en-US" sz="2000" dirty="0">
                <a:effectLst/>
                <a:latin typeface="Acumin Pro SemiCondensed" panose="020B0506020202020204" pitchFamily="34" charset="77"/>
                <a:ea typeface="Calibri" panose="020F0502020204030204" pitchFamily="34" charset="0"/>
                <a:cs typeface="PalatinoLTStd-Roman"/>
              </a:rPr>
              <a:t> </a:t>
            </a:r>
            <a:r>
              <a:rPr lang="en-US" sz="2000" dirty="0" err="1">
                <a:effectLst/>
                <a:latin typeface="Acumin Pro SemiCondensed" panose="020B0506020202020204" pitchFamily="34" charset="77"/>
                <a:ea typeface="Calibri" panose="020F0502020204030204" pitchFamily="34" charset="0"/>
                <a:cs typeface="PalatinoLTStd-Roman"/>
              </a:rPr>
              <a:t>falecidos</a:t>
            </a:r>
            <a:endParaRPr lang="en-US" sz="2000" dirty="0">
              <a:effectLst/>
              <a:latin typeface="Acumin Pro SemiCondensed" panose="020B0506020202020204" pitchFamily="34" charset="77"/>
              <a:ea typeface="Calibri" panose="020F0502020204030204" pitchFamily="34" charset="0"/>
              <a:cs typeface="Times New Roman" panose="02020603050405020304" pitchFamily="18" charset="0"/>
            </a:endParaRPr>
          </a:p>
          <a:p>
            <a:pPr marL="609585" lvl="1">
              <a:lnSpc>
                <a:spcPct val="107000"/>
              </a:lnSpc>
            </a:pPr>
            <a:endParaRPr lang="en-US" dirty="0">
              <a:effectLst/>
              <a:latin typeface="Acumin Pro SemiCondensed" panose="020B0506020202020204" pitchFamily="34" charset="77"/>
              <a:ea typeface="Calibri" panose="020F0502020204030204" pitchFamily="34" charset="0"/>
              <a:cs typeface="Times New Roman" panose="02020603050405020304" pitchFamily="18" charset="0"/>
            </a:endParaRPr>
          </a:p>
        </p:txBody>
      </p:sp>
      <p:sp>
        <p:nvSpPr>
          <p:cNvPr id="18" name="TextBox 17">
            <a:extLst>
              <a:ext uri="{FF2B5EF4-FFF2-40B4-BE49-F238E27FC236}">
                <a16:creationId xmlns:a16="http://schemas.microsoft.com/office/drawing/2014/main" id="{7B28D2F1-66E2-D54F-0CBC-E285EAB0A911}"/>
              </a:ext>
            </a:extLst>
          </p:cNvPr>
          <p:cNvSpPr txBox="1"/>
          <p:nvPr/>
        </p:nvSpPr>
        <p:spPr>
          <a:xfrm>
            <a:off x="1561850" y="3857841"/>
            <a:ext cx="748214" cy="740203"/>
          </a:xfrm>
          <a:prstGeom prst="rect">
            <a:avLst/>
          </a:prstGeom>
          <a:noFill/>
        </p:spPr>
        <p:txBody>
          <a:bodyPr wrap="square" rtlCol="0">
            <a:spAutoFit/>
          </a:bodyPr>
          <a:lstStyle/>
          <a:p>
            <a:pPr marL="0" marR="0">
              <a:lnSpc>
                <a:spcPct val="107000"/>
              </a:lnSpc>
              <a:spcBef>
                <a:spcPts val="0"/>
              </a:spcBef>
              <a:spcAft>
                <a:spcPts val="0"/>
              </a:spcAft>
            </a:pPr>
            <a:r>
              <a:rPr lang="en-US" sz="4000" b="1" dirty="0">
                <a:latin typeface="Acumin Pro SemiCondensed" panose="020B0506020202020204" pitchFamily="34" charset="77"/>
                <a:ea typeface="Calibri" panose="020F0502020204030204" pitchFamily="34" charset="0"/>
                <a:cs typeface="NewCaledoniaLTStd"/>
              </a:rPr>
              <a:t>I</a:t>
            </a:r>
            <a:r>
              <a:rPr lang="en-US" sz="4000" b="1" dirty="0">
                <a:effectLst/>
                <a:latin typeface="Acumin Pro SemiCondensed" panose="020B0506020202020204" pitchFamily="34" charset="77"/>
                <a:ea typeface="Calibri" panose="020F0502020204030204" pitchFamily="34" charset="0"/>
                <a:cs typeface="NewCaledoniaLTStd"/>
              </a:rPr>
              <a:t>.</a:t>
            </a:r>
            <a:endParaRPr lang="en-US" sz="4000" dirty="0">
              <a:effectLst/>
              <a:latin typeface="Acumin Pro SemiCondensed" panose="020B0506020202020204" pitchFamily="34" charset="77"/>
              <a:ea typeface="Calibri" panose="020F0502020204030204" pitchFamily="34" charset="0"/>
              <a:cs typeface="Times New Roman" panose="02020603050405020304" pitchFamily="18" charset="0"/>
            </a:endParaRPr>
          </a:p>
        </p:txBody>
      </p:sp>
      <p:sp>
        <p:nvSpPr>
          <p:cNvPr id="17" name="TextBox 16">
            <a:extLst>
              <a:ext uri="{FF2B5EF4-FFF2-40B4-BE49-F238E27FC236}">
                <a16:creationId xmlns:a16="http://schemas.microsoft.com/office/drawing/2014/main" id="{F1882CF5-F6FB-4F18-1134-56A69FFB8ED9}"/>
              </a:ext>
            </a:extLst>
          </p:cNvPr>
          <p:cNvSpPr txBox="1"/>
          <p:nvPr/>
        </p:nvSpPr>
        <p:spPr>
          <a:xfrm>
            <a:off x="1561850" y="5131884"/>
            <a:ext cx="748214" cy="740203"/>
          </a:xfrm>
          <a:prstGeom prst="rect">
            <a:avLst/>
          </a:prstGeom>
          <a:noFill/>
        </p:spPr>
        <p:txBody>
          <a:bodyPr wrap="square" rtlCol="0">
            <a:spAutoFit/>
          </a:bodyPr>
          <a:lstStyle/>
          <a:p>
            <a:pPr marL="0" marR="0">
              <a:lnSpc>
                <a:spcPct val="107000"/>
              </a:lnSpc>
              <a:spcBef>
                <a:spcPts val="0"/>
              </a:spcBef>
              <a:spcAft>
                <a:spcPts val="0"/>
              </a:spcAft>
            </a:pPr>
            <a:r>
              <a:rPr lang="en-US" sz="4000" b="1" dirty="0">
                <a:latin typeface="Acumin Pro SemiCondensed" panose="020B0506020202020204" pitchFamily="34" charset="77"/>
                <a:ea typeface="Calibri" panose="020F0502020204030204" pitchFamily="34" charset="0"/>
                <a:cs typeface="NewCaledoniaLTStd"/>
              </a:rPr>
              <a:t>I</a:t>
            </a:r>
            <a:r>
              <a:rPr lang="en-US" sz="4000" b="1" dirty="0">
                <a:effectLst/>
                <a:latin typeface="Acumin Pro SemiCondensed" panose="020B0506020202020204" pitchFamily="34" charset="77"/>
                <a:ea typeface="Calibri" panose="020F0502020204030204" pitchFamily="34" charset="0"/>
                <a:cs typeface="NewCaledoniaLTStd"/>
              </a:rPr>
              <a:t>.</a:t>
            </a:r>
            <a:endParaRPr lang="en-US" sz="4000" dirty="0">
              <a:effectLst/>
              <a:latin typeface="Acumin Pro SemiCondensed" panose="020B0506020202020204" pitchFamily="34" charset="77"/>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229876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3F3F3"/>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56DBC9B-6366-1BD4-9E7F-7CBF70F115C1}"/>
              </a:ext>
            </a:extLst>
          </p:cNvPr>
          <p:cNvSpPr/>
          <p:nvPr/>
        </p:nvSpPr>
        <p:spPr>
          <a:xfrm>
            <a:off x="383366" y="1233776"/>
            <a:ext cx="11351434" cy="5276353"/>
          </a:xfrm>
          <a:prstGeom prst="rect">
            <a:avLst/>
          </a:prstGeom>
          <a:solidFill>
            <a:schemeClr val="bg1"/>
          </a:solidFill>
          <a:ln w="63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A4C0B387-14B1-268F-A198-EF2DB45115A3}"/>
              </a:ext>
            </a:extLst>
          </p:cNvPr>
          <p:cNvSpPr txBox="1"/>
          <p:nvPr/>
        </p:nvSpPr>
        <p:spPr>
          <a:xfrm>
            <a:off x="271071" y="293723"/>
            <a:ext cx="11576023" cy="646331"/>
          </a:xfrm>
          <a:prstGeom prst="rect">
            <a:avLst/>
          </a:prstGeom>
          <a:noFill/>
        </p:spPr>
        <p:txBody>
          <a:bodyPr wrap="square" rtlCol="0">
            <a:spAutoFit/>
          </a:bodyPr>
          <a:lstStyle/>
          <a:p>
            <a:pPr algn="ctr"/>
            <a:r>
              <a:rPr lang="en-US" sz="3600" b="1" dirty="0">
                <a:solidFill>
                  <a:schemeClr val="accent1"/>
                </a:solidFill>
                <a:latin typeface="Acumin Pro SemiCondensed Smbd" panose="020B0506020202020204" pitchFamily="34" charset="77"/>
              </a:rPr>
              <a:t>Annual Conference Journal Submission </a:t>
            </a:r>
          </a:p>
        </p:txBody>
      </p:sp>
      <p:sp>
        <p:nvSpPr>
          <p:cNvPr id="6" name="Rectangle 2">
            <a:extLst>
              <a:ext uri="{FF2B5EF4-FFF2-40B4-BE49-F238E27FC236}">
                <a16:creationId xmlns:a16="http://schemas.microsoft.com/office/drawing/2014/main" id="{2B371F4D-1C20-32A1-2A05-7EB04D8785B3}"/>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Rectangle 4">
            <a:extLst>
              <a:ext uri="{FF2B5EF4-FFF2-40B4-BE49-F238E27FC236}">
                <a16:creationId xmlns:a16="http://schemas.microsoft.com/office/drawing/2014/main" id="{497CEAA2-70C2-B0F7-A734-EA0AC1B86E8C}"/>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1" name="Rectangle 6">
            <a:extLst>
              <a:ext uri="{FF2B5EF4-FFF2-40B4-BE49-F238E27FC236}">
                <a16:creationId xmlns:a16="http://schemas.microsoft.com/office/drawing/2014/main" id="{12952807-64D4-EB09-226D-1D1A6145DEDF}"/>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Rectangle 8">
            <a:extLst>
              <a:ext uri="{FF2B5EF4-FFF2-40B4-BE49-F238E27FC236}">
                <a16:creationId xmlns:a16="http://schemas.microsoft.com/office/drawing/2014/main" id="{D01B84D8-AA3D-2AAE-F0DD-834361F66DFA}"/>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TextBox 4">
            <a:extLst>
              <a:ext uri="{FF2B5EF4-FFF2-40B4-BE49-F238E27FC236}">
                <a16:creationId xmlns:a16="http://schemas.microsoft.com/office/drawing/2014/main" id="{95CEB0B9-6394-FC5B-25DB-76323D0D6F21}"/>
              </a:ext>
            </a:extLst>
          </p:cNvPr>
          <p:cNvSpPr txBox="1"/>
          <p:nvPr/>
        </p:nvSpPr>
        <p:spPr>
          <a:xfrm>
            <a:off x="1561850" y="1371995"/>
            <a:ext cx="748214" cy="740203"/>
          </a:xfrm>
          <a:prstGeom prst="rect">
            <a:avLst/>
          </a:prstGeom>
          <a:noFill/>
        </p:spPr>
        <p:txBody>
          <a:bodyPr wrap="square" rtlCol="0">
            <a:spAutoFit/>
          </a:bodyPr>
          <a:lstStyle/>
          <a:p>
            <a:pPr marL="0" marR="0">
              <a:lnSpc>
                <a:spcPct val="107000"/>
              </a:lnSpc>
              <a:spcBef>
                <a:spcPts val="0"/>
              </a:spcBef>
              <a:spcAft>
                <a:spcPts val="0"/>
              </a:spcAft>
            </a:pPr>
            <a:r>
              <a:rPr lang="en-US" sz="4000" b="1" dirty="0">
                <a:effectLst/>
                <a:latin typeface="Acumin Pro SemiCondensed" panose="020B0506020202020204" pitchFamily="34" charset="77"/>
                <a:ea typeface="Calibri" panose="020F0502020204030204" pitchFamily="34" charset="0"/>
                <a:cs typeface="NewCaledoniaLTStd"/>
              </a:rPr>
              <a:t>J.</a:t>
            </a:r>
            <a:endParaRPr lang="en-US" sz="4000" dirty="0">
              <a:effectLst/>
              <a:latin typeface="Acumin Pro SemiCondensed" panose="020B0506020202020204" pitchFamily="34" charset="77"/>
              <a:ea typeface="Calibri" panose="020F050202020403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278A75F6-67FB-2E7D-BD0B-4909B9AD93FB}"/>
              </a:ext>
            </a:extLst>
          </p:cNvPr>
          <p:cNvSpPr txBox="1"/>
          <p:nvPr/>
        </p:nvSpPr>
        <p:spPr>
          <a:xfrm>
            <a:off x="383367" y="833244"/>
            <a:ext cx="11351434" cy="369332"/>
          </a:xfrm>
          <a:prstGeom prst="rect">
            <a:avLst/>
          </a:prstGeom>
          <a:noFill/>
        </p:spPr>
        <p:txBody>
          <a:bodyPr wrap="square" rtlCol="0">
            <a:spAutoFit/>
          </a:bodyPr>
          <a:lstStyle/>
          <a:p>
            <a:pPr algn="ctr"/>
            <a:r>
              <a:rPr lang="en-US" b="1" dirty="0">
                <a:latin typeface="Acumin Pro SemiCondensed" panose="020B0506020202020204" pitchFamily="34" charset="77"/>
              </a:rPr>
              <a:t>BOD Journal Requirements Information</a:t>
            </a:r>
          </a:p>
        </p:txBody>
      </p:sp>
      <p:sp>
        <p:nvSpPr>
          <p:cNvPr id="7" name="TextBox 6">
            <a:extLst>
              <a:ext uri="{FF2B5EF4-FFF2-40B4-BE49-F238E27FC236}">
                <a16:creationId xmlns:a16="http://schemas.microsoft.com/office/drawing/2014/main" id="{0B5D3ADB-280F-D792-75E3-46A844D8B2D1}"/>
              </a:ext>
            </a:extLst>
          </p:cNvPr>
          <p:cNvSpPr txBox="1"/>
          <p:nvPr/>
        </p:nvSpPr>
        <p:spPr>
          <a:xfrm>
            <a:off x="1616869" y="1580508"/>
            <a:ext cx="8671682" cy="407035"/>
          </a:xfrm>
          <a:prstGeom prst="rect">
            <a:avLst/>
          </a:prstGeom>
          <a:noFill/>
        </p:spPr>
        <p:txBody>
          <a:bodyPr wrap="square" rtlCol="0">
            <a:spAutoFit/>
          </a:bodyPr>
          <a:lstStyle/>
          <a:p>
            <a:pPr marL="609585" lvl="1">
              <a:lnSpc>
                <a:spcPct val="107000"/>
              </a:lnSpc>
            </a:pPr>
            <a:r>
              <a:rPr lang="en-US" sz="2000" dirty="0">
                <a:effectLst/>
                <a:latin typeface="Acumin Pro SemiCondensed" panose="020B0506020202020204" pitchFamily="34" charset="77"/>
                <a:ea typeface="Calibri" panose="020F0502020204030204" pitchFamily="34" charset="0"/>
                <a:cs typeface="PalatinoLTStd-Roman"/>
              </a:rPr>
              <a:t>Historical</a:t>
            </a:r>
            <a:endParaRPr lang="en-US" sz="2000" dirty="0">
              <a:effectLst/>
              <a:latin typeface="Acumin Pro SemiCondensed" panose="020B0506020202020204" pitchFamily="34" charset="77"/>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4288C45C-9402-8BD5-5D93-F75C97E0102D}"/>
              </a:ext>
            </a:extLst>
          </p:cNvPr>
          <p:cNvSpPr txBox="1"/>
          <p:nvPr/>
        </p:nvSpPr>
        <p:spPr>
          <a:xfrm>
            <a:off x="700056" y="1584763"/>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ENG</a:t>
            </a:r>
          </a:p>
        </p:txBody>
      </p:sp>
      <p:sp>
        <p:nvSpPr>
          <p:cNvPr id="9" name="TextBox 8">
            <a:extLst>
              <a:ext uri="{FF2B5EF4-FFF2-40B4-BE49-F238E27FC236}">
                <a16:creationId xmlns:a16="http://schemas.microsoft.com/office/drawing/2014/main" id="{929B51D8-85BD-E628-B530-0BC469EE61B8}"/>
              </a:ext>
            </a:extLst>
          </p:cNvPr>
          <p:cNvSpPr txBox="1"/>
          <p:nvPr/>
        </p:nvSpPr>
        <p:spPr>
          <a:xfrm>
            <a:off x="700056" y="2749636"/>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FRA</a:t>
            </a:r>
          </a:p>
        </p:txBody>
      </p:sp>
      <p:sp>
        <p:nvSpPr>
          <p:cNvPr id="13" name="TextBox 12">
            <a:extLst>
              <a:ext uri="{FF2B5EF4-FFF2-40B4-BE49-F238E27FC236}">
                <a16:creationId xmlns:a16="http://schemas.microsoft.com/office/drawing/2014/main" id="{74B1602B-8B23-F6A4-9EED-2E84FB7FC378}"/>
              </a:ext>
            </a:extLst>
          </p:cNvPr>
          <p:cNvSpPr txBox="1"/>
          <p:nvPr/>
        </p:nvSpPr>
        <p:spPr>
          <a:xfrm>
            <a:off x="700056" y="4108364"/>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POR</a:t>
            </a:r>
          </a:p>
        </p:txBody>
      </p:sp>
      <p:sp>
        <p:nvSpPr>
          <p:cNvPr id="14" name="TextBox 13">
            <a:extLst>
              <a:ext uri="{FF2B5EF4-FFF2-40B4-BE49-F238E27FC236}">
                <a16:creationId xmlns:a16="http://schemas.microsoft.com/office/drawing/2014/main" id="{13810C35-027F-AF8C-AD9D-28DC276FFDB6}"/>
              </a:ext>
            </a:extLst>
          </p:cNvPr>
          <p:cNvSpPr txBox="1"/>
          <p:nvPr/>
        </p:nvSpPr>
        <p:spPr>
          <a:xfrm>
            <a:off x="700057" y="5410422"/>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SWA</a:t>
            </a:r>
          </a:p>
        </p:txBody>
      </p:sp>
      <p:sp>
        <p:nvSpPr>
          <p:cNvPr id="15" name="TextBox 14">
            <a:extLst>
              <a:ext uri="{FF2B5EF4-FFF2-40B4-BE49-F238E27FC236}">
                <a16:creationId xmlns:a16="http://schemas.microsoft.com/office/drawing/2014/main" id="{F7402B34-BCBC-6A39-3C8A-F0788C7827C5}"/>
              </a:ext>
            </a:extLst>
          </p:cNvPr>
          <p:cNvSpPr txBox="1"/>
          <p:nvPr/>
        </p:nvSpPr>
        <p:spPr>
          <a:xfrm>
            <a:off x="1538378" y="2535763"/>
            <a:ext cx="748214" cy="740203"/>
          </a:xfrm>
          <a:prstGeom prst="rect">
            <a:avLst/>
          </a:prstGeom>
          <a:noFill/>
        </p:spPr>
        <p:txBody>
          <a:bodyPr wrap="square" rtlCol="0">
            <a:spAutoFit/>
          </a:bodyPr>
          <a:lstStyle/>
          <a:p>
            <a:pPr marL="0" marR="0">
              <a:lnSpc>
                <a:spcPct val="107000"/>
              </a:lnSpc>
              <a:spcBef>
                <a:spcPts val="0"/>
              </a:spcBef>
              <a:spcAft>
                <a:spcPts val="0"/>
              </a:spcAft>
            </a:pPr>
            <a:r>
              <a:rPr lang="en-US" sz="4000" b="1" dirty="0">
                <a:effectLst/>
                <a:latin typeface="Acumin Pro SemiCondensed" panose="020B0506020202020204" pitchFamily="34" charset="77"/>
                <a:ea typeface="Calibri" panose="020F0502020204030204" pitchFamily="34" charset="0"/>
                <a:cs typeface="NewCaledoniaLTStd"/>
              </a:rPr>
              <a:t>J.</a:t>
            </a:r>
            <a:endParaRPr lang="en-US" sz="4000" dirty="0">
              <a:effectLst/>
              <a:latin typeface="Acumin Pro SemiCondensed" panose="020B0506020202020204" pitchFamily="34" charset="77"/>
              <a:ea typeface="Calibri" panose="020F0502020204030204" pitchFamily="34" charset="0"/>
              <a:cs typeface="Times New Roman" panose="02020603050405020304" pitchFamily="18" charset="0"/>
            </a:endParaRPr>
          </a:p>
        </p:txBody>
      </p:sp>
      <p:sp>
        <p:nvSpPr>
          <p:cNvPr id="16" name="TextBox 15">
            <a:extLst>
              <a:ext uri="{FF2B5EF4-FFF2-40B4-BE49-F238E27FC236}">
                <a16:creationId xmlns:a16="http://schemas.microsoft.com/office/drawing/2014/main" id="{F9D12974-CFAC-BF4B-8894-CEEE1137CF04}"/>
              </a:ext>
            </a:extLst>
          </p:cNvPr>
          <p:cNvSpPr txBox="1"/>
          <p:nvPr/>
        </p:nvSpPr>
        <p:spPr>
          <a:xfrm>
            <a:off x="1616869" y="2729768"/>
            <a:ext cx="8671682" cy="407035"/>
          </a:xfrm>
          <a:prstGeom prst="rect">
            <a:avLst/>
          </a:prstGeom>
          <a:noFill/>
        </p:spPr>
        <p:txBody>
          <a:bodyPr wrap="square" rtlCol="0">
            <a:spAutoFit/>
          </a:bodyPr>
          <a:lstStyle/>
          <a:p>
            <a:pPr marL="609585" lvl="1">
              <a:lnSpc>
                <a:spcPct val="107000"/>
              </a:lnSpc>
            </a:pPr>
            <a:r>
              <a:rPr lang="fr-FR" sz="2000" dirty="0">
                <a:latin typeface="Acumin Pro SemiCondensed" panose="020B0506020202020204" pitchFamily="34" charset="77"/>
                <a:ea typeface="Calibri" panose="020F0502020204030204" pitchFamily="34" charset="0"/>
                <a:cs typeface="PalatinoLTStd-Roman"/>
              </a:rPr>
              <a:t>Historique</a:t>
            </a:r>
          </a:p>
        </p:txBody>
      </p:sp>
      <p:sp>
        <p:nvSpPr>
          <p:cNvPr id="19" name="TextBox 18">
            <a:extLst>
              <a:ext uri="{FF2B5EF4-FFF2-40B4-BE49-F238E27FC236}">
                <a16:creationId xmlns:a16="http://schemas.microsoft.com/office/drawing/2014/main" id="{37A5E905-02E3-B2C4-863A-71512E2B1E4F}"/>
              </a:ext>
            </a:extLst>
          </p:cNvPr>
          <p:cNvSpPr txBox="1"/>
          <p:nvPr/>
        </p:nvSpPr>
        <p:spPr>
          <a:xfrm>
            <a:off x="1595552" y="4132746"/>
            <a:ext cx="8671682" cy="407035"/>
          </a:xfrm>
          <a:prstGeom prst="rect">
            <a:avLst/>
          </a:prstGeom>
          <a:noFill/>
        </p:spPr>
        <p:txBody>
          <a:bodyPr wrap="square" rtlCol="0">
            <a:spAutoFit/>
          </a:bodyPr>
          <a:lstStyle/>
          <a:p>
            <a:pPr marL="609585" lvl="1">
              <a:lnSpc>
                <a:spcPct val="107000"/>
              </a:lnSpc>
            </a:pPr>
            <a:r>
              <a:rPr lang="en-US" sz="2000" dirty="0" err="1">
                <a:effectLst/>
                <a:latin typeface="Acumin Pro SemiCondensed" panose="020B0506020202020204" pitchFamily="34" charset="77"/>
                <a:ea typeface="Calibri" panose="020F0502020204030204" pitchFamily="34" charset="0"/>
                <a:cs typeface="PalatinoLTStd-Roman"/>
              </a:rPr>
              <a:t>Histórico</a:t>
            </a:r>
            <a:endParaRPr lang="en-US" sz="2000" dirty="0">
              <a:effectLst/>
              <a:latin typeface="Acumin Pro SemiCondensed" panose="020B0506020202020204" pitchFamily="34" charset="77"/>
              <a:ea typeface="Calibri" panose="020F0502020204030204" pitchFamily="34" charset="0"/>
              <a:cs typeface="Times New Roman" panose="02020603050405020304" pitchFamily="18" charset="0"/>
            </a:endParaRPr>
          </a:p>
        </p:txBody>
      </p:sp>
      <p:sp>
        <p:nvSpPr>
          <p:cNvPr id="20" name="TextBox 19">
            <a:extLst>
              <a:ext uri="{FF2B5EF4-FFF2-40B4-BE49-F238E27FC236}">
                <a16:creationId xmlns:a16="http://schemas.microsoft.com/office/drawing/2014/main" id="{38A3C79D-33CC-9027-787C-D789378C22D2}"/>
              </a:ext>
            </a:extLst>
          </p:cNvPr>
          <p:cNvSpPr txBox="1"/>
          <p:nvPr/>
        </p:nvSpPr>
        <p:spPr>
          <a:xfrm>
            <a:off x="1595552" y="5426809"/>
            <a:ext cx="8671682" cy="407035"/>
          </a:xfrm>
          <a:prstGeom prst="rect">
            <a:avLst/>
          </a:prstGeom>
          <a:noFill/>
        </p:spPr>
        <p:txBody>
          <a:bodyPr wrap="square" rtlCol="0">
            <a:spAutoFit/>
          </a:bodyPr>
          <a:lstStyle/>
          <a:p>
            <a:pPr marL="609585" lvl="1">
              <a:lnSpc>
                <a:spcPct val="107000"/>
              </a:lnSpc>
            </a:pPr>
            <a:r>
              <a:rPr lang="sw" sz="2000" dirty="0">
                <a:effectLst/>
                <a:latin typeface="Acumin Pro SemiCondensed" panose="020B0506020202020204" pitchFamily="34" charset="77"/>
                <a:ea typeface="Calibri" panose="020F0502020204030204" pitchFamily="34" charset="0"/>
                <a:cs typeface="PalatinoLTStd-Roman"/>
              </a:rPr>
              <a:t>Kihistoria</a:t>
            </a:r>
            <a:endParaRPr lang="en-US" sz="2000" dirty="0">
              <a:effectLst/>
              <a:latin typeface="Acumin Pro SemiCondensed" panose="020B0506020202020204" pitchFamily="34" charset="77"/>
              <a:ea typeface="Calibri" panose="020F0502020204030204" pitchFamily="34" charset="0"/>
              <a:cs typeface="Times New Roman" panose="02020603050405020304" pitchFamily="18" charset="0"/>
            </a:endParaRPr>
          </a:p>
        </p:txBody>
      </p:sp>
      <p:sp>
        <p:nvSpPr>
          <p:cNvPr id="18" name="TextBox 17">
            <a:extLst>
              <a:ext uri="{FF2B5EF4-FFF2-40B4-BE49-F238E27FC236}">
                <a16:creationId xmlns:a16="http://schemas.microsoft.com/office/drawing/2014/main" id="{5591F0DE-7DA7-34C2-2511-36914EABFCFD}"/>
              </a:ext>
            </a:extLst>
          </p:cNvPr>
          <p:cNvSpPr txBox="1"/>
          <p:nvPr/>
        </p:nvSpPr>
        <p:spPr>
          <a:xfrm>
            <a:off x="1538378" y="3860289"/>
            <a:ext cx="748214" cy="740203"/>
          </a:xfrm>
          <a:prstGeom prst="rect">
            <a:avLst/>
          </a:prstGeom>
          <a:noFill/>
        </p:spPr>
        <p:txBody>
          <a:bodyPr wrap="square" rtlCol="0">
            <a:spAutoFit/>
          </a:bodyPr>
          <a:lstStyle/>
          <a:p>
            <a:pPr marL="0" marR="0">
              <a:lnSpc>
                <a:spcPct val="107000"/>
              </a:lnSpc>
              <a:spcBef>
                <a:spcPts val="0"/>
              </a:spcBef>
              <a:spcAft>
                <a:spcPts val="0"/>
              </a:spcAft>
            </a:pPr>
            <a:r>
              <a:rPr lang="en-US" sz="4000" b="1" dirty="0">
                <a:effectLst/>
                <a:latin typeface="Acumin Pro SemiCondensed" panose="020B0506020202020204" pitchFamily="34" charset="77"/>
                <a:ea typeface="Calibri" panose="020F0502020204030204" pitchFamily="34" charset="0"/>
                <a:cs typeface="NewCaledoniaLTStd"/>
              </a:rPr>
              <a:t>J.</a:t>
            </a:r>
            <a:endParaRPr lang="en-US" sz="4000" dirty="0">
              <a:effectLst/>
              <a:latin typeface="Acumin Pro SemiCondensed" panose="020B0506020202020204" pitchFamily="34" charset="77"/>
              <a:ea typeface="Calibri" panose="020F0502020204030204" pitchFamily="34" charset="0"/>
              <a:cs typeface="Times New Roman" panose="02020603050405020304" pitchFamily="18" charset="0"/>
            </a:endParaRPr>
          </a:p>
        </p:txBody>
      </p:sp>
      <p:sp>
        <p:nvSpPr>
          <p:cNvPr id="17" name="TextBox 16">
            <a:extLst>
              <a:ext uri="{FF2B5EF4-FFF2-40B4-BE49-F238E27FC236}">
                <a16:creationId xmlns:a16="http://schemas.microsoft.com/office/drawing/2014/main" id="{AEEFD4CC-6DFC-CE5B-5DB8-4B832D5A3B7B}"/>
              </a:ext>
            </a:extLst>
          </p:cNvPr>
          <p:cNvSpPr txBox="1"/>
          <p:nvPr/>
        </p:nvSpPr>
        <p:spPr>
          <a:xfrm>
            <a:off x="1538378" y="5165622"/>
            <a:ext cx="748214" cy="740203"/>
          </a:xfrm>
          <a:prstGeom prst="rect">
            <a:avLst/>
          </a:prstGeom>
          <a:noFill/>
        </p:spPr>
        <p:txBody>
          <a:bodyPr wrap="square" rtlCol="0">
            <a:spAutoFit/>
          </a:bodyPr>
          <a:lstStyle/>
          <a:p>
            <a:pPr marL="0" marR="0">
              <a:lnSpc>
                <a:spcPct val="107000"/>
              </a:lnSpc>
              <a:spcBef>
                <a:spcPts val="0"/>
              </a:spcBef>
              <a:spcAft>
                <a:spcPts val="0"/>
              </a:spcAft>
            </a:pPr>
            <a:r>
              <a:rPr lang="en-US" sz="4000" b="1" dirty="0">
                <a:effectLst/>
                <a:latin typeface="Acumin Pro SemiCondensed" panose="020B0506020202020204" pitchFamily="34" charset="77"/>
                <a:ea typeface="Calibri" panose="020F0502020204030204" pitchFamily="34" charset="0"/>
                <a:cs typeface="NewCaledoniaLTStd"/>
              </a:rPr>
              <a:t>J.</a:t>
            </a:r>
            <a:endParaRPr lang="en-US" sz="4000" dirty="0">
              <a:effectLst/>
              <a:latin typeface="Acumin Pro SemiCondensed" panose="020B0506020202020204" pitchFamily="34" charset="77"/>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05377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3F3F3"/>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56DBC9B-6366-1BD4-9E7F-7CBF70F115C1}"/>
              </a:ext>
            </a:extLst>
          </p:cNvPr>
          <p:cNvSpPr/>
          <p:nvPr/>
        </p:nvSpPr>
        <p:spPr>
          <a:xfrm>
            <a:off x="383366" y="1233776"/>
            <a:ext cx="11351434" cy="5276353"/>
          </a:xfrm>
          <a:prstGeom prst="rect">
            <a:avLst/>
          </a:prstGeom>
          <a:solidFill>
            <a:schemeClr val="bg1"/>
          </a:solidFill>
          <a:ln w="63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A4C0B387-14B1-268F-A198-EF2DB45115A3}"/>
              </a:ext>
            </a:extLst>
          </p:cNvPr>
          <p:cNvSpPr txBox="1"/>
          <p:nvPr/>
        </p:nvSpPr>
        <p:spPr>
          <a:xfrm>
            <a:off x="271071" y="293723"/>
            <a:ext cx="11576023" cy="646331"/>
          </a:xfrm>
          <a:prstGeom prst="rect">
            <a:avLst/>
          </a:prstGeom>
          <a:noFill/>
        </p:spPr>
        <p:txBody>
          <a:bodyPr wrap="square" rtlCol="0">
            <a:spAutoFit/>
          </a:bodyPr>
          <a:lstStyle/>
          <a:p>
            <a:pPr algn="ctr"/>
            <a:r>
              <a:rPr lang="en-US" sz="3600" b="1" dirty="0">
                <a:solidFill>
                  <a:schemeClr val="accent1"/>
                </a:solidFill>
                <a:latin typeface="Acumin Pro SemiCondensed Smbd" panose="020B0506020202020204" pitchFamily="34" charset="77"/>
              </a:rPr>
              <a:t>Annual Conference Journal Submission </a:t>
            </a:r>
          </a:p>
        </p:txBody>
      </p:sp>
      <p:sp>
        <p:nvSpPr>
          <p:cNvPr id="6" name="Rectangle 2">
            <a:extLst>
              <a:ext uri="{FF2B5EF4-FFF2-40B4-BE49-F238E27FC236}">
                <a16:creationId xmlns:a16="http://schemas.microsoft.com/office/drawing/2014/main" id="{2B371F4D-1C20-32A1-2A05-7EB04D8785B3}"/>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Rectangle 4">
            <a:extLst>
              <a:ext uri="{FF2B5EF4-FFF2-40B4-BE49-F238E27FC236}">
                <a16:creationId xmlns:a16="http://schemas.microsoft.com/office/drawing/2014/main" id="{497CEAA2-70C2-B0F7-A734-EA0AC1B86E8C}"/>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1" name="Rectangle 6">
            <a:extLst>
              <a:ext uri="{FF2B5EF4-FFF2-40B4-BE49-F238E27FC236}">
                <a16:creationId xmlns:a16="http://schemas.microsoft.com/office/drawing/2014/main" id="{12952807-64D4-EB09-226D-1D1A6145DEDF}"/>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Rectangle 8">
            <a:extLst>
              <a:ext uri="{FF2B5EF4-FFF2-40B4-BE49-F238E27FC236}">
                <a16:creationId xmlns:a16="http://schemas.microsoft.com/office/drawing/2014/main" id="{D01B84D8-AA3D-2AAE-F0DD-834361F66DFA}"/>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TextBox 4">
            <a:extLst>
              <a:ext uri="{FF2B5EF4-FFF2-40B4-BE49-F238E27FC236}">
                <a16:creationId xmlns:a16="http://schemas.microsoft.com/office/drawing/2014/main" id="{95CEB0B9-6394-FC5B-25DB-76323D0D6F21}"/>
              </a:ext>
            </a:extLst>
          </p:cNvPr>
          <p:cNvSpPr txBox="1"/>
          <p:nvPr/>
        </p:nvSpPr>
        <p:spPr>
          <a:xfrm>
            <a:off x="1561850" y="1371995"/>
            <a:ext cx="748214" cy="740203"/>
          </a:xfrm>
          <a:prstGeom prst="rect">
            <a:avLst/>
          </a:prstGeom>
          <a:noFill/>
        </p:spPr>
        <p:txBody>
          <a:bodyPr wrap="square" rtlCol="0">
            <a:spAutoFit/>
          </a:bodyPr>
          <a:lstStyle/>
          <a:p>
            <a:pPr marL="0" marR="0">
              <a:lnSpc>
                <a:spcPct val="107000"/>
              </a:lnSpc>
              <a:spcBef>
                <a:spcPts val="0"/>
              </a:spcBef>
              <a:spcAft>
                <a:spcPts val="0"/>
              </a:spcAft>
            </a:pPr>
            <a:r>
              <a:rPr lang="en-US" sz="4000" b="1" dirty="0">
                <a:effectLst/>
                <a:latin typeface="Acumin Pro SemiCondensed" panose="020B0506020202020204" pitchFamily="34" charset="77"/>
                <a:ea typeface="Calibri" panose="020F0502020204030204" pitchFamily="34" charset="0"/>
                <a:cs typeface="NewCaledoniaLTStd"/>
              </a:rPr>
              <a:t>K.</a:t>
            </a:r>
            <a:endParaRPr lang="en-US" sz="4000" dirty="0">
              <a:effectLst/>
              <a:latin typeface="Acumin Pro SemiCondensed" panose="020B0506020202020204" pitchFamily="34" charset="77"/>
              <a:ea typeface="Calibri" panose="020F050202020403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278A75F6-67FB-2E7D-BD0B-4909B9AD93FB}"/>
              </a:ext>
            </a:extLst>
          </p:cNvPr>
          <p:cNvSpPr txBox="1"/>
          <p:nvPr/>
        </p:nvSpPr>
        <p:spPr>
          <a:xfrm>
            <a:off x="383367" y="833244"/>
            <a:ext cx="11351434" cy="369332"/>
          </a:xfrm>
          <a:prstGeom prst="rect">
            <a:avLst/>
          </a:prstGeom>
          <a:noFill/>
        </p:spPr>
        <p:txBody>
          <a:bodyPr wrap="square" rtlCol="0">
            <a:spAutoFit/>
          </a:bodyPr>
          <a:lstStyle/>
          <a:p>
            <a:pPr algn="ctr"/>
            <a:r>
              <a:rPr lang="en-US" b="1" dirty="0">
                <a:latin typeface="Acumin Pro SemiCondensed" panose="020B0506020202020204" pitchFamily="34" charset="77"/>
              </a:rPr>
              <a:t>BOD Journal Requirements Information</a:t>
            </a:r>
          </a:p>
        </p:txBody>
      </p:sp>
      <p:sp>
        <p:nvSpPr>
          <p:cNvPr id="7" name="TextBox 6">
            <a:extLst>
              <a:ext uri="{FF2B5EF4-FFF2-40B4-BE49-F238E27FC236}">
                <a16:creationId xmlns:a16="http://schemas.microsoft.com/office/drawing/2014/main" id="{0B5D3ADB-280F-D792-75E3-46A844D8B2D1}"/>
              </a:ext>
            </a:extLst>
          </p:cNvPr>
          <p:cNvSpPr txBox="1"/>
          <p:nvPr/>
        </p:nvSpPr>
        <p:spPr>
          <a:xfrm>
            <a:off x="1759909" y="1550152"/>
            <a:ext cx="8671682" cy="383888"/>
          </a:xfrm>
          <a:prstGeom prst="rect">
            <a:avLst/>
          </a:prstGeom>
          <a:noFill/>
        </p:spPr>
        <p:txBody>
          <a:bodyPr wrap="square" rtlCol="0">
            <a:spAutoFit/>
          </a:bodyPr>
          <a:lstStyle/>
          <a:p>
            <a:pPr marL="609585" lvl="1">
              <a:lnSpc>
                <a:spcPct val="107000"/>
              </a:lnSpc>
            </a:pPr>
            <a:r>
              <a:rPr lang="en-US" dirty="0">
                <a:effectLst/>
                <a:latin typeface="Acumin Pro SemiCondensed" panose="020B0506020202020204" pitchFamily="34" charset="77"/>
                <a:ea typeface="Calibri" panose="020F0502020204030204" pitchFamily="34" charset="0"/>
                <a:cs typeface="PalatinoLTStd-Roman"/>
              </a:rPr>
              <a:t>Miscellaneous</a:t>
            </a:r>
            <a:endParaRPr lang="en-US" dirty="0">
              <a:effectLst/>
              <a:latin typeface="Acumin Pro SemiCondensed" panose="020B0506020202020204" pitchFamily="34" charset="77"/>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D38BE2B4-8A90-28C5-6AA9-D00E19809800}"/>
              </a:ext>
            </a:extLst>
          </p:cNvPr>
          <p:cNvSpPr txBox="1"/>
          <p:nvPr/>
        </p:nvSpPr>
        <p:spPr>
          <a:xfrm>
            <a:off x="1561850" y="2549528"/>
            <a:ext cx="748214" cy="740203"/>
          </a:xfrm>
          <a:prstGeom prst="rect">
            <a:avLst/>
          </a:prstGeom>
          <a:noFill/>
        </p:spPr>
        <p:txBody>
          <a:bodyPr wrap="square" rtlCol="0">
            <a:spAutoFit/>
          </a:bodyPr>
          <a:lstStyle/>
          <a:p>
            <a:pPr marL="0" marR="0">
              <a:lnSpc>
                <a:spcPct val="107000"/>
              </a:lnSpc>
              <a:spcBef>
                <a:spcPts val="0"/>
              </a:spcBef>
              <a:spcAft>
                <a:spcPts val="0"/>
              </a:spcAft>
            </a:pPr>
            <a:r>
              <a:rPr lang="en-US" sz="4000" b="1" dirty="0">
                <a:effectLst/>
                <a:latin typeface="Acumin Pro SemiCondensed" panose="020B0506020202020204" pitchFamily="34" charset="77"/>
                <a:ea typeface="Calibri" panose="020F0502020204030204" pitchFamily="34" charset="0"/>
                <a:cs typeface="NewCaledoniaLTStd"/>
              </a:rPr>
              <a:t>K.</a:t>
            </a:r>
            <a:endParaRPr lang="en-US" sz="4000" dirty="0">
              <a:effectLst/>
              <a:latin typeface="Acumin Pro SemiCondensed" panose="020B0506020202020204" pitchFamily="34" charset="77"/>
              <a:ea typeface="Calibri" panose="020F0502020204030204" pitchFamily="34" charset="0"/>
              <a:cs typeface="Times New Roman" panose="02020603050405020304" pitchFamily="18" charset="0"/>
            </a:endParaRPr>
          </a:p>
        </p:txBody>
      </p:sp>
      <p:sp>
        <p:nvSpPr>
          <p:cNvPr id="9" name="TextBox 8">
            <a:extLst>
              <a:ext uri="{FF2B5EF4-FFF2-40B4-BE49-F238E27FC236}">
                <a16:creationId xmlns:a16="http://schemas.microsoft.com/office/drawing/2014/main" id="{D414147C-7CF2-D698-9738-7EEA9FEE4983}"/>
              </a:ext>
            </a:extLst>
          </p:cNvPr>
          <p:cNvSpPr txBox="1"/>
          <p:nvPr/>
        </p:nvSpPr>
        <p:spPr>
          <a:xfrm>
            <a:off x="700056" y="1584763"/>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ENG</a:t>
            </a:r>
          </a:p>
        </p:txBody>
      </p:sp>
      <p:sp>
        <p:nvSpPr>
          <p:cNvPr id="13" name="TextBox 12">
            <a:extLst>
              <a:ext uri="{FF2B5EF4-FFF2-40B4-BE49-F238E27FC236}">
                <a16:creationId xmlns:a16="http://schemas.microsoft.com/office/drawing/2014/main" id="{55A5BB6F-B862-4437-D163-3739AB341947}"/>
              </a:ext>
            </a:extLst>
          </p:cNvPr>
          <p:cNvSpPr txBox="1"/>
          <p:nvPr/>
        </p:nvSpPr>
        <p:spPr>
          <a:xfrm>
            <a:off x="700056" y="2749636"/>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FRA</a:t>
            </a:r>
          </a:p>
        </p:txBody>
      </p:sp>
      <p:sp>
        <p:nvSpPr>
          <p:cNvPr id="14" name="TextBox 13">
            <a:extLst>
              <a:ext uri="{FF2B5EF4-FFF2-40B4-BE49-F238E27FC236}">
                <a16:creationId xmlns:a16="http://schemas.microsoft.com/office/drawing/2014/main" id="{598AB964-43E1-A73B-923B-BE89008EDBB6}"/>
              </a:ext>
            </a:extLst>
          </p:cNvPr>
          <p:cNvSpPr txBox="1"/>
          <p:nvPr/>
        </p:nvSpPr>
        <p:spPr>
          <a:xfrm>
            <a:off x="700056" y="4108364"/>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POR</a:t>
            </a:r>
          </a:p>
        </p:txBody>
      </p:sp>
      <p:sp>
        <p:nvSpPr>
          <p:cNvPr id="15" name="TextBox 14">
            <a:extLst>
              <a:ext uri="{FF2B5EF4-FFF2-40B4-BE49-F238E27FC236}">
                <a16:creationId xmlns:a16="http://schemas.microsoft.com/office/drawing/2014/main" id="{D7D643BA-065A-5873-F2DF-D23592E03C59}"/>
              </a:ext>
            </a:extLst>
          </p:cNvPr>
          <p:cNvSpPr txBox="1"/>
          <p:nvPr/>
        </p:nvSpPr>
        <p:spPr>
          <a:xfrm>
            <a:off x="700057" y="5410422"/>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SWA</a:t>
            </a:r>
          </a:p>
        </p:txBody>
      </p:sp>
      <p:sp>
        <p:nvSpPr>
          <p:cNvPr id="16" name="TextBox 15">
            <a:extLst>
              <a:ext uri="{FF2B5EF4-FFF2-40B4-BE49-F238E27FC236}">
                <a16:creationId xmlns:a16="http://schemas.microsoft.com/office/drawing/2014/main" id="{1C3A16B0-51A6-BDF6-04F6-9216E7D29F0C}"/>
              </a:ext>
            </a:extLst>
          </p:cNvPr>
          <p:cNvSpPr txBox="1"/>
          <p:nvPr/>
        </p:nvSpPr>
        <p:spPr>
          <a:xfrm>
            <a:off x="1759909" y="2727685"/>
            <a:ext cx="8671682" cy="383888"/>
          </a:xfrm>
          <a:prstGeom prst="rect">
            <a:avLst/>
          </a:prstGeom>
          <a:noFill/>
        </p:spPr>
        <p:txBody>
          <a:bodyPr wrap="square" rtlCol="0">
            <a:spAutoFit/>
          </a:bodyPr>
          <a:lstStyle/>
          <a:p>
            <a:pPr marL="609585" lvl="1">
              <a:lnSpc>
                <a:spcPct val="107000"/>
              </a:lnSpc>
            </a:pPr>
            <a:r>
              <a:rPr lang="fr-FR" sz="1800" dirty="0">
                <a:latin typeface="Acumin Pro SemiCondensed" panose="020B0506020202020204" pitchFamily="34" charset="77"/>
                <a:ea typeface="Calibri" panose="020F0502020204030204" pitchFamily="34" charset="0"/>
                <a:cs typeface="PalatinoLTStd-Roman"/>
              </a:rPr>
              <a:t>Divers</a:t>
            </a:r>
          </a:p>
        </p:txBody>
      </p:sp>
      <p:sp>
        <p:nvSpPr>
          <p:cNvPr id="19" name="TextBox 18">
            <a:extLst>
              <a:ext uri="{FF2B5EF4-FFF2-40B4-BE49-F238E27FC236}">
                <a16:creationId xmlns:a16="http://schemas.microsoft.com/office/drawing/2014/main" id="{3954C579-C1FE-F450-2D54-218D14F56C2C}"/>
              </a:ext>
            </a:extLst>
          </p:cNvPr>
          <p:cNvSpPr txBox="1"/>
          <p:nvPr/>
        </p:nvSpPr>
        <p:spPr>
          <a:xfrm>
            <a:off x="1901771" y="4105529"/>
            <a:ext cx="8671682" cy="383888"/>
          </a:xfrm>
          <a:prstGeom prst="rect">
            <a:avLst/>
          </a:prstGeom>
          <a:noFill/>
        </p:spPr>
        <p:txBody>
          <a:bodyPr wrap="square" rtlCol="0">
            <a:spAutoFit/>
          </a:bodyPr>
          <a:lstStyle/>
          <a:p>
            <a:pPr marL="609585" lvl="1">
              <a:lnSpc>
                <a:spcPct val="107000"/>
              </a:lnSpc>
            </a:pPr>
            <a:r>
              <a:rPr lang="en-US" sz="1800" dirty="0" err="1">
                <a:effectLst/>
                <a:latin typeface="Acumin Pro SemiCondensed" panose="020B0506020202020204" pitchFamily="34" charset="77"/>
                <a:ea typeface="Calibri" panose="020F0502020204030204" pitchFamily="34" charset="0"/>
                <a:cs typeface="PalatinoLTStd-Roman"/>
              </a:rPr>
              <a:t>Diversos</a:t>
            </a:r>
            <a:endParaRPr lang="fr-FR" sz="1800" dirty="0">
              <a:latin typeface="Acumin Pro SemiCondensed" panose="020B0506020202020204" pitchFamily="34" charset="77"/>
              <a:ea typeface="Calibri" panose="020F0502020204030204" pitchFamily="34" charset="0"/>
              <a:cs typeface="PalatinoLTStd-Roman"/>
            </a:endParaRPr>
          </a:p>
        </p:txBody>
      </p:sp>
      <p:sp>
        <p:nvSpPr>
          <p:cNvPr id="20" name="TextBox 19">
            <a:extLst>
              <a:ext uri="{FF2B5EF4-FFF2-40B4-BE49-F238E27FC236}">
                <a16:creationId xmlns:a16="http://schemas.microsoft.com/office/drawing/2014/main" id="{8F21C2CC-2F08-12B2-F27E-C520E8022E35}"/>
              </a:ext>
            </a:extLst>
          </p:cNvPr>
          <p:cNvSpPr txBox="1"/>
          <p:nvPr/>
        </p:nvSpPr>
        <p:spPr>
          <a:xfrm>
            <a:off x="2378434" y="5410422"/>
            <a:ext cx="8671682" cy="383888"/>
          </a:xfrm>
          <a:prstGeom prst="rect">
            <a:avLst/>
          </a:prstGeom>
          <a:noFill/>
        </p:spPr>
        <p:txBody>
          <a:bodyPr wrap="square" rtlCol="0">
            <a:spAutoFit/>
          </a:bodyPr>
          <a:lstStyle/>
          <a:p>
            <a:r>
              <a:rPr lang="en-US" sz="1800" dirty="0" err="1">
                <a:latin typeface="Acumin Pro SemiCondensed" panose="020B0506020202020204"/>
              </a:rPr>
              <a:t>Tofauti</a:t>
            </a:r>
            <a:r>
              <a:rPr lang="en-US" sz="1800" dirty="0">
                <a:latin typeface="Acumin Pro SemiCondensed" panose="020B0506020202020204"/>
              </a:rPr>
              <a:t> </a:t>
            </a:r>
            <a:r>
              <a:rPr lang="en-US" sz="1800" dirty="0" err="1">
                <a:latin typeface="Acumin Pro SemiCondensed" panose="020B0506020202020204"/>
              </a:rPr>
              <a:t>ya</a:t>
            </a:r>
            <a:r>
              <a:rPr lang="en-US" sz="1800" dirty="0">
                <a:latin typeface="Acumin Pro SemiCondensed" panose="020B0506020202020204"/>
              </a:rPr>
              <a:t>/ </a:t>
            </a:r>
            <a:r>
              <a:rPr lang="en-US" sz="1800" dirty="0" err="1">
                <a:latin typeface="Acumin Pro SemiCondensed" panose="020B0506020202020204"/>
              </a:rPr>
              <a:t>Vigine</a:t>
            </a:r>
            <a:endParaRPr lang="en-US" sz="1800" dirty="0">
              <a:latin typeface="Acumin Pro SemiCondensed" panose="020B0506020202020204"/>
            </a:endParaRPr>
          </a:p>
        </p:txBody>
      </p:sp>
      <p:sp>
        <p:nvSpPr>
          <p:cNvPr id="17" name="TextBox 16">
            <a:extLst>
              <a:ext uri="{FF2B5EF4-FFF2-40B4-BE49-F238E27FC236}">
                <a16:creationId xmlns:a16="http://schemas.microsoft.com/office/drawing/2014/main" id="{AF7006B2-5D2E-F857-C149-CCB0C10C962E}"/>
              </a:ext>
            </a:extLst>
          </p:cNvPr>
          <p:cNvSpPr txBox="1"/>
          <p:nvPr/>
        </p:nvSpPr>
        <p:spPr>
          <a:xfrm>
            <a:off x="1630220" y="5207673"/>
            <a:ext cx="748214" cy="740203"/>
          </a:xfrm>
          <a:prstGeom prst="rect">
            <a:avLst/>
          </a:prstGeom>
          <a:noFill/>
        </p:spPr>
        <p:txBody>
          <a:bodyPr wrap="square" rtlCol="0">
            <a:spAutoFit/>
          </a:bodyPr>
          <a:lstStyle/>
          <a:p>
            <a:pPr marL="0" marR="0">
              <a:lnSpc>
                <a:spcPct val="107000"/>
              </a:lnSpc>
              <a:spcBef>
                <a:spcPts val="0"/>
              </a:spcBef>
              <a:spcAft>
                <a:spcPts val="0"/>
              </a:spcAft>
            </a:pPr>
            <a:r>
              <a:rPr lang="en-US" sz="4000" b="1" dirty="0">
                <a:effectLst/>
                <a:latin typeface="Acumin Pro SemiCondensed" panose="020B0506020202020204" pitchFamily="34" charset="77"/>
                <a:ea typeface="Calibri" panose="020F0502020204030204" pitchFamily="34" charset="0"/>
                <a:cs typeface="NewCaledoniaLTStd"/>
              </a:rPr>
              <a:t>K.</a:t>
            </a:r>
            <a:endParaRPr lang="en-US" sz="4000" dirty="0">
              <a:effectLst/>
              <a:latin typeface="Acumin Pro SemiCondensed" panose="020B0506020202020204" pitchFamily="34" charset="77"/>
              <a:ea typeface="Calibri" panose="020F0502020204030204" pitchFamily="34" charset="0"/>
              <a:cs typeface="Times New Roman" panose="02020603050405020304" pitchFamily="18" charset="0"/>
            </a:endParaRPr>
          </a:p>
        </p:txBody>
      </p:sp>
      <p:sp>
        <p:nvSpPr>
          <p:cNvPr id="18" name="TextBox 17">
            <a:extLst>
              <a:ext uri="{FF2B5EF4-FFF2-40B4-BE49-F238E27FC236}">
                <a16:creationId xmlns:a16="http://schemas.microsoft.com/office/drawing/2014/main" id="{A4F60CA9-2D17-7F6C-CBBA-69B026BF2392}"/>
              </a:ext>
            </a:extLst>
          </p:cNvPr>
          <p:cNvSpPr txBox="1"/>
          <p:nvPr/>
        </p:nvSpPr>
        <p:spPr>
          <a:xfrm>
            <a:off x="1561850" y="3905218"/>
            <a:ext cx="748214" cy="740203"/>
          </a:xfrm>
          <a:prstGeom prst="rect">
            <a:avLst/>
          </a:prstGeom>
          <a:noFill/>
        </p:spPr>
        <p:txBody>
          <a:bodyPr wrap="square" rtlCol="0">
            <a:spAutoFit/>
          </a:bodyPr>
          <a:lstStyle/>
          <a:p>
            <a:pPr marL="0" marR="0">
              <a:lnSpc>
                <a:spcPct val="107000"/>
              </a:lnSpc>
              <a:spcBef>
                <a:spcPts val="0"/>
              </a:spcBef>
              <a:spcAft>
                <a:spcPts val="0"/>
              </a:spcAft>
            </a:pPr>
            <a:r>
              <a:rPr lang="en-US" sz="4000" b="1" dirty="0">
                <a:effectLst/>
                <a:latin typeface="Acumin Pro SemiCondensed" panose="020B0506020202020204" pitchFamily="34" charset="77"/>
                <a:ea typeface="Calibri" panose="020F0502020204030204" pitchFamily="34" charset="0"/>
                <a:cs typeface="NewCaledoniaLTStd"/>
              </a:rPr>
              <a:t>K.</a:t>
            </a:r>
            <a:endParaRPr lang="en-US" sz="4000" dirty="0">
              <a:effectLst/>
              <a:latin typeface="Acumin Pro SemiCondensed" panose="020B0506020202020204" pitchFamily="34" charset="77"/>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751727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F3F3F3"/>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56DBC9B-6366-1BD4-9E7F-7CBF70F115C1}"/>
              </a:ext>
            </a:extLst>
          </p:cNvPr>
          <p:cNvSpPr/>
          <p:nvPr/>
        </p:nvSpPr>
        <p:spPr>
          <a:xfrm>
            <a:off x="383366" y="1233776"/>
            <a:ext cx="11351434" cy="5276353"/>
          </a:xfrm>
          <a:prstGeom prst="rect">
            <a:avLst/>
          </a:prstGeom>
          <a:solidFill>
            <a:schemeClr val="bg1"/>
          </a:solidFill>
          <a:ln w="63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A4C0B387-14B1-268F-A198-EF2DB45115A3}"/>
              </a:ext>
            </a:extLst>
          </p:cNvPr>
          <p:cNvSpPr txBox="1"/>
          <p:nvPr/>
        </p:nvSpPr>
        <p:spPr>
          <a:xfrm>
            <a:off x="271071" y="293723"/>
            <a:ext cx="11576023" cy="646331"/>
          </a:xfrm>
          <a:prstGeom prst="rect">
            <a:avLst/>
          </a:prstGeom>
          <a:noFill/>
        </p:spPr>
        <p:txBody>
          <a:bodyPr wrap="square" rtlCol="0">
            <a:spAutoFit/>
          </a:bodyPr>
          <a:lstStyle/>
          <a:p>
            <a:pPr algn="ctr"/>
            <a:r>
              <a:rPr lang="en-US" sz="3600" b="1" dirty="0">
                <a:solidFill>
                  <a:schemeClr val="accent1"/>
                </a:solidFill>
                <a:latin typeface="Acumin Pro SemiCondensed Smbd" panose="020B0506020202020204" pitchFamily="34" charset="77"/>
              </a:rPr>
              <a:t>Annual Conference Journal Submission </a:t>
            </a:r>
          </a:p>
        </p:txBody>
      </p:sp>
      <p:sp>
        <p:nvSpPr>
          <p:cNvPr id="6" name="Rectangle 2">
            <a:extLst>
              <a:ext uri="{FF2B5EF4-FFF2-40B4-BE49-F238E27FC236}">
                <a16:creationId xmlns:a16="http://schemas.microsoft.com/office/drawing/2014/main" id="{2B371F4D-1C20-32A1-2A05-7EB04D8785B3}"/>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Rectangle 4">
            <a:extLst>
              <a:ext uri="{FF2B5EF4-FFF2-40B4-BE49-F238E27FC236}">
                <a16:creationId xmlns:a16="http://schemas.microsoft.com/office/drawing/2014/main" id="{497CEAA2-70C2-B0F7-A734-EA0AC1B86E8C}"/>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1" name="Rectangle 6">
            <a:extLst>
              <a:ext uri="{FF2B5EF4-FFF2-40B4-BE49-F238E27FC236}">
                <a16:creationId xmlns:a16="http://schemas.microsoft.com/office/drawing/2014/main" id="{12952807-64D4-EB09-226D-1D1A6145DEDF}"/>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Rectangle 8">
            <a:extLst>
              <a:ext uri="{FF2B5EF4-FFF2-40B4-BE49-F238E27FC236}">
                <a16:creationId xmlns:a16="http://schemas.microsoft.com/office/drawing/2014/main" id="{D01B84D8-AA3D-2AAE-F0DD-834361F66DFA}"/>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TextBox 4">
            <a:extLst>
              <a:ext uri="{FF2B5EF4-FFF2-40B4-BE49-F238E27FC236}">
                <a16:creationId xmlns:a16="http://schemas.microsoft.com/office/drawing/2014/main" id="{95CEB0B9-6394-FC5B-25DB-76323D0D6F21}"/>
              </a:ext>
            </a:extLst>
          </p:cNvPr>
          <p:cNvSpPr txBox="1"/>
          <p:nvPr/>
        </p:nvSpPr>
        <p:spPr>
          <a:xfrm>
            <a:off x="1561850" y="1410345"/>
            <a:ext cx="748214" cy="740203"/>
          </a:xfrm>
          <a:prstGeom prst="rect">
            <a:avLst/>
          </a:prstGeom>
          <a:noFill/>
        </p:spPr>
        <p:txBody>
          <a:bodyPr wrap="square" rtlCol="0">
            <a:spAutoFit/>
          </a:bodyPr>
          <a:lstStyle/>
          <a:p>
            <a:pPr marL="0" marR="0">
              <a:lnSpc>
                <a:spcPct val="107000"/>
              </a:lnSpc>
              <a:spcBef>
                <a:spcPts val="0"/>
              </a:spcBef>
              <a:spcAft>
                <a:spcPts val="0"/>
              </a:spcAft>
            </a:pPr>
            <a:r>
              <a:rPr lang="en-US" sz="4000" b="1" dirty="0">
                <a:effectLst/>
                <a:latin typeface="Acumin Pro SemiCondensed" panose="020B0506020202020204" pitchFamily="34" charset="77"/>
                <a:ea typeface="Calibri" panose="020F0502020204030204" pitchFamily="34" charset="0"/>
                <a:cs typeface="NewCaledoniaLTStd"/>
              </a:rPr>
              <a:t>L.</a:t>
            </a:r>
            <a:endParaRPr lang="en-US" sz="4000" dirty="0">
              <a:effectLst/>
              <a:latin typeface="Acumin Pro SemiCondensed" panose="020B0506020202020204" pitchFamily="34" charset="77"/>
              <a:ea typeface="Calibri" panose="020F050202020403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278A75F6-67FB-2E7D-BD0B-4909B9AD93FB}"/>
              </a:ext>
            </a:extLst>
          </p:cNvPr>
          <p:cNvSpPr txBox="1"/>
          <p:nvPr/>
        </p:nvSpPr>
        <p:spPr>
          <a:xfrm>
            <a:off x="383367" y="833244"/>
            <a:ext cx="11351434" cy="369332"/>
          </a:xfrm>
          <a:prstGeom prst="rect">
            <a:avLst/>
          </a:prstGeom>
          <a:noFill/>
        </p:spPr>
        <p:txBody>
          <a:bodyPr wrap="square" rtlCol="0">
            <a:spAutoFit/>
          </a:bodyPr>
          <a:lstStyle/>
          <a:p>
            <a:pPr algn="ctr"/>
            <a:r>
              <a:rPr lang="en-US" b="1" dirty="0">
                <a:latin typeface="Acumin Pro SemiCondensed" panose="020B0506020202020204" pitchFamily="34" charset="77"/>
              </a:rPr>
              <a:t>BOD Journal Requirements Information</a:t>
            </a:r>
          </a:p>
        </p:txBody>
      </p:sp>
      <p:sp>
        <p:nvSpPr>
          <p:cNvPr id="7" name="TextBox 6">
            <a:extLst>
              <a:ext uri="{FF2B5EF4-FFF2-40B4-BE49-F238E27FC236}">
                <a16:creationId xmlns:a16="http://schemas.microsoft.com/office/drawing/2014/main" id="{0B5D3ADB-280F-D792-75E3-46A844D8B2D1}"/>
              </a:ext>
            </a:extLst>
          </p:cNvPr>
          <p:cNvSpPr txBox="1"/>
          <p:nvPr/>
        </p:nvSpPr>
        <p:spPr>
          <a:xfrm>
            <a:off x="1687635" y="1454708"/>
            <a:ext cx="8671682" cy="736355"/>
          </a:xfrm>
          <a:prstGeom prst="rect">
            <a:avLst/>
          </a:prstGeom>
          <a:noFill/>
        </p:spPr>
        <p:txBody>
          <a:bodyPr wrap="square" rtlCol="0">
            <a:spAutoFit/>
          </a:bodyPr>
          <a:lstStyle/>
          <a:p>
            <a:pPr marL="609585" lvl="1">
              <a:lnSpc>
                <a:spcPct val="107000"/>
              </a:lnSpc>
            </a:pPr>
            <a:r>
              <a:rPr lang="en-US" sz="2000" dirty="0">
                <a:effectLst/>
                <a:latin typeface="Acumin Pro SemiCondensed" panose="020B0506020202020204" pitchFamily="34" charset="77"/>
                <a:ea typeface="Calibri" panose="020F0502020204030204" pitchFamily="34" charset="0"/>
                <a:cs typeface="PalatinoLTStd-Roman"/>
              </a:rPr>
              <a:t>Pastoral record (including the records of accepted local pastors in such manner as the conference may determine)</a:t>
            </a:r>
            <a:endParaRPr lang="en-US" sz="2000" dirty="0">
              <a:effectLst/>
              <a:latin typeface="Acumin Pro SemiCondensed" panose="020B0506020202020204" pitchFamily="34" charset="77"/>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6ECA836A-E312-0472-DD50-E8352354AA51}"/>
              </a:ext>
            </a:extLst>
          </p:cNvPr>
          <p:cNvSpPr txBox="1"/>
          <p:nvPr/>
        </p:nvSpPr>
        <p:spPr>
          <a:xfrm>
            <a:off x="700056" y="1584763"/>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ENG</a:t>
            </a:r>
          </a:p>
        </p:txBody>
      </p:sp>
      <p:sp>
        <p:nvSpPr>
          <p:cNvPr id="9" name="TextBox 8">
            <a:extLst>
              <a:ext uri="{FF2B5EF4-FFF2-40B4-BE49-F238E27FC236}">
                <a16:creationId xmlns:a16="http://schemas.microsoft.com/office/drawing/2014/main" id="{B319D3E4-DD02-08E9-F531-2DB6EEDB1BBC}"/>
              </a:ext>
            </a:extLst>
          </p:cNvPr>
          <p:cNvSpPr txBox="1"/>
          <p:nvPr/>
        </p:nvSpPr>
        <p:spPr>
          <a:xfrm>
            <a:off x="700056" y="2749636"/>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FRA</a:t>
            </a:r>
          </a:p>
        </p:txBody>
      </p:sp>
      <p:sp>
        <p:nvSpPr>
          <p:cNvPr id="13" name="TextBox 12">
            <a:extLst>
              <a:ext uri="{FF2B5EF4-FFF2-40B4-BE49-F238E27FC236}">
                <a16:creationId xmlns:a16="http://schemas.microsoft.com/office/drawing/2014/main" id="{43AE38C3-1A1A-8EE2-4BB0-C3DE45087043}"/>
              </a:ext>
            </a:extLst>
          </p:cNvPr>
          <p:cNvSpPr txBox="1"/>
          <p:nvPr/>
        </p:nvSpPr>
        <p:spPr>
          <a:xfrm>
            <a:off x="700056" y="4108364"/>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POR</a:t>
            </a:r>
          </a:p>
        </p:txBody>
      </p:sp>
      <p:sp>
        <p:nvSpPr>
          <p:cNvPr id="14" name="TextBox 13">
            <a:extLst>
              <a:ext uri="{FF2B5EF4-FFF2-40B4-BE49-F238E27FC236}">
                <a16:creationId xmlns:a16="http://schemas.microsoft.com/office/drawing/2014/main" id="{16223006-5E7C-281B-BCA4-4DD0FCE62941}"/>
              </a:ext>
            </a:extLst>
          </p:cNvPr>
          <p:cNvSpPr txBox="1"/>
          <p:nvPr/>
        </p:nvSpPr>
        <p:spPr>
          <a:xfrm>
            <a:off x="700057" y="5410422"/>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SWA</a:t>
            </a:r>
          </a:p>
        </p:txBody>
      </p:sp>
      <p:sp>
        <p:nvSpPr>
          <p:cNvPr id="15" name="TextBox 14">
            <a:extLst>
              <a:ext uri="{FF2B5EF4-FFF2-40B4-BE49-F238E27FC236}">
                <a16:creationId xmlns:a16="http://schemas.microsoft.com/office/drawing/2014/main" id="{A7F86A69-241B-40D7-32DD-30F6CE367964}"/>
              </a:ext>
            </a:extLst>
          </p:cNvPr>
          <p:cNvSpPr txBox="1"/>
          <p:nvPr/>
        </p:nvSpPr>
        <p:spPr>
          <a:xfrm>
            <a:off x="1561850" y="2541797"/>
            <a:ext cx="748214" cy="740203"/>
          </a:xfrm>
          <a:prstGeom prst="rect">
            <a:avLst/>
          </a:prstGeom>
          <a:noFill/>
        </p:spPr>
        <p:txBody>
          <a:bodyPr wrap="square" rtlCol="0">
            <a:spAutoFit/>
          </a:bodyPr>
          <a:lstStyle/>
          <a:p>
            <a:pPr marL="0" marR="0">
              <a:lnSpc>
                <a:spcPct val="107000"/>
              </a:lnSpc>
              <a:spcBef>
                <a:spcPts val="0"/>
              </a:spcBef>
              <a:spcAft>
                <a:spcPts val="0"/>
              </a:spcAft>
            </a:pPr>
            <a:r>
              <a:rPr lang="en-US" sz="4000" b="1" dirty="0">
                <a:effectLst/>
                <a:latin typeface="Acumin Pro SemiCondensed" panose="020B0506020202020204" pitchFamily="34" charset="77"/>
                <a:ea typeface="Calibri" panose="020F0502020204030204" pitchFamily="34" charset="0"/>
                <a:cs typeface="NewCaledoniaLTStd"/>
              </a:rPr>
              <a:t>L.</a:t>
            </a:r>
            <a:endParaRPr lang="en-US" sz="4000" dirty="0">
              <a:effectLst/>
              <a:latin typeface="Acumin Pro SemiCondensed" panose="020B0506020202020204" pitchFamily="34" charset="77"/>
              <a:ea typeface="Calibri" panose="020F0502020204030204" pitchFamily="34" charset="0"/>
              <a:cs typeface="Times New Roman" panose="02020603050405020304" pitchFamily="18" charset="0"/>
            </a:endParaRPr>
          </a:p>
        </p:txBody>
      </p:sp>
      <p:sp>
        <p:nvSpPr>
          <p:cNvPr id="16" name="TextBox 15">
            <a:extLst>
              <a:ext uri="{FF2B5EF4-FFF2-40B4-BE49-F238E27FC236}">
                <a16:creationId xmlns:a16="http://schemas.microsoft.com/office/drawing/2014/main" id="{CE2183E1-0E39-DD53-AD43-D142C74D3EA5}"/>
              </a:ext>
            </a:extLst>
          </p:cNvPr>
          <p:cNvSpPr txBox="1"/>
          <p:nvPr/>
        </p:nvSpPr>
        <p:spPr>
          <a:xfrm>
            <a:off x="1687635" y="2596100"/>
            <a:ext cx="8671682" cy="736355"/>
          </a:xfrm>
          <a:prstGeom prst="rect">
            <a:avLst/>
          </a:prstGeom>
          <a:noFill/>
        </p:spPr>
        <p:txBody>
          <a:bodyPr wrap="square" rtlCol="0">
            <a:spAutoFit/>
          </a:bodyPr>
          <a:lstStyle/>
          <a:p>
            <a:pPr marL="609585" lvl="1">
              <a:lnSpc>
                <a:spcPct val="107000"/>
              </a:lnSpc>
            </a:pPr>
            <a:r>
              <a:rPr lang="fr-FR" sz="2000" dirty="0">
                <a:latin typeface="Acumin Pro SemiCondensed" panose="020B0506020202020204" pitchFamily="34" charset="77"/>
                <a:ea typeface="Calibri" panose="020F0502020204030204" pitchFamily="34" charset="0"/>
                <a:cs typeface="PalatinoLTStd-Roman"/>
              </a:rPr>
              <a:t>Registre pastoral (y compris les registres des pasteurs locaux acceptés de la manière déterminée par la conférence)</a:t>
            </a:r>
            <a:endParaRPr lang="en-US" sz="2000" dirty="0">
              <a:effectLst/>
              <a:latin typeface="Acumin Pro SemiCondensed" panose="020B0506020202020204" pitchFamily="34" charset="77"/>
              <a:ea typeface="Calibri" panose="020F0502020204030204" pitchFamily="34" charset="0"/>
              <a:cs typeface="Times New Roman" panose="02020603050405020304" pitchFamily="18" charset="0"/>
            </a:endParaRPr>
          </a:p>
        </p:txBody>
      </p:sp>
      <p:sp>
        <p:nvSpPr>
          <p:cNvPr id="19" name="TextBox 18">
            <a:extLst>
              <a:ext uri="{FF2B5EF4-FFF2-40B4-BE49-F238E27FC236}">
                <a16:creationId xmlns:a16="http://schemas.microsoft.com/office/drawing/2014/main" id="{8A7FECF4-B862-13D0-AC04-E14055AF5DE9}"/>
              </a:ext>
            </a:extLst>
          </p:cNvPr>
          <p:cNvSpPr txBox="1"/>
          <p:nvPr/>
        </p:nvSpPr>
        <p:spPr>
          <a:xfrm>
            <a:off x="1687635" y="3955308"/>
            <a:ext cx="8671682" cy="736355"/>
          </a:xfrm>
          <a:prstGeom prst="rect">
            <a:avLst/>
          </a:prstGeom>
          <a:noFill/>
        </p:spPr>
        <p:txBody>
          <a:bodyPr wrap="square" rtlCol="0">
            <a:spAutoFit/>
          </a:bodyPr>
          <a:lstStyle/>
          <a:p>
            <a:pPr marL="609585" lvl="1">
              <a:lnSpc>
                <a:spcPct val="107000"/>
              </a:lnSpc>
            </a:pPr>
            <a:r>
              <a:rPr lang="pt" sz="2000" dirty="0">
                <a:effectLst/>
                <a:latin typeface="Acumin Pro SemiCondensed" panose="020B0506020202020204"/>
                <a:ea typeface="Calibri" panose="020F0502020204030204" pitchFamily="34" charset="0"/>
                <a:cs typeface="PalatinoLTStd-Roman"/>
              </a:rPr>
              <a:t>Registo pastoral (incluindo os registos de pastores locais aceites conforme a conferência determinar</a:t>
            </a:r>
            <a:r>
              <a:rPr lang="en-US" sz="2000" dirty="0">
                <a:effectLst/>
                <a:latin typeface="Acumin Pro SemiCondensed" panose="020B0506020202020204"/>
                <a:ea typeface="Calibri" panose="020F0502020204030204" pitchFamily="34" charset="0"/>
                <a:cs typeface="PalatinoLTStd-Roman"/>
              </a:rPr>
              <a:t>)</a:t>
            </a:r>
            <a:endParaRPr lang="en-US" sz="2000" dirty="0">
              <a:effectLst/>
              <a:latin typeface="Acumin Pro SemiCondensed" panose="020B0506020202020204"/>
              <a:ea typeface="Calibri" panose="020F0502020204030204" pitchFamily="34" charset="0"/>
              <a:cs typeface="Times New Roman" panose="02020603050405020304" pitchFamily="18" charset="0"/>
            </a:endParaRPr>
          </a:p>
        </p:txBody>
      </p:sp>
      <p:sp>
        <p:nvSpPr>
          <p:cNvPr id="20" name="TextBox 19">
            <a:extLst>
              <a:ext uri="{FF2B5EF4-FFF2-40B4-BE49-F238E27FC236}">
                <a16:creationId xmlns:a16="http://schemas.microsoft.com/office/drawing/2014/main" id="{A5D73AD8-927A-5F70-1E68-AB1E8AB85C4E}"/>
              </a:ext>
            </a:extLst>
          </p:cNvPr>
          <p:cNvSpPr txBox="1"/>
          <p:nvPr/>
        </p:nvSpPr>
        <p:spPr>
          <a:xfrm>
            <a:off x="2162153" y="5291434"/>
            <a:ext cx="8671682" cy="707886"/>
          </a:xfrm>
          <a:prstGeom prst="rect">
            <a:avLst/>
          </a:prstGeom>
          <a:noFill/>
        </p:spPr>
        <p:txBody>
          <a:bodyPr wrap="square" rtlCol="0">
            <a:spAutoFit/>
          </a:bodyPr>
          <a:lstStyle/>
          <a:p>
            <a:r>
              <a:rPr lang="en-US" sz="2000" dirty="0" err="1">
                <a:latin typeface="Acumin Pro SemiCondensed" panose="020B0506020202020204"/>
              </a:rPr>
              <a:t>Rekodi</a:t>
            </a:r>
            <a:r>
              <a:rPr lang="en-US" sz="2000" dirty="0">
                <a:latin typeface="Acumin Pro SemiCondensed" panose="020B0506020202020204"/>
              </a:rPr>
              <a:t> </a:t>
            </a:r>
            <a:r>
              <a:rPr lang="en-US" sz="2000" dirty="0" err="1">
                <a:latin typeface="Acumin Pro SemiCondensed" panose="020B0506020202020204"/>
              </a:rPr>
              <a:t>ya</a:t>
            </a:r>
            <a:r>
              <a:rPr lang="en-US" sz="2000" dirty="0">
                <a:latin typeface="Acumin Pro SemiCondensed" panose="020B0506020202020204"/>
              </a:rPr>
              <a:t> </a:t>
            </a:r>
            <a:r>
              <a:rPr lang="en-US" sz="2000" dirty="0" err="1">
                <a:latin typeface="Acumin Pro SemiCondensed" panose="020B0506020202020204"/>
              </a:rPr>
              <a:t>wachungaji</a:t>
            </a:r>
            <a:r>
              <a:rPr lang="en-US" sz="2000" dirty="0">
                <a:latin typeface="Acumin Pro SemiCondensed" panose="020B0506020202020204"/>
              </a:rPr>
              <a:t> (</a:t>
            </a:r>
            <a:r>
              <a:rPr lang="en-US" sz="2000" dirty="0" err="1">
                <a:latin typeface="Acumin Pro SemiCondensed" panose="020B0506020202020204"/>
              </a:rPr>
              <a:t>ikiwa</a:t>
            </a:r>
            <a:r>
              <a:rPr lang="en-US" sz="2000" dirty="0">
                <a:latin typeface="Acumin Pro SemiCondensed" panose="020B0506020202020204"/>
              </a:rPr>
              <a:t> </a:t>
            </a:r>
            <a:r>
              <a:rPr lang="en-US" sz="2000" dirty="0" err="1">
                <a:latin typeface="Acumin Pro SemiCondensed" panose="020B0506020202020204"/>
              </a:rPr>
              <a:t>ni</a:t>
            </a:r>
            <a:r>
              <a:rPr lang="en-US" sz="2000" dirty="0">
                <a:latin typeface="Acumin Pro SemiCondensed" panose="020B0506020202020204"/>
              </a:rPr>
              <a:t> </a:t>
            </a:r>
            <a:r>
              <a:rPr lang="en-US" sz="2000" dirty="0" err="1">
                <a:latin typeface="Acumin Pro SemiCondensed" panose="020B0506020202020204"/>
              </a:rPr>
              <a:t>pamoja</a:t>
            </a:r>
            <a:r>
              <a:rPr lang="en-US" sz="2000" dirty="0">
                <a:latin typeface="Acumin Pro SemiCondensed" panose="020B0506020202020204"/>
              </a:rPr>
              <a:t> </a:t>
            </a:r>
            <a:r>
              <a:rPr lang="en-US" sz="2000" dirty="0" err="1">
                <a:latin typeface="Acumin Pro SemiCondensed" panose="020B0506020202020204"/>
              </a:rPr>
              <a:t>na</a:t>
            </a:r>
            <a:r>
              <a:rPr lang="en-US" sz="2000" dirty="0">
                <a:latin typeface="Acumin Pro SemiCondensed" panose="020B0506020202020204"/>
              </a:rPr>
              <a:t> </a:t>
            </a:r>
            <a:r>
              <a:rPr lang="en-US" sz="2000" dirty="0" err="1">
                <a:latin typeface="Acumin Pro SemiCondensed" panose="020B0506020202020204"/>
              </a:rPr>
              <a:t>kumbukumbu</a:t>
            </a:r>
            <a:r>
              <a:rPr lang="en-US" sz="2000" dirty="0">
                <a:latin typeface="Acumin Pro SemiCondensed" panose="020B0506020202020204"/>
              </a:rPr>
              <a:t> za </a:t>
            </a:r>
            <a:r>
              <a:rPr lang="en-US" sz="2000" dirty="0" err="1">
                <a:latin typeface="Acumin Pro SemiCondensed" panose="020B0506020202020204"/>
              </a:rPr>
              <a:t>wachungaji</a:t>
            </a:r>
            <a:r>
              <a:rPr lang="en-US" sz="2000" dirty="0">
                <a:latin typeface="Acumin Pro SemiCondensed" panose="020B0506020202020204"/>
              </a:rPr>
              <a:t> </a:t>
            </a:r>
            <a:r>
              <a:rPr lang="en-US" sz="2000" dirty="0" err="1">
                <a:latin typeface="Acumin Pro SemiCondensed" panose="020B0506020202020204"/>
              </a:rPr>
              <a:t>wa</a:t>
            </a:r>
            <a:r>
              <a:rPr lang="en-US" sz="2000" dirty="0">
                <a:latin typeface="Acumin Pro SemiCondensed" panose="020B0506020202020204"/>
              </a:rPr>
              <a:t> </a:t>
            </a:r>
            <a:r>
              <a:rPr lang="en-US" sz="2000" dirty="0" err="1">
                <a:latin typeface="Acumin Pro SemiCondensed" panose="020B0506020202020204"/>
              </a:rPr>
              <a:t>mahali</a:t>
            </a:r>
            <a:r>
              <a:rPr lang="en-US" sz="2000" dirty="0">
                <a:latin typeface="Acumin Pro SemiCondensed" panose="020B0506020202020204"/>
              </a:rPr>
              <a:t> </a:t>
            </a:r>
            <a:r>
              <a:rPr lang="en-US" sz="2000" dirty="0" err="1">
                <a:latin typeface="Acumin Pro SemiCondensed" panose="020B0506020202020204"/>
              </a:rPr>
              <a:t>hapo</a:t>
            </a:r>
            <a:r>
              <a:rPr lang="en-US" sz="2000" dirty="0">
                <a:latin typeface="Acumin Pro SemiCondensed" panose="020B0506020202020204"/>
              </a:rPr>
              <a:t> </a:t>
            </a:r>
            <a:r>
              <a:rPr lang="en-US" sz="2000" dirty="0" err="1">
                <a:latin typeface="Acumin Pro SemiCondensed" panose="020B0506020202020204"/>
              </a:rPr>
              <a:t>waliokubaliwa</a:t>
            </a:r>
            <a:r>
              <a:rPr lang="en-US" sz="2000" dirty="0">
                <a:latin typeface="Acumin Pro SemiCondensed" panose="020B0506020202020204"/>
              </a:rPr>
              <a:t> </a:t>
            </a:r>
            <a:r>
              <a:rPr lang="en-US" sz="2000" dirty="0" err="1">
                <a:latin typeface="Acumin Pro SemiCondensed" panose="020B0506020202020204"/>
              </a:rPr>
              <a:t>kwa</a:t>
            </a:r>
            <a:r>
              <a:rPr lang="en-US" sz="2000" dirty="0">
                <a:latin typeface="Acumin Pro SemiCondensed" panose="020B0506020202020204"/>
              </a:rPr>
              <a:t> </a:t>
            </a:r>
            <a:r>
              <a:rPr lang="en-US" sz="2000" dirty="0" err="1">
                <a:latin typeface="Acumin Pro SemiCondensed" panose="020B0506020202020204"/>
              </a:rPr>
              <a:t>njia</a:t>
            </a:r>
            <a:r>
              <a:rPr lang="en-US" sz="2000" dirty="0">
                <a:latin typeface="Acumin Pro SemiCondensed" panose="020B0506020202020204"/>
              </a:rPr>
              <a:t> </a:t>
            </a:r>
            <a:r>
              <a:rPr lang="en-US" sz="2000" dirty="0" err="1">
                <a:latin typeface="Acumin Pro SemiCondensed" panose="020B0506020202020204"/>
              </a:rPr>
              <a:t>kama</a:t>
            </a:r>
            <a:r>
              <a:rPr lang="en-US" sz="2000" dirty="0">
                <a:latin typeface="Acumin Pro SemiCondensed" panose="020B0506020202020204"/>
              </a:rPr>
              <a:t> vile </a:t>
            </a:r>
            <a:r>
              <a:rPr lang="en-US" sz="2000" dirty="0" err="1">
                <a:latin typeface="Acumin Pro SemiCondensed" panose="020B0506020202020204"/>
              </a:rPr>
              <a:t>mkutano</a:t>
            </a:r>
            <a:r>
              <a:rPr lang="en-US" sz="2000" dirty="0">
                <a:latin typeface="Acumin Pro SemiCondensed" panose="020B0506020202020204"/>
              </a:rPr>
              <a:t> </a:t>
            </a:r>
            <a:r>
              <a:rPr lang="en-US" sz="2000" dirty="0" err="1">
                <a:latin typeface="Acumin Pro SemiCondensed" panose="020B0506020202020204"/>
              </a:rPr>
              <a:t>unaweza</a:t>
            </a:r>
            <a:r>
              <a:rPr lang="en-US" sz="2000" dirty="0">
                <a:latin typeface="Acumin Pro SemiCondensed" panose="020B0506020202020204"/>
              </a:rPr>
              <a:t> </a:t>
            </a:r>
            <a:r>
              <a:rPr lang="en-US" sz="2000" dirty="0" err="1">
                <a:latin typeface="Acumin Pro SemiCondensed" panose="020B0506020202020204"/>
              </a:rPr>
              <a:t>kuamua</a:t>
            </a:r>
            <a:r>
              <a:rPr lang="en-US" sz="2000" dirty="0">
                <a:latin typeface="Acumin Pro SemiCondensed" panose="020B0506020202020204"/>
              </a:rPr>
              <a:t>)</a:t>
            </a:r>
          </a:p>
        </p:txBody>
      </p:sp>
      <p:sp>
        <p:nvSpPr>
          <p:cNvPr id="18" name="TextBox 17">
            <a:extLst>
              <a:ext uri="{FF2B5EF4-FFF2-40B4-BE49-F238E27FC236}">
                <a16:creationId xmlns:a16="http://schemas.microsoft.com/office/drawing/2014/main" id="{6D9B2FDD-CF63-4E42-17F9-DDCF4A0C1657}"/>
              </a:ext>
            </a:extLst>
          </p:cNvPr>
          <p:cNvSpPr txBox="1"/>
          <p:nvPr/>
        </p:nvSpPr>
        <p:spPr>
          <a:xfrm>
            <a:off x="1561850" y="5244088"/>
            <a:ext cx="748214" cy="740203"/>
          </a:xfrm>
          <a:prstGeom prst="rect">
            <a:avLst/>
          </a:prstGeom>
          <a:noFill/>
        </p:spPr>
        <p:txBody>
          <a:bodyPr wrap="square" rtlCol="0">
            <a:spAutoFit/>
          </a:bodyPr>
          <a:lstStyle/>
          <a:p>
            <a:pPr marL="0" marR="0">
              <a:lnSpc>
                <a:spcPct val="107000"/>
              </a:lnSpc>
              <a:spcBef>
                <a:spcPts val="0"/>
              </a:spcBef>
              <a:spcAft>
                <a:spcPts val="0"/>
              </a:spcAft>
            </a:pPr>
            <a:r>
              <a:rPr lang="en-US" sz="4000" b="1" dirty="0">
                <a:effectLst/>
                <a:latin typeface="Acumin Pro SemiCondensed" panose="020B0506020202020204" pitchFamily="34" charset="77"/>
                <a:ea typeface="Calibri" panose="020F0502020204030204" pitchFamily="34" charset="0"/>
                <a:cs typeface="NewCaledoniaLTStd"/>
              </a:rPr>
              <a:t>L.</a:t>
            </a:r>
            <a:endParaRPr lang="en-US" sz="4000" dirty="0">
              <a:effectLst/>
              <a:latin typeface="Acumin Pro SemiCondensed" panose="020B0506020202020204" pitchFamily="34" charset="77"/>
              <a:ea typeface="Calibri" panose="020F0502020204030204" pitchFamily="34" charset="0"/>
              <a:cs typeface="Times New Roman" panose="02020603050405020304" pitchFamily="18" charset="0"/>
            </a:endParaRPr>
          </a:p>
        </p:txBody>
      </p:sp>
      <p:sp>
        <p:nvSpPr>
          <p:cNvPr id="17" name="TextBox 16">
            <a:extLst>
              <a:ext uri="{FF2B5EF4-FFF2-40B4-BE49-F238E27FC236}">
                <a16:creationId xmlns:a16="http://schemas.microsoft.com/office/drawing/2014/main" id="{FDBE5AB5-3DE7-3D8D-BDEC-C2FA3BE140FF}"/>
              </a:ext>
            </a:extLst>
          </p:cNvPr>
          <p:cNvSpPr txBox="1"/>
          <p:nvPr/>
        </p:nvSpPr>
        <p:spPr>
          <a:xfrm>
            <a:off x="1561850" y="3888708"/>
            <a:ext cx="748214" cy="740203"/>
          </a:xfrm>
          <a:prstGeom prst="rect">
            <a:avLst/>
          </a:prstGeom>
          <a:noFill/>
        </p:spPr>
        <p:txBody>
          <a:bodyPr wrap="square" rtlCol="0">
            <a:spAutoFit/>
          </a:bodyPr>
          <a:lstStyle/>
          <a:p>
            <a:pPr marL="0" marR="0">
              <a:lnSpc>
                <a:spcPct val="107000"/>
              </a:lnSpc>
              <a:spcBef>
                <a:spcPts val="0"/>
              </a:spcBef>
              <a:spcAft>
                <a:spcPts val="0"/>
              </a:spcAft>
            </a:pPr>
            <a:r>
              <a:rPr lang="en-US" sz="4000" b="1" dirty="0">
                <a:effectLst/>
                <a:latin typeface="Acumin Pro SemiCondensed" panose="020B0506020202020204" pitchFamily="34" charset="77"/>
                <a:ea typeface="Calibri" panose="020F0502020204030204" pitchFamily="34" charset="0"/>
                <a:cs typeface="NewCaledoniaLTStd"/>
              </a:rPr>
              <a:t>L.</a:t>
            </a:r>
            <a:endParaRPr lang="en-US" sz="4000" dirty="0">
              <a:effectLst/>
              <a:latin typeface="Acumin Pro SemiCondensed" panose="020B0506020202020204" pitchFamily="34" charset="77"/>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37200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F3F3F3"/>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56DBC9B-6366-1BD4-9E7F-7CBF70F115C1}"/>
              </a:ext>
            </a:extLst>
          </p:cNvPr>
          <p:cNvSpPr/>
          <p:nvPr/>
        </p:nvSpPr>
        <p:spPr>
          <a:xfrm>
            <a:off x="383366" y="1233776"/>
            <a:ext cx="11351434" cy="5276353"/>
          </a:xfrm>
          <a:prstGeom prst="rect">
            <a:avLst/>
          </a:prstGeom>
          <a:solidFill>
            <a:schemeClr val="bg1"/>
          </a:solidFill>
          <a:ln w="63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A4C0B387-14B1-268F-A198-EF2DB45115A3}"/>
              </a:ext>
            </a:extLst>
          </p:cNvPr>
          <p:cNvSpPr txBox="1"/>
          <p:nvPr/>
        </p:nvSpPr>
        <p:spPr>
          <a:xfrm>
            <a:off x="271071" y="293723"/>
            <a:ext cx="11576023" cy="646331"/>
          </a:xfrm>
          <a:prstGeom prst="rect">
            <a:avLst/>
          </a:prstGeom>
          <a:noFill/>
        </p:spPr>
        <p:txBody>
          <a:bodyPr wrap="square" rtlCol="0">
            <a:spAutoFit/>
          </a:bodyPr>
          <a:lstStyle/>
          <a:p>
            <a:pPr algn="ctr"/>
            <a:r>
              <a:rPr lang="en-US" sz="3600" b="1" dirty="0">
                <a:solidFill>
                  <a:schemeClr val="accent1"/>
                </a:solidFill>
                <a:latin typeface="Acumin Pro SemiCondensed Smbd" panose="020B0506020202020204" pitchFamily="34" charset="77"/>
              </a:rPr>
              <a:t>Annual Conference Journal Submission </a:t>
            </a:r>
          </a:p>
        </p:txBody>
      </p:sp>
      <p:sp>
        <p:nvSpPr>
          <p:cNvPr id="6" name="Rectangle 2">
            <a:extLst>
              <a:ext uri="{FF2B5EF4-FFF2-40B4-BE49-F238E27FC236}">
                <a16:creationId xmlns:a16="http://schemas.microsoft.com/office/drawing/2014/main" id="{2B371F4D-1C20-32A1-2A05-7EB04D8785B3}"/>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Rectangle 4">
            <a:extLst>
              <a:ext uri="{FF2B5EF4-FFF2-40B4-BE49-F238E27FC236}">
                <a16:creationId xmlns:a16="http://schemas.microsoft.com/office/drawing/2014/main" id="{497CEAA2-70C2-B0F7-A734-EA0AC1B86E8C}"/>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1" name="Rectangle 6">
            <a:extLst>
              <a:ext uri="{FF2B5EF4-FFF2-40B4-BE49-F238E27FC236}">
                <a16:creationId xmlns:a16="http://schemas.microsoft.com/office/drawing/2014/main" id="{12952807-64D4-EB09-226D-1D1A6145DEDF}"/>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Rectangle 8">
            <a:extLst>
              <a:ext uri="{FF2B5EF4-FFF2-40B4-BE49-F238E27FC236}">
                <a16:creationId xmlns:a16="http://schemas.microsoft.com/office/drawing/2014/main" id="{D01B84D8-AA3D-2AAE-F0DD-834361F66DFA}"/>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TextBox 4">
            <a:extLst>
              <a:ext uri="{FF2B5EF4-FFF2-40B4-BE49-F238E27FC236}">
                <a16:creationId xmlns:a16="http://schemas.microsoft.com/office/drawing/2014/main" id="{95CEB0B9-6394-FC5B-25DB-76323D0D6F21}"/>
              </a:ext>
            </a:extLst>
          </p:cNvPr>
          <p:cNvSpPr txBox="1"/>
          <p:nvPr/>
        </p:nvSpPr>
        <p:spPr>
          <a:xfrm>
            <a:off x="1561850" y="1371995"/>
            <a:ext cx="987578" cy="721736"/>
          </a:xfrm>
          <a:prstGeom prst="rect">
            <a:avLst/>
          </a:prstGeom>
          <a:noFill/>
        </p:spPr>
        <p:txBody>
          <a:bodyPr wrap="square" rtlCol="0">
            <a:spAutoFit/>
          </a:bodyPr>
          <a:lstStyle/>
          <a:p>
            <a:pPr marL="0" marR="0">
              <a:lnSpc>
                <a:spcPct val="107000"/>
              </a:lnSpc>
              <a:spcBef>
                <a:spcPts val="0"/>
              </a:spcBef>
              <a:spcAft>
                <a:spcPts val="0"/>
              </a:spcAft>
            </a:pPr>
            <a:r>
              <a:rPr lang="en-US" sz="4000" b="1" dirty="0">
                <a:effectLst/>
                <a:latin typeface="Acumin Pro SemiCondensed" panose="020B0506020202020204" pitchFamily="34" charset="77"/>
                <a:ea typeface="Calibri" panose="020F0502020204030204" pitchFamily="34" charset="0"/>
                <a:cs typeface="NewCaledoniaLTStd"/>
              </a:rPr>
              <a:t>M.</a:t>
            </a:r>
            <a:endParaRPr lang="en-US" sz="4000" dirty="0">
              <a:effectLst/>
              <a:latin typeface="Acumin Pro SemiCondensed" panose="020B0506020202020204" pitchFamily="34" charset="77"/>
              <a:ea typeface="Calibri" panose="020F050202020403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278A75F6-67FB-2E7D-BD0B-4909B9AD93FB}"/>
              </a:ext>
            </a:extLst>
          </p:cNvPr>
          <p:cNvSpPr txBox="1"/>
          <p:nvPr/>
        </p:nvSpPr>
        <p:spPr>
          <a:xfrm>
            <a:off x="383367" y="833244"/>
            <a:ext cx="11351434" cy="369332"/>
          </a:xfrm>
          <a:prstGeom prst="rect">
            <a:avLst/>
          </a:prstGeom>
          <a:noFill/>
        </p:spPr>
        <p:txBody>
          <a:bodyPr wrap="square" rtlCol="0">
            <a:spAutoFit/>
          </a:bodyPr>
          <a:lstStyle/>
          <a:p>
            <a:pPr algn="ctr"/>
            <a:r>
              <a:rPr lang="en-US" b="1" dirty="0">
                <a:latin typeface="Acumin Pro SemiCondensed" panose="020B0506020202020204" pitchFamily="34" charset="77"/>
              </a:rPr>
              <a:t>BOD Journal Requirements Information</a:t>
            </a:r>
          </a:p>
        </p:txBody>
      </p:sp>
      <p:sp>
        <p:nvSpPr>
          <p:cNvPr id="7" name="TextBox 6">
            <a:extLst>
              <a:ext uri="{FF2B5EF4-FFF2-40B4-BE49-F238E27FC236}">
                <a16:creationId xmlns:a16="http://schemas.microsoft.com/office/drawing/2014/main" id="{0B5D3ADB-280F-D792-75E3-46A844D8B2D1}"/>
              </a:ext>
            </a:extLst>
          </p:cNvPr>
          <p:cNvSpPr txBox="1"/>
          <p:nvPr/>
        </p:nvSpPr>
        <p:spPr>
          <a:xfrm>
            <a:off x="1935957" y="1512940"/>
            <a:ext cx="8671682" cy="407035"/>
          </a:xfrm>
          <a:prstGeom prst="rect">
            <a:avLst/>
          </a:prstGeom>
          <a:noFill/>
        </p:spPr>
        <p:txBody>
          <a:bodyPr wrap="square" rtlCol="0">
            <a:spAutoFit/>
          </a:bodyPr>
          <a:lstStyle/>
          <a:p>
            <a:pPr marL="609585" lvl="1">
              <a:lnSpc>
                <a:spcPct val="107000"/>
              </a:lnSpc>
            </a:pPr>
            <a:r>
              <a:rPr lang="en-US" sz="2000" dirty="0">
                <a:effectLst/>
                <a:latin typeface="Acumin Pro SemiCondensed" panose="020B0506020202020204" pitchFamily="34" charset="77"/>
                <a:ea typeface="Calibri" panose="020F0502020204030204" pitchFamily="34" charset="0"/>
                <a:cs typeface="PalatinoLTStd-Roman"/>
              </a:rPr>
              <a:t>Statistics</a:t>
            </a:r>
            <a:endParaRPr lang="en-US" sz="2000" dirty="0">
              <a:effectLst/>
              <a:latin typeface="Acumin Pro SemiCondensed" panose="020B0506020202020204" pitchFamily="34" charset="77"/>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60E65036-0CD8-29CC-0900-AC2D4D7F3F0C}"/>
              </a:ext>
            </a:extLst>
          </p:cNvPr>
          <p:cNvSpPr txBox="1"/>
          <p:nvPr/>
        </p:nvSpPr>
        <p:spPr>
          <a:xfrm>
            <a:off x="700056" y="1584763"/>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ENG</a:t>
            </a:r>
          </a:p>
        </p:txBody>
      </p:sp>
      <p:sp>
        <p:nvSpPr>
          <p:cNvPr id="9" name="TextBox 8">
            <a:extLst>
              <a:ext uri="{FF2B5EF4-FFF2-40B4-BE49-F238E27FC236}">
                <a16:creationId xmlns:a16="http://schemas.microsoft.com/office/drawing/2014/main" id="{046AE391-D36A-DCBF-FD09-F7F6C6197952}"/>
              </a:ext>
            </a:extLst>
          </p:cNvPr>
          <p:cNvSpPr txBox="1"/>
          <p:nvPr/>
        </p:nvSpPr>
        <p:spPr>
          <a:xfrm>
            <a:off x="700056" y="2749636"/>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FRA</a:t>
            </a:r>
          </a:p>
        </p:txBody>
      </p:sp>
      <p:sp>
        <p:nvSpPr>
          <p:cNvPr id="13" name="TextBox 12">
            <a:extLst>
              <a:ext uri="{FF2B5EF4-FFF2-40B4-BE49-F238E27FC236}">
                <a16:creationId xmlns:a16="http://schemas.microsoft.com/office/drawing/2014/main" id="{94B3CCD8-50A9-3127-7371-FA71D99092B2}"/>
              </a:ext>
            </a:extLst>
          </p:cNvPr>
          <p:cNvSpPr txBox="1"/>
          <p:nvPr/>
        </p:nvSpPr>
        <p:spPr>
          <a:xfrm>
            <a:off x="700056" y="4108364"/>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POR</a:t>
            </a:r>
          </a:p>
        </p:txBody>
      </p:sp>
      <p:sp>
        <p:nvSpPr>
          <p:cNvPr id="14" name="TextBox 13">
            <a:extLst>
              <a:ext uri="{FF2B5EF4-FFF2-40B4-BE49-F238E27FC236}">
                <a16:creationId xmlns:a16="http://schemas.microsoft.com/office/drawing/2014/main" id="{4CF2D7EB-92E7-B4DD-3F61-2426ACE7F18F}"/>
              </a:ext>
            </a:extLst>
          </p:cNvPr>
          <p:cNvSpPr txBox="1"/>
          <p:nvPr/>
        </p:nvSpPr>
        <p:spPr>
          <a:xfrm>
            <a:off x="700057" y="5410422"/>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SWA</a:t>
            </a:r>
          </a:p>
        </p:txBody>
      </p:sp>
      <p:sp>
        <p:nvSpPr>
          <p:cNvPr id="15" name="TextBox 14">
            <a:extLst>
              <a:ext uri="{FF2B5EF4-FFF2-40B4-BE49-F238E27FC236}">
                <a16:creationId xmlns:a16="http://schemas.microsoft.com/office/drawing/2014/main" id="{C193645E-2E48-445A-3776-C329A133F95D}"/>
              </a:ext>
            </a:extLst>
          </p:cNvPr>
          <p:cNvSpPr txBox="1"/>
          <p:nvPr/>
        </p:nvSpPr>
        <p:spPr>
          <a:xfrm>
            <a:off x="1561850" y="2549528"/>
            <a:ext cx="848834" cy="740203"/>
          </a:xfrm>
          <a:prstGeom prst="rect">
            <a:avLst/>
          </a:prstGeom>
          <a:noFill/>
        </p:spPr>
        <p:txBody>
          <a:bodyPr wrap="square" rtlCol="0">
            <a:spAutoFit/>
          </a:bodyPr>
          <a:lstStyle/>
          <a:p>
            <a:pPr marL="0" marR="0">
              <a:lnSpc>
                <a:spcPct val="107000"/>
              </a:lnSpc>
              <a:spcBef>
                <a:spcPts val="0"/>
              </a:spcBef>
              <a:spcAft>
                <a:spcPts val="0"/>
              </a:spcAft>
            </a:pPr>
            <a:r>
              <a:rPr lang="en-US" sz="4000" b="1" dirty="0">
                <a:effectLst/>
                <a:latin typeface="Acumin Pro SemiCondensed" panose="020B0506020202020204" pitchFamily="34" charset="77"/>
                <a:ea typeface="Calibri" panose="020F0502020204030204" pitchFamily="34" charset="0"/>
                <a:cs typeface="NewCaledoniaLTStd"/>
              </a:rPr>
              <a:t>M.</a:t>
            </a:r>
            <a:endParaRPr lang="en-US" sz="4000" dirty="0">
              <a:effectLst/>
              <a:latin typeface="Acumin Pro SemiCondensed" panose="020B0506020202020204" pitchFamily="34" charset="77"/>
              <a:ea typeface="Calibri" panose="020F0502020204030204" pitchFamily="34" charset="0"/>
              <a:cs typeface="Times New Roman" panose="02020603050405020304" pitchFamily="18" charset="0"/>
            </a:endParaRPr>
          </a:p>
        </p:txBody>
      </p:sp>
      <p:sp>
        <p:nvSpPr>
          <p:cNvPr id="16" name="TextBox 15">
            <a:extLst>
              <a:ext uri="{FF2B5EF4-FFF2-40B4-BE49-F238E27FC236}">
                <a16:creationId xmlns:a16="http://schemas.microsoft.com/office/drawing/2014/main" id="{05051D21-D357-E825-E7D7-93EF07F31821}"/>
              </a:ext>
            </a:extLst>
          </p:cNvPr>
          <p:cNvSpPr txBox="1"/>
          <p:nvPr/>
        </p:nvSpPr>
        <p:spPr>
          <a:xfrm>
            <a:off x="1935957" y="2727685"/>
            <a:ext cx="8671682" cy="407035"/>
          </a:xfrm>
          <a:prstGeom prst="rect">
            <a:avLst/>
          </a:prstGeom>
          <a:noFill/>
        </p:spPr>
        <p:txBody>
          <a:bodyPr wrap="square" rtlCol="0">
            <a:spAutoFit/>
          </a:bodyPr>
          <a:lstStyle/>
          <a:p>
            <a:pPr marL="609585" lvl="1">
              <a:lnSpc>
                <a:spcPct val="107000"/>
              </a:lnSpc>
            </a:pPr>
            <a:r>
              <a:rPr lang="fr-FR" sz="2000" dirty="0">
                <a:latin typeface="Acumin Pro SemiCondensed" panose="020B0506020202020204" pitchFamily="34" charset="77"/>
                <a:ea typeface="Calibri" panose="020F0502020204030204" pitchFamily="34" charset="0"/>
                <a:cs typeface="PalatinoLTStd-Roman"/>
              </a:rPr>
              <a:t>Statistiques</a:t>
            </a:r>
          </a:p>
        </p:txBody>
      </p:sp>
      <p:sp>
        <p:nvSpPr>
          <p:cNvPr id="17" name="TextBox 16">
            <a:extLst>
              <a:ext uri="{FF2B5EF4-FFF2-40B4-BE49-F238E27FC236}">
                <a16:creationId xmlns:a16="http://schemas.microsoft.com/office/drawing/2014/main" id="{6463A067-3E04-FFD6-509F-51E0FB21A275}"/>
              </a:ext>
            </a:extLst>
          </p:cNvPr>
          <p:cNvSpPr txBox="1"/>
          <p:nvPr/>
        </p:nvSpPr>
        <p:spPr>
          <a:xfrm>
            <a:off x="1556118" y="3894759"/>
            <a:ext cx="848834" cy="740203"/>
          </a:xfrm>
          <a:prstGeom prst="rect">
            <a:avLst/>
          </a:prstGeom>
          <a:noFill/>
        </p:spPr>
        <p:txBody>
          <a:bodyPr wrap="square" rtlCol="0">
            <a:spAutoFit/>
          </a:bodyPr>
          <a:lstStyle/>
          <a:p>
            <a:pPr marL="0" marR="0">
              <a:lnSpc>
                <a:spcPct val="107000"/>
              </a:lnSpc>
              <a:spcBef>
                <a:spcPts val="0"/>
              </a:spcBef>
              <a:spcAft>
                <a:spcPts val="0"/>
              </a:spcAft>
            </a:pPr>
            <a:r>
              <a:rPr lang="en-US" sz="4000" b="1" dirty="0">
                <a:effectLst/>
                <a:latin typeface="Acumin Pro SemiCondensed" panose="020B0506020202020204" pitchFamily="34" charset="77"/>
                <a:ea typeface="Calibri" panose="020F0502020204030204" pitchFamily="34" charset="0"/>
                <a:cs typeface="NewCaledoniaLTStd"/>
              </a:rPr>
              <a:t>M.</a:t>
            </a:r>
            <a:endParaRPr lang="en-US" sz="4000" dirty="0">
              <a:effectLst/>
              <a:latin typeface="Acumin Pro SemiCondensed" panose="020B0506020202020204" pitchFamily="34" charset="77"/>
              <a:ea typeface="Calibri" panose="020F0502020204030204" pitchFamily="34" charset="0"/>
              <a:cs typeface="Times New Roman" panose="02020603050405020304" pitchFamily="18" charset="0"/>
            </a:endParaRPr>
          </a:p>
        </p:txBody>
      </p:sp>
      <p:sp>
        <p:nvSpPr>
          <p:cNvPr id="18" name="TextBox 17">
            <a:extLst>
              <a:ext uri="{FF2B5EF4-FFF2-40B4-BE49-F238E27FC236}">
                <a16:creationId xmlns:a16="http://schemas.microsoft.com/office/drawing/2014/main" id="{0A3AC175-0ECD-1683-9570-6AEB10C727BC}"/>
              </a:ext>
            </a:extLst>
          </p:cNvPr>
          <p:cNvSpPr txBox="1"/>
          <p:nvPr/>
        </p:nvSpPr>
        <p:spPr>
          <a:xfrm>
            <a:off x="1556118" y="5169977"/>
            <a:ext cx="848834" cy="740203"/>
          </a:xfrm>
          <a:prstGeom prst="rect">
            <a:avLst/>
          </a:prstGeom>
          <a:noFill/>
        </p:spPr>
        <p:txBody>
          <a:bodyPr wrap="square" rtlCol="0">
            <a:spAutoFit/>
          </a:bodyPr>
          <a:lstStyle/>
          <a:p>
            <a:pPr marL="0" marR="0">
              <a:lnSpc>
                <a:spcPct val="107000"/>
              </a:lnSpc>
              <a:spcBef>
                <a:spcPts val="0"/>
              </a:spcBef>
              <a:spcAft>
                <a:spcPts val="0"/>
              </a:spcAft>
            </a:pPr>
            <a:r>
              <a:rPr lang="en-US" sz="4000" b="1" dirty="0">
                <a:effectLst/>
                <a:latin typeface="Acumin Pro SemiCondensed" panose="020B0506020202020204" pitchFamily="34" charset="77"/>
                <a:ea typeface="Calibri" panose="020F0502020204030204" pitchFamily="34" charset="0"/>
                <a:cs typeface="NewCaledoniaLTStd"/>
              </a:rPr>
              <a:t>M.</a:t>
            </a:r>
            <a:endParaRPr lang="en-US" sz="4000" dirty="0">
              <a:effectLst/>
              <a:latin typeface="Acumin Pro SemiCondensed" panose="020B0506020202020204" pitchFamily="34" charset="77"/>
              <a:ea typeface="Calibri" panose="020F0502020204030204" pitchFamily="34" charset="0"/>
              <a:cs typeface="Times New Roman" panose="02020603050405020304" pitchFamily="18" charset="0"/>
            </a:endParaRPr>
          </a:p>
        </p:txBody>
      </p:sp>
      <p:sp>
        <p:nvSpPr>
          <p:cNvPr id="19" name="TextBox 18">
            <a:extLst>
              <a:ext uri="{FF2B5EF4-FFF2-40B4-BE49-F238E27FC236}">
                <a16:creationId xmlns:a16="http://schemas.microsoft.com/office/drawing/2014/main" id="{A7548568-1D64-2567-41EE-4C89FECF3D96}"/>
              </a:ext>
            </a:extLst>
          </p:cNvPr>
          <p:cNvSpPr txBox="1"/>
          <p:nvPr/>
        </p:nvSpPr>
        <p:spPr>
          <a:xfrm>
            <a:off x="1930225" y="4179139"/>
            <a:ext cx="8671682" cy="407035"/>
          </a:xfrm>
          <a:prstGeom prst="rect">
            <a:avLst/>
          </a:prstGeom>
          <a:noFill/>
        </p:spPr>
        <p:txBody>
          <a:bodyPr wrap="square" rtlCol="0">
            <a:spAutoFit/>
          </a:bodyPr>
          <a:lstStyle/>
          <a:p>
            <a:pPr marL="609585" lvl="1">
              <a:lnSpc>
                <a:spcPct val="107000"/>
              </a:lnSpc>
            </a:pPr>
            <a:r>
              <a:rPr lang="en-US" sz="2000" dirty="0">
                <a:effectLst/>
                <a:latin typeface="Acumin Pro SemiCondensed" panose="020B0506020202020204" pitchFamily="34" charset="77"/>
                <a:ea typeface="Calibri" panose="020F0502020204030204" pitchFamily="34" charset="0"/>
                <a:cs typeface="PalatinoLTStd-Roman"/>
              </a:rPr>
              <a:t>Dados </a:t>
            </a:r>
            <a:r>
              <a:rPr lang="en-US" sz="2000" dirty="0" err="1">
                <a:effectLst/>
                <a:latin typeface="Acumin Pro SemiCondensed" panose="020B0506020202020204" pitchFamily="34" charset="77"/>
                <a:ea typeface="Calibri" panose="020F0502020204030204" pitchFamily="34" charset="0"/>
                <a:cs typeface="PalatinoLTStd-Roman"/>
              </a:rPr>
              <a:t>estatísticos</a:t>
            </a:r>
            <a:endParaRPr lang="en-US" sz="2000" dirty="0">
              <a:effectLst/>
              <a:latin typeface="Acumin Pro SemiCondensed" panose="020B0506020202020204" pitchFamily="34" charset="77"/>
              <a:ea typeface="Calibri" panose="020F0502020204030204" pitchFamily="34" charset="0"/>
              <a:cs typeface="Times New Roman" panose="02020603050405020304" pitchFamily="18" charset="0"/>
            </a:endParaRPr>
          </a:p>
        </p:txBody>
      </p:sp>
      <p:sp>
        <p:nvSpPr>
          <p:cNvPr id="20" name="TextBox 19">
            <a:extLst>
              <a:ext uri="{FF2B5EF4-FFF2-40B4-BE49-F238E27FC236}">
                <a16:creationId xmlns:a16="http://schemas.microsoft.com/office/drawing/2014/main" id="{2D991B77-3277-A95E-FB87-786F060F6E97}"/>
              </a:ext>
            </a:extLst>
          </p:cNvPr>
          <p:cNvSpPr txBox="1"/>
          <p:nvPr/>
        </p:nvSpPr>
        <p:spPr>
          <a:xfrm>
            <a:off x="2410684" y="5416740"/>
            <a:ext cx="8671682" cy="400110"/>
          </a:xfrm>
          <a:prstGeom prst="rect">
            <a:avLst/>
          </a:prstGeom>
          <a:noFill/>
        </p:spPr>
        <p:txBody>
          <a:bodyPr wrap="square" rtlCol="0">
            <a:spAutoFit/>
          </a:bodyPr>
          <a:lstStyle/>
          <a:p>
            <a:r>
              <a:rPr lang="en-US" sz="2000" dirty="0" err="1">
                <a:latin typeface="Acumin Pro SemiCondensed" panose="020B0506020202020204"/>
              </a:rPr>
              <a:t>Takwimu</a:t>
            </a:r>
            <a:r>
              <a:rPr lang="en-US" sz="2000" dirty="0">
                <a:latin typeface="Acumin Pro SemiCondensed" panose="020B0506020202020204"/>
              </a:rPr>
              <a:t>/</a:t>
            </a:r>
            <a:r>
              <a:rPr lang="en-US" sz="2000" dirty="0" err="1">
                <a:latin typeface="Acumin Pro SemiCondensed" panose="020B0506020202020204"/>
              </a:rPr>
              <a:t>wingi</a:t>
            </a:r>
            <a:endParaRPr lang="en-US" sz="2000" dirty="0">
              <a:latin typeface="Acumin Pro SemiCondensed" panose="020B0506020202020204"/>
            </a:endParaRPr>
          </a:p>
        </p:txBody>
      </p:sp>
    </p:spTree>
    <p:extLst>
      <p:ext uri="{BB962C8B-B14F-4D97-AF65-F5344CB8AC3E}">
        <p14:creationId xmlns:p14="http://schemas.microsoft.com/office/powerpoint/2010/main" val="19787618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F3F3F3"/>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56DBC9B-6366-1BD4-9E7F-7CBF70F115C1}"/>
              </a:ext>
            </a:extLst>
          </p:cNvPr>
          <p:cNvSpPr/>
          <p:nvPr/>
        </p:nvSpPr>
        <p:spPr>
          <a:xfrm>
            <a:off x="383366" y="1233776"/>
            <a:ext cx="11351434" cy="5276353"/>
          </a:xfrm>
          <a:prstGeom prst="rect">
            <a:avLst/>
          </a:prstGeom>
          <a:solidFill>
            <a:schemeClr val="bg1"/>
          </a:solidFill>
          <a:ln w="63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A4C0B387-14B1-268F-A198-EF2DB45115A3}"/>
              </a:ext>
            </a:extLst>
          </p:cNvPr>
          <p:cNvSpPr txBox="1"/>
          <p:nvPr/>
        </p:nvSpPr>
        <p:spPr>
          <a:xfrm>
            <a:off x="271071" y="293723"/>
            <a:ext cx="11576023" cy="646331"/>
          </a:xfrm>
          <a:prstGeom prst="rect">
            <a:avLst/>
          </a:prstGeom>
          <a:noFill/>
        </p:spPr>
        <p:txBody>
          <a:bodyPr wrap="square" rtlCol="0">
            <a:spAutoFit/>
          </a:bodyPr>
          <a:lstStyle/>
          <a:p>
            <a:pPr algn="ctr"/>
            <a:r>
              <a:rPr lang="en-US" sz="3600" b="1" dirty="0">
                <a:solidFill>
                  <a:schemeClr val="accent1"/>
                </a:solidFill>
                <a:latin typeface="Acumin Pro SemiCondensed Smbd" panose="020B0506020202020204" pitchFamily="34" charset="77"/>
              </a:rPr>
              <a:t>Annual Conference Journal Submission </a:t>
            </a:r>
          </a:p>
        </p:txBody>
      </p:sp>
      <p:sp>
        <p:nvSpPr>
          <p:cNvPr id="6" name="Rectangle 2">
            <a:extLst>
              <a:ext uri="{FF2B5EF4-FFF2-40B4-BE49-F238E27FC236}">
                <a16:creationId xmlns:a16="http://schemas.microsoft.com/office/drawing/2014/main" id="{2B371F4D-1C20-32A1-2A05-7EB04D8785B3}"/>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Rectangle 4">
            <a:extLst>
              <a:ext uri="{FF2B5EF4-FFF2-40B4-BE49-F238E27FC236}">
                <a16:creationId xmlns:a16="http://schemas.microsoft.com/office/drawing/2014/main" id="{497CEAA2-70C2-B0F7-A734-EA0AC1B86E8C}"/>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1" name="Rectangle 6">
            <a:extLst>
              <a:ext uri="{FF2B5EF4-FFF2-40B4-BE49-F238E27FC236}">
                <a16:creationId xmlns:a16="http://schemas.microsoft.com/office/drawing/2014/main" id="{12952807-64D4-EB09-226D-1D1A6145DEDF}"/>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Rectangle 8">
            <a:extLst>
              <a:ext uri="{FF2B5EF4-FFF2-40B4-BE49-F238E27FC236}">
                <a16:creationId xmlns:a16="http://schemas.microsoft.com/office/drawing/2014/main" id="{D01B84D8-AA3D-2AAE-F0DD-834361F66DFA}"/>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TextBox 4">
            <a:extLst>
              <a:ext uri="{FF2B5EF4-FFF2-40B4-BE49-F238E27FC236}">
                <a16:creationId xmlns:a16="http://schemas.microsoft.com/office/drawing/2014/main" id="{95CEB0B9-6394-FC5B-25DB-76323D0D6F21}"/>
              </a:ext>
            </a:extLst>
          </p:cNvPr>
          <p:cNvSpPr txBox="1"/>
          <p:nvPr/>
        </p:nvSpPr>
        <p:spPr>
          <a:xfrm>
            <a:off x="1561850" y="1371995"/>
            <a:ext cx="748214" cy="740203"/>
          </a:xfrm>
          <a:prstGeom prst="rect">
            <a:avLst/>
          </a:prstGeom>
          <a:noFill/>
        </p:spPr>
        <p:txBody>
          <a:bodyPr wrap="square" rtlCol="0">
            <a:spAutoFit/>
          </a:bodyPr>
          <a:lstStyle/>
          <a:p>
            <a:pPr marL="0" marR="0">
              <a:lnSpc>
                <a:spcPct val="107000"/>
              </a:lnSpc>
              <a:spcBef>
                <a:spcPts val="0"/>
              </a:spcBef>
              <a:spcAft>
                <a:spcPts val="0"/>
              </a:spcAft>
            </a:pPr>
            <a:r>
              <a:rPr lang="en-US" sz="4000" b="1" dirty="0">
                <a:effectLst/>
                <a:latin typeface="Acumin Pro SemiCondensed" panose="020B0506020202020204" pitchFamily="34" charset="77"/>
                <a:ea typeface="Calibri" panose="020F0502020204030204" pitchFamily="34" charset="0"/>
                <a:cs typeface="NewCaledoniaLTStd"/>
              </a:rPr>
              <a:t>N.</a:t>
            </a:r>
            <a:endParaRPr lang="en-US" sz="4000" dirty="0">
              <a:effectLst/>
              <a:latin typeface="Acumin Pro SemiCondensed" panose="020B0506020202020204" pitchFamily="34" charset="77"/>
              <a:ea typeface="Calibri" panose="020F050202020403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278A75F6-67FB-2E7D-BD0B-4909B9AD93FB}"/>
              </a:ext>
            </a:extLst>
          </p:cNvPr>
          <p:cNvSpPr txBox="1"/>
          <p:nvPr/>
        </p:nvSpPr>
        <p:spPr>
          <a:xfrm>
            <a:off x="383367" y="833244"/>
            <a:ext cx="11351434" cy="369332"/>
          </a:xfrm>
          <a:prstGeom prst="rect">
            <a:avLst/>
          </a:prstGeom>
          <a:noFill/>
        </p:spPr>
        <p:txBody>
          <a:bodyPr wrap="square" rtlCol="0">
            <a:spAutoFit/>
          </a:bodyPr>
          <a:lstStyle/>
          <a:p>
            <a:pPr algn="ctr"/>
            <a:r>
              <a:rPr lang="en-US" b="1" dirty="0">
                <a:latin typeface="Acumin Pro SemiCondensed" panose="020B0506020202020204" pitchFamily="34" charset="77"/>
              </a:rPr>
              <a:t>BOD Journal Requirements Information</a:t>
            </a:r>
          </a:p>
        </p:txBody>
      </p:sp>
      <p:sp>
        <p:nvSpPr>
          <p:cNvPr id="7" name="TextBox 6">
            <a:extLst>
              <a:ext uri="{FF2B5EF4-FFF2-40B4-BE49-F238E27FC236}">
                <a16:creationId xmlns:a16="http://schemas.microsoft.com/office/drawing/2014/main" id="{0B5D3ADB-280F-D792-75E3-46A844D8B2D1}"/>
              </a:ext>
            </a:extLst>
          </p:cNvPr>
          <p:cNvSpPr txBox="1"/>
          <p:nvPr/>
        </p:nvSpPr>
        <p:spPr>
          <a:xfrm>
            <a:off x="1760159" y="1550152"/>
            <a:ext cx="8671682" cy="407035"/>
          </a:xfrm>
          <a:prstGeom prst="rect">
            <a:avLst/>
          </a:prstGeom>
          <a:noFill/>
        </p:spPr>
        <p:txBody>
          <a:bodyPr wrap="square" rtlCol="0">
            <a:spAutoFit/>
          </a:bodyPr>
          <a:lstStyle/>
          <a:p>
            <a:pPr marL="609585" lvl="1">
              <a:lnSpc>
                <a:spcPct val="107000"/>
              </a:lnSpc>
            </a:pPr>
            <a:r>
              <a:rPr lang="en-US" sz="2000" dirty="0">
                <a:effectLst/>
                <a:latin typeface="Acumin Pro SemiCondensed" panose="020B0506020202020204" pitchFamily="34" charset="77"/>
                <a:ea typeface="Calibri" panose="020F0502020204030204" pitchFamily="34" charset="0"/>
                <a:cs typeface="PalatinoLTStd-Roman"/>
              </a:rPr>
              <a:t>Index</a:t>
            </a:r>
            <a:endParaRPr lang="en-US" sz="2000" dirty="0">
              <a:effectLst/>
              <a:latin typeface="Acumin Pro SemiCondensed" panose="020B0506020202020204" pitchFamily="34" charset="77"/>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35FED14F-9F8A-A1B4-E3AF-79A6FBB2076C}"/>
              </a:ext>
            </a:extLst>
          </p:cNvPr>
          <p:cNvSpPr txBox="1"/>
          <p:nvPr/>
        </p:nvSpPr>
        <p:spPr>
          <a:xfrm>
            <a:off x="700056" y="1584763"/>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ENG</a:t>
            </a:r>
          </a:p>
        </p:txBody>
      </p:sp>
      <p:sp>
        <p:nvSpPr>
          <p:cNvPr id="9" name="TextBox 8">
            <a:extLst>
              <a:ext uri="{FF2B5EF4-FFF2-40B4-BE49-F238E27FC236}">
                <a16:creationId xmlns:a16="http://schemas.microsoft.com/office/drawing/2014/main" id="{9AA6AFB8-450A-BC04-FC41-A8A2492A5AC3}"/>
              </a:ext>
            </a:extLst>
          </p:cNvPr>
          <p:cNvSpPr txBox="1"/>
          <p:nvPr/>
        </p:nvSpPr>
        <p:spPr>
          <a:xfrm>
            <a:off x="700056" y="2749636"/>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FRA</a:t>
            </a:r>
          </a:p>
        </p:txBody>
      </p:sp>
      <p:sp>
        <p:nvSpPr>
          <p:cNvPr id="13" name="TextBox 12">
            <a:extLst>
              <a:ext uri="{FF2B5EF4-FFF2-40B4-BE49-F238E27FC236}">
                <a16:creationId xmlns:a16="http://schemas.microsoft.com/office/drawing/2014/main" id="{8B459B92-8B73-B1A2-09D1-DEFFC2C632D9}"/>
              </a:ext>
            </a:extLst>
          </p:cNvPr>
          <p:cNvSpPr txBox="1"/>
          <p:nvPr/>
        </p:nvSpPr>
        <p:spPr>
          <a:xfrm>
            <a:off x="700056" y="4108364"/>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POR</a:t>
            </a:r>
          </a:p>
        </p:txBody>
      </p:sp>
      <p:sp>
        <p:nvSpPr>
          <p:cNvPr id="14" name="TextBox 13">
            <a:extLst>
              <a:ext uri="{FF2B5EF4-FFF2-40B4-BE49-F238E27FC236}">
                <a16:creationId xmlns:a16="http://schemas.microsoft.com/office/drawing/2014/main" id="{E7941344-0A8B-1FE5-481C-785C197EAEBD}"/>
              </a:ext>
            </a:extLst>
          </p:cNvPr>
          <p:cNvSpPr txBox="1"/>
          <p:nvPr/>
        </p:nvSpPr>
        <p:spPr>
          <a:xfrm>
            <a:off x="700057" y="5410422"/>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SWA</a:t>
            </a:r>
          </a:p>
        </p:txBody>
      </p:sp>
      <p:sp>
        <p:nvSpPr>
          <p:cNvPr id="15" name="TextBox 14">
            <a:extLst>
              <a:ext uri="{FF2B5EF4-FFF2-40B4-BE49-F238E27FC236}">
                <a16:creationId xmlns:a16="http://schemas.microsoft.com/office/drawing/2014/main" id="{6B0789A3-6DC4-541D-C88B-488AE900292A}"/>
              </a:ext>
            </a:extLst>
          </p:cNvPr>
          <p:cNvSpPr txBox="1"/>
          <p:nvPr/>
        </p:nvSpPr>
        <p:spPr>
          <a:xfrm>
            <a:off x="1561850" y="2533745"/>
            <a:ext cx="748214" cy="740203"/>
          </a:xfrm>
          <a:prstGeom prst="rect">
            <a:avLst/>
          </a:prstGeom>
          <a:noFill/>
        </p:spPr>
        <p:txBody>
          <a:bodyPr wrap="square" rtlCol="0">
            <a:spAutoFit/>
          </a:bodyPr>
          <a:lstStyle/>
          <a:p>
            <a:pPr marL="0" marR="0">
              <a:lnSpc>
                <a:spcPct val="107000"/>
              </a:lnSpc>
              <a:spcBef>
                <a:spcPts val="0"/>
              </a:spcBef>
              <a:spcAft>
                <a:spcPts val="0"/>
              </a:spcAft>
            </a:pPr>
            <a:r>
              <a:rPr lang="en-US" sz="4000" b="1" dirty="0">
                <a:effectLst/>
                <a:latin typeface="Acumin Pro SemiCondensed" panose="020B0506020202020204" pitchFamily="34" charset="77"/>
                <a:ea typeface="Calibri" panose="020F0502020204030204" pitchFamily="34" charset="0"/>
                <a:cs typeface="NewCaledoniaLTStd"/>
              </a:rPr>
              <a:t>N.</a:t>
            </a:r>
            <a:endParaRPr lang="en-US" sz="4000" dirty="0">
              <a:effectLst/>
              <a:latin typeface="Acumin Pro SemiCondensed" panose="020B0506020202020204" pitchFamily="34" charset="77"/>
              <a:ea typeface="Calibri" panose="020F0502020204030204" pitchFamily="34" charset="0"/>
              <a:cs typeface="Times New Roman" panose="02020603050405020304" pitchFamily="18" charset="0"/>
            </a:endParaRPr>
          </a:p>
        </p:txBody>
      </p:sp>
      <p:sp>
        <p:nvSpPr>
          <p:cNvPr id="16" name="TextBox 15">
            <a:extLst>
              <a:ext uri="{FF2B5EF4-FFF2-40B4-BE49-F238E27FC236}">
                <a16:creationId xmlns:a16="http://schemas.microsoft.com/office/drawing/2014/main" id="{B8F4A619-F265-7682-0971-D205A6EE603E}"/>
              </a:ext>
            </a:extLst>
          </p:cNvPr>
          <p:cNvSpPr txBox="1"/>
          <p:nvPr/>
        </p:nvSpPr>
        <p:spPr>
          <a:xfrm>
            <a:off x="1760159" y="2711902"/>
            <a:ext cx="8671682" cy="407035"/>
          </a:xfrm>
          <a:prstGeom prst="rect">
            <a:avLst/>
          </a:prstGeom>
          <a:noFill/>
        </p:spPr>
        <p:txBody>
          <a:bodyPr wrap="square" rtlCol="0">
            <a:spAutoFit/>
          </a:bodyPr>
          <a:lstStyle/>
          <a:p>
            <a:pPr marL="609585" lvl="1">
              <a:lnSpc>
                <a:spcPct val="107000"/>
              </a:lnSpc>
            </a:pPr>
            <a:r>
              <a:rPr lang="fr-FR" sz="2000" dirty="0">
                <a:latin typeface="Acumin Pro SemiCondensed" panose="020B0506020202020204" pitchFamily="34" charset="77"/>
                <a:ea typeface="Calibri" panose="020F0502020204030204" pitchFamily="34" charset="0"/>
                <a:cs typeface="PalatinoLTStd-Roman"/>
              </a:rPr>
              <a:t>Index</a:t>
            </a:r>
            <a:endParaRPr lang="en-US" sz="2000" dirty="0">
              <a:effectLst/>
              <a:latin typeface="Acumin Pro SemiCondensed" panose="020B0506020202020204" pitchFamily="34" charset="77"/>
              <a:ea typeface="Calibri" panose="020F0502020204030204" pitchFamily="34" charset="0"/>
              <a:cs typeface="Times New Roman" panose="02020603050405020304" pitchFamily="18" charset="0"/>
            </a:endParaRPr>
          </a:p>
        </p:txBody>
      </p:sp>
      <p:sp>
        <p:nvSpPr>
          <p:cNvPr id="19" name="TextBox 18">
            <a:extLst>
              <a:ext uri="{FF2B5EF4-FFF2-40B4-BE49-F238E27FC236}">
                <a16:creationId xmlns:a16="http://schemas.microsoft.com/office/drawing/2014/main" id="{24017F7F-2AFA-01CD-24DC-DACBB21D7CD3}"/>
              </a:ext>
            </a:extLst>
          </p:cNvPr>
          <p:cNvSpPr txBox="1"/>
          <p:nvPr/>
        </p:nvSpPr>
        <p:spPr>
          <a:xfrm>
            <a:off x="1760159" y="5410422"/>
            <a:ext cx="8671682" cy="704873"/>
          </a:xfrm>
          <a:prstGeom prst="rect">
            <a:avLst/>
          </a:prstGeom>
          <a:noFill/>
        </p:spPr>
        <p:txBody>
          <a:bodyPr wrap="square" rtlCol="0">
            <a:spAutoFit/>
          </a:bodyPr>
          <a:lstStyle/>
          <a:p>
            <a:pPr marL="609585" lvl="1">
              <a:lnSpc>
                <a:spcPct val="107000"/>
              </a:lnSpc>
            </a:pPr>
            <a:r>
              <a:rPr lang="en-US" sz="2000" dirty="0" err="1">
                <a:latin typeface="Acumin Pro SemiCondensed" panose="020B0506020202020204"/>
              </a:rPr>
              <a:t>Kielezo</a:t>
            </a:r>
            <a:endParaRPr lang="en-US" sz="2000" dirty="0">
              <a:latin typeface="Acumin Pro SemiCondensed" panose="020B0506020202020204"/>
            </a:endParaRPr>
          </a:p>
          <a:p>
            <a:pPr marL="609585" lvl="1">
              <a:lnSpc>
                <a:spcPct val="107000"/>
              </a:lnSpc>
            </a:pPr>
            <a:endParaRPr lang="en-US" dirty="0">
              <a:effectLst/>
              <a:latin typeface="Acumin Pro SemiCondensed" panose="020B0506020202020204"/>
              <a:ea typeface="Calibri" panose="020F0502020204030204" pitchFamily="34" charset="0"/>
              <a:cs typeface="Times New Roman" panose="02020603050405020304" pitchFamily="18" charset="0"/>
            </a:endParaRPr>
          </a:p>
        </p:txBody>
      </p:sp>
      <p:sp>
        <p:nvSpPr>
          <p:cNvPr id="20" name="TextBox 19">
            <a:extLst>
              <a:ext uri="{FF2B5EF4-FFF2-40B4-BE49-F238E27FC236}">
                <a16:creationId xmlns:a16="http://schemas.microsoft.com/office/drawing/2014/main" id="{1012237A-E19F-36D0-E198-CC99CB2E16E2}"/>
              </a:ext>
            </a:extLst>
          </p:cNvPr>
          <p:cNvSpPr txBox="1"/>
          <p:nvPr/>
        </p:nvSpPr>
        <p:spPr>
          <a:xfrm>
            <a:off x="1760159" y="4108758"/>
            <a:ext cx="8671682" cy="407035"/>
          </a:xfrm>
          <a:prstGeom prst="rect">
            <a:avLst/>
          </a:prstGeom>
          <a:noFill/>
        </p:spPr>
        <p:txBody>
          <a:bodyPr wrap="square" rtlCol="0">
            <a:spAutoFit/>
          </a:bodyPr>
          <a:lstStyle/>
          <a:p>
            <a:pPr marL="609585" lvl="1">
              <a:lnSpc>
                <a:spcPct val="107000"/>
              </a:lnSpc>
            </a:pPr>
            <a:r>
              <a:rPr lang="en-US" sz="2000" dirty="0" err="1">
                <a:effectLst/>
                <a:latin typeface="Acumin Pro SemiCondensed" panose="020B0506020202020204" pitchFamily="34" charset="77"/>
                <a:ea typeface="Calibri" panose="020F0502020204030204" pitchFamily="34" charset="0"/>
                <a:cs typeface="PalatinoLTStd-Roman"/>
              </a:rPr>
              <a:t>Índice</a:t>
            </a:r>
            <a:endParaRPr lang="en-US" sz="2000" dirty="0">
              <a:effectLst/>
              <a:latin typeface="Acumin Pro SemiCondensed" panose="020B0506020202020204" pitchFamily="34" charset="77"/>
              <a:ea typeface="Calibri" panose="020F0502020204030204" pitchFamily="34" charset="0"/>
              <a:cs typeface="Times New Roman" panose="02020603050405020304" pitchFamily="18" charset="0"/>
            </a:endParaRPr>
          </a:p>
        </p:txBody>
      </p:sp>
      <p:sp>
        <p:nvSpPr>
          <p:cNvPr id="18" name="TextBox 17">
            <a:extLst>
              <a:ext uri="{FF2B5EF4-FFF2-40B4-BE49-F238E27FC236}">
                <a16:creationId xmlns:a16="http://schemas.microsoft.com/office/drawing/2014/main" id="{8A4432B3-D6C4-28F2-D2AC-012633977D00}"/>
              </a:ext>
            </a:extLst>
          </p:cNvPr>
          <p:cNvSpPr txBox="1"/>
          <p:nvPr/>
        </p:nvSpPr>
        <p:spPr>
          <a:xfrm>
            <a:off x="1561850" y="3877419"/>
            <a:ext cx="748214" cy="740203"/>
          </a:xfrm>
          <a:prstGeom prst="rect">
            <a:avLst/>
          </a:prstGeom>
          <a:noFill/>
        </p:spPr>
        <p:txBody>
          <a:bodyPr wrap="square" rtlCol="0">
            <a:spAutoFit/>
          </a:bodyPr>
          <a:lstStyle/>
          <a:p>
            <a:pPr marL="0" marR="0">
              <a:lnSpc>
                <a:spcPct val="107000"/>
              </a:lnSpc>
              <a:spcBef>
                <a:spcPts val="0"/>
              </a:spcBef>
              <a:spcAft>
                <a:spcPts val="0"/>
              </a:spcAft>
            </a:pPr>
            <a:r>
              <a:rPr lang="en-US" sz="4000" b="1" dirty="0">
                <a:effectLst/>
                <a:latin typeface="Acumin Pro SemiCondensed" panose="020B0506020202020204" pitchFamily="34" charset="77"/>
                <a:ea typeface="Calibri" panose="020F0502020204030204" pitchFamily="34" charset="0"/>
                <a:cs typeface="NewCaledoniaLTStd"/>
              </a:rPr>
              <a:t>N.</a:t>
            </a:r>
            <a:endParaRPr lang="en-US" sz="4000" dirty="0">
              <a:effectLst/>
              <a:latin typeface="Acumin Pro SemiCondensed" panose="020B0506020202020204" pitchFamily="34" charset="77"/>
              <a:ea typeface="Calibri" panose="020F0502020204030204" pitchFamily="34" charset="0"/>
              <a:cs typeface="Times New Roman" panose="02020603050405020304" pitchFamily="18" charset="0"/>
            </a:endParaRPr>
          </a:p>
        </p:txBody>
      </p:sp>
      <p:sp>
        <p:nvSpPr>
          <p:cNvPr id="17" name="TextBox 16">
            <a:extLst>
              <a:ext uri="{FF2B5EF4-FFF2-40B4-BE49-F238E27FC236}">
                <a16:creationId xmlns:a16="http://schemas.microsoft.com/office/drawing/2014/main" id="{BF53593B-4005-076E-5382-DDDBFA5732EE}"/>
              </a:ext>
            </a:extLst>
          </p:cNvPr>
          <p:cNvSpPr txBox="1"/>
          <p:nvPr/>
        </p:nvSpPr>
        <p:spPr>
          <a:xfrm>
            <a:off x="1561850" y="5217570"/>
            <a:ext cx="748214" cy="740203"/>
          </a:xfrm>
          <a:prstGeom prst="rect">
            <a:avLst/>
          </a:prstGeom>
          <a:noFill/>
        </p:spPr>
        <p:txBody>
          <a:bodyPr wrap="square" rtlCol="0">
            <a:spAutoFit/>
          </a:bodyPr>
          <a:lstStyle/>
          <a:p>
            <a:pPr marL="0" marR="0">
              <a:lnSpc>
                <a:spcPct val="107000"/>
              </a:lnSpc>
              <a:spcBef>
                <a:spcPts val="0"/>
              </a:spcBef>
              <a:spcAft>
                <a:spcPts val="0"/>
              </a:spcAft>
            </a:pPr>
            <a:r>
              <a:rPr lang="en-US" sz="4000" b="1" dirty="0">
                <a:effectLst/>
                <a:latin typeface="Acumin Pro SemiCondensed" panose="020B0506020202020204" pitchFamily="34" charset="77"/>
                <a:ea typeface="Calibri" panose="020F0502020204030204" pitchFamily="34" charset="0"/>
                <a:cs typeface="NewCaledoniaLTStd"/>
              </a:rPr>
              <a:t>N.</a:t>
            </a:r>
            <a:endParaRPr lang="en-US" sz="4000" dirty="0">
              <a:effectLst/>
              <a:latin typeface="Acumin Pro SemiCondensed" panose="020B0506020202020204" pitchFamily="34" charset="77"/>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150506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F3F3F3"/>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56DBC9B-6366-1BD4-9E7F-7CBF70F115C1}"/>
              </a:ext>
            </a:extLst>
          </p:cNvPr>
          <p:cNvSpPr/>
          <p:nvPr/>
        </p:nvSpPr>
        <p:spPr>
          <a:xfrm>
            <a:off x="383366" y="1233776"/>
            <a:ext cx="11351434" cy="5276353"/>
          </a:xfrm>
          <a:prstGeom prst="rect">
            <a:avLst/>
          </a:prstGeom>
          <a:solidFill>
            <a:schemeClr val="bg1"/>
          </a:solidFill>
          <a:ln w="63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A4C0B387-14B1-268F-A198-EF2DB45115A3}"/>
              </a:ext>
            </a:extLst>
          </p:cNvPr>
          <p:cNvSpPr txBox="1"/>
          <p:nvPr/>
        </p:nvSpPr>
        <p:spPr>
          <a:xfrm>
            <a:off x="271071" y="293723"/>
            <a:ext cx="11576023" cy="646331"/>
          </a:xfrm>
          <a:prstGeom prst="rect">
            <a:avLst/>
          </a:prstGeom>
          <a:noFill/>
        </p:spPr>
        <p:txBody>
          <a:bodyPr wrap="square" rtlCol="0">
            <a:spAutoFit/>
          </a:bodyPr>
          <a:lstStyle/>
          <a:p>
            <a:pPr algn="ctr"/>
            <a:r>
              <a:rPr lang="en-US" sz="3600" b="1" dirty="0">
                <a:solidFill>
                  <a:schemeClr val="accent1"/>
                </a:solidFill>
                <a:latin typeface="Acumin Pro SemiCondensed Smbd" panose="020B0506020202020204" pitchFamily="34" charset="77"/>
              </a:rPr>
              <a:t>Annual Conference Journal Submission </a:t>
            </a:r>
          </a:p>
        </p:txBody>
      </p:sp>
      <p:sp>
        <p:nvSpPr>
          <p:cNvPr id="6" name="Rectangle 2">
            <a:extLst>
              <a:ext uri="{FF2B5EF4-FFF2-40B4-BE49-F238E27FC236}">
                <a16:creationId xmlns:a16="http://schemas.microsoft.com/office/drawing/2014/main" id="{2B371F4D-1C20-32A1-2A05-7EB04D8785B3}"/>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Rectangle 4">
            <a:extLst>
              <a:ext uri="{FF2B5EF4-FFF2-40B4-BE49-F238E27FC236}">
                <a16:creationId xmlns:a16="http://schemas.microsoft.com/office/drawing/2014/main" id="{497CEAA2-70C2-B0F7-A734-EA0AC1B86E8C}"/>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1" name="Rectangle 6">
            <a:extLst>
              <a:ext uri="{FF2B5EF4-FFF2-40B4-BE49-F238E27FC236}">
                <a16:creationId xmlns:a16="http://schemas.microsoft.com/office/drawing/2014/main" id="{12952807-64D4-EB09-226D-1D1A6145DEDF}"/>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Rectangle 8">
            <a:extLst>
              <a:ext uri="{FF2B5EF4-FFF2-40B4-BE49-F238E27FC236}">
                <a16:creationId xmlns:a16="http://schemas.microsoft.com/office/drawing/2014/main" id="{D01B84D8-AA3D-2AAE-F0DD-834361F66DFA}"/>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 name="TextBox 2">
            <a:extLst>
              <a:ext uri="{FF2B5EF4-FFF2-40B4-BE49-F238E27FC236}">
                <a16:creationId xmlns:a16="http://schemas.microsoft.com/office/drawing/2014/main" id="{278A75F6-67FB-2E7D-BD0B-4909B9AD93FB}"/>
              </a:ext>
            </a:extLst>
          </p:cNvPr>
          <p:cNvSpPr txBox="1"/>
          <p:nvPr/>
        </p:nvSpPr>
        <p:spPr>
          <a:xfrm>
            <a:off x="383367" y="833244"/>
            <a:ext cx="11351434" cy="369332"/>
          </a:xfrm>
          <a:prstGeom prst="rect">
            <a:avLst/>
          </a:prstGeom>
          <a:noFill/>
        </p:spPr>
        <p:txBody>
          <a:bodyPr wrap="square" rtlCol="0">
            <a:spAutoFit/>
          </a:bodyPr>
          <a:lstStyle/>
          <a:p>
            <a:pPr algn="ctr"/>
            <a:r>
              <a:rPr lang="en-US" b="1" dirty="0">
                <a:latin typeface="Acumin Pro SemiCondensed" panose="020B0506020202020204" pitchFamily="34" charset="77"/>
              </a:rPr>
              <a:t>BOD Journal Requirements Information</a:t>
            </a:r>
          </a:p>
        </p:txBody>
      </p:sp>
      <p:sp>
        <p:nvSpPr>
          <p:cNvPr id="7" name="TextBox 6">
            <a:extLst>
              <a:ext uri="{FF2B5EF4-FFF2-40B4-BE49-F238E27FC236}">
                <a16:creationId xmlns:a16="http://schemas.microsoft.com/office/drawing/2014/main" id="{0B5D3ADB-280F-D792-75E3-46A844D8B2D1}"/>
              </a:ext>
            </a:extLst>
          </p:cNvPr>
          <p:cNvSpPr txBox="1"/>
          <p:nvPr/>
        </p:nvSpPr>
        <p:spPr>
          <a:xfrm>
            <a:off x="1760159" y="1584763"/>
            <a:ext cx="8671682" cy="407035"/>
          </a:xfrm>
          <a:prstGeom prst="rect">
            <a:avLst/>
          </a:prstGeom>
          <a:noFill/>
        </p:spPr>
        <p:txBody>
          <a:bodyPr wrap="square" rtlCol="0">
            <a:spAutoFit/>
          </a:bodyPr>
          <a:lstStyle/>
          <a:p>
            <a:pPr marL="0" marR="0">
              <a:lnSpc>
                <a:spcPct val="107000"/>
              </a:lnSpc>
              <a:spcBef>
                <a:spcPts val="0"/>
              </a:spcBef>
              <a:spcAft>
                <a:spcPts val="0"/>
              </a:spcAft>
            </a:pPr>
            <a:r>
              <a:rPr lang="en-US" sz="2000" dirty="0">
                <a:effectLst/>
                <a:latin typeface="Acumin Pro SemiCondensed" panose="020B0506020202020204" pitchFamily="34" charset="77"/>
                <a:ea typeface="Calibri" panose="020F0502020204030204" pitchFamily="34" charset="0"/>
                <a:cs typeface="NewCaledoniaLTStd"/>
              </a:rPr>
              <a:t>Examples of Conference Journals can be provided upon request.</a:t>
            </a:r>
            <a:endParaRPr lang="en-US" sz="2000" dirty="0">
              <a:effectLst/>
              <a:latin typeface="Acumin Pro SemiCondensed" panose="020B0506020202020204" pitchFamily="34" charset="77"/>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406F7E2F-9404-1638-FEEB-E51629103803}"/>
              </a:ext>
            </a:extLst>
          </p:cNvPr>
          <p:cNvSpPr txBox="1"/>
          <p:nvPr/>
        </p:nvSpPr>
        <p:spPr>
          <a:xfrm>
            <a:off x="700056" y="1584763"/>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ENG</a:t>
            </a:r>
          </a:p>
        </p:txBody>
      </p:sp>
      <p:sp>
        <p:nvSpPr>
          <p:cNvPr id="8" name="TextBox 7">
            <a:extLst>
              <a:ext uri="{FF2B5EF4-FFF2-40B4-BE49-F238E27FC236}">
                <a16:creationId xmlns:a16="http://schemas.microsoft.com/office/drawing/2014/main" id="{7BD5D8CE-9BA5-CD98-D005-DCFEF168F9C3}"/>
              </a:ext>
            </a:extLst>
          </p:cNvPr>
          <p:cNvSpPr txBox="1"/>
          <p:nvPr/>
        </p:nvSpPr>
        <p:spPr>
          <a:xfrm>
            <a:off x="700056" y="2749636"/>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FRA</a:t>
            </a:r>
          </a:p>
        </p:txBody>
      </p:sp>
      <p:sp>
        <p:nvSpPr>
          <p:cNvPr id="9" name="TextBox 8">
            <a:extLst>
              <a:ext uri="{FF2B5EF4-FFF2-40B4-BE49-F238E27FC236}">
                <a16:creationId xmlns:a16="http://schemas.microsoft.com/office/drawing/2014/main" id="{CE00AB2E-0F2A-2C0D-63E6-04635A7F079B}"/>
              </a:ext>
            </a:extLst>
          </p:cNvPr>
          <p:cNvSpPr txBox="1"/>
          <p:nvPr/>
        </p:nvSpPr>
        <p:spPr>
          <a:xfrm>
            <a:off x="700056" y="4108364"/>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POR</a:t>
            </a:r>
          </a:p>
        </p:txBody>
      </p:sp>
      <p:sp>
        <p:nvSpPr>
          <p:cNvPr id="13" name="TextBox 12">
            <a:extLst>
              <a:ext uri="{FF2B5EF4-FFF2-40B4-BE49-F238E27FC236}">
                <a16:creationId xmlns:a16="http://schemas.microsoft.com/office/drawing/2014/main" id="{F9DC8931-9D3C-D298-3536-8846F0B180B4}"/>
              </a:ext>
            </a:extLst>
          </p:cNvPr>
          <p:cNvSpPr txBox="1"/>
          <p:nvPr/>
        </p:nvSpPr>
        <p:spPr>
          <a:xfrm>
            <a:off x="700057" y="5410422"/>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SWA</a:t>
            </a:r>
          </a:p>
        </p:txBody>
      </p:sp>
      <p:sp>
        <p:nvSpPr>
          <p:cNvPr id="15" name="TextBox 14">
            <a:extLst>
              <a:ext uri="{FF2B5EF4-FFF2-40B4-BE49-F238E27FC236}">
                <a16:creationId xmlns:a16="http://schemas.microsoft.com/office/drawing/2014/main" id="{82991954-3BF4-01EE-87BB-A6F3B32DB461}"/>
              </a:ext>
            </a:extLst>
          </p:cNvPr>
          <p:cNvSpPr txBox="1"/>
          <p:nvPr/>
        </p:nvSpPr>
        <p:spPr>
          <a:xfrm>
            <a:off x="1760159" y="2765675"/>
            <a:ext cx="8671682" cy="407035"/>
          </a:xfrm>
          <a:prstGeom prst="rect">
            <a:avLst/>
          </a:prstGeom>
          <a:noFill/>
        </p:spPr>
        <p:txBody>
          <a:bodyPr wrap="square" rtlCol="0">
            <a:spAutoFit/>
          </a:bodyPr>
          <a:lstStyle/>
          <a:p>
            <a:pPr>
              <a:lnSpc>
                <a:spcPct val="107000"/>
              </a:lnSpc>
            </a:pPr>
            <a:r>
              <a:rPr lang="fr-FR" sz="2000" dirty="0">
                <a:latin typeface="Acumin Pro SemiCondensed" panose="020B0506020202020204" pitchFamily="34" charset="77"/>
                <a:ea typeface="Calibri" panose="020F0502020204030204" pitchFamily="34" charset="0"/>
                <a:cs typeface="NewCaledoniaLTStd"/>
              </a:rPr>
              <a:t>Des exemples de journaux de conférence peuvent être fournis sur demande.</a:t>
            </a:r>
          </a:p>
        </p:txBody>
      </p:sp>
      <p:sp>
        <p:nvSpPr>
          <p:cNvPr id="14" name="TextBox 13">
            <a:extLst>
              <a:ext uri="{FF2B5EF4-FFF2-40B4-BE49-F238E27FC236}">
                <a16:creationId xmlns:a16="http://schemas.microsoft.com/office/drawing/2014/main" id="{B1C672D0-24ED-5EC6-4CAC-C0543C4462C5}"/>
              </a:ext>
            </a:extLst>
          </p:cNvPr>
          <p:cNvSpPr txBox="1"/>
          <p:nvPr/>
        </p:nvSpPr>
        <p:spPr>
          <a:xfrm>
            <a:off x="1760159" y="5488199"/>
            <a:ext cx="8671682" cy="400110"/>
          </a:xfrm>
          <a:prstGeom prst="rect">
            <a:avLst/>
          </a:prstGeom>
          <a:noFill/>
        </p:spPr>
        <p:txBody>
          <a:bodyPr wrap="square" rtlCol="0">
            <a:spAutoFit/>
          </a:bodyPr>
          <a:lstStyle/>
          <a:p>
            <a:r>
              <a:rPr lang="en-US" sz="2000" dirty="0" err="1">
                <a:latin typeface="Acumin Pro SemiCondensed" panose="020B0506020202020204"/>
              </a:rPr>
              <a:t>Mifano</a:t>
            </a:r>
            <a:r>
              <a:rPr lang="en-US" sz="2000" dirty="0">
                <a:latin typeface="Acumin Pro SemiCondensed" panose="020B0506020202020204"/>
              </a:rPr>
              <a:t> </a:t>
            </a:r>
            <a:r>
              <a:rPr lang="en-US" sz="2000" dirty="0" err="1">
                <a:latin typeface="Acumin Pro SemiCondensed" panose="020B0506020202020204"/>
              </a:rPr>
              <a:t>ya</a:t>
            </a:r>
            <a:r>
              <a:rPr lang="en-US" sz="2000" dirty="0">
                <a:latin typeface="Acumin Pro SemiCondensed" panose="020B0506020202020204"/>
              </a:rPr>
              <a:t> </a:t>
            </a:r>
            <a:r>
              <a:rPr lang="en-US" sz="2000" dirty="0" err="1">
                <a:latin typeface="Acumin Pro SemiCondensed" panose="020B0506020202020204"/>
              </a:rPr>
              <a:t>Gazeti</a:t>
            </a:r>
            <a:r>
              <a:rPr lang="en-US" sz="2000" dirty="0">
                <a:latin typeface="Acumin Pro SemiCondensed" panose="020B0506020202020204"/>
              </a:rPr>
              <a:t> za </a:t>
            </a:r>
            <a:r>
              <a:rPr lang="en-US" sz="2000" dirty="0" err="1">
                <a:latin typeface="Acumin Pro SemiCondensed" panose="020B0506020202020204"/>
              </a:rPr>
              <a:t>Mkutano</a:t>
            </a:r>
            <a:r>
              <a:rPr lang="en-US" sz="2000" dirty="0">
                <a:latin typeface="Acumin Pro SemiCondensed" panose="020B0506020202020204"/>
              </a:rPr>
              <a:t> </a:t>
            </a:r>
            <a:r>
              <a:rPr lang="en-US" sz="2000" dirty="0" err="1">
                <a:latin typeface="Acumin Pro SemiCondensed" panose="020B0506020202020204"/>
              </a:rPr>
              <a:t>zinaweza</a:t>
            </a:r>
            <a:r>
              <a:rPr lang="en-US" sz="2000" dirty="0">
                <a:latin typeface="Acumin Pro SemiCondensed" panose="020B0506020202020204"/>
              </a:rPr>
              <a:t> </a:t>
            </a:r>
            <a:r>
              <a:rPr lang="en-US" sz="2000" dirty="0" err="1">
                <a:latin typeface="Acumin Pro SemiCondensed" panose="020B0506020202020204"/>
              </a:rPr>
              <a:t>kutolewa</a:t>
            </a:r>
            <a:r>
              <a:rPr lang="en-US" sz="2000" dirty="0">
                <a:latin typeface="Acumin Pro SemiCondensed" panose="020B0506020202020204"/>
              </a:rPr>
              <a:t> </a:t>
            </a:r>
            <a:r>
              <a:rPr lang="en-US" sz="2000" dirty="0" err="1">
                <a:latin typeface="Acumin Pro SemiCondensed" panose="020B0506020202020204"/>
              </a:rPr>
              <a:t>kwa</a:t>
            </a:r>
            <a:r>
              <a:rPr lang="en-US" sz="2000" dirty="0">
                <a:latin typeface="Acumin Pro SemiCondensed" panose="020B0506020202020204"/>
              </a:rPr>
              <a:t> </a:t>
            </a:r>
            <a:r>
              <a:rPr lang="en-US" sz="2000" dirty="0" err="1">
                <a:latin typeface="Acumin Pro SemiCondensed" panose="020B0506020202020204"/>
              </a:rPr>
              <a:t>ombi</a:t>
            </a:r>
            <a:endParaRPr lang="en-US" sz="2000" dirty="0">
              <a:latin typeface="Acumin Pro SemiCondensed" panose="020B0506020202020204"/>
            </a:endParaRPr>
          </a:p>
        </p:txBody>
      </p:sp>
      <p:sp>
        <p:nvSpPr>
          <p:cNvPr id="16" name="TextBox 15">
            <a:extLst>
              <a:ext uri="{FF2B5EF4-FFF2-40B4-BE49-F238E27FC236}">
                <a16:creationId xmlns:a16="http://schemas.microsoft.com/office/drawing/2014/main" id="{E826BDDE-827F-AFC6-1FFA-43E51198F162}"/>
              </a:ext>
            </a:extLst>
          </p:cNvPr>
          <p:cNvSpPr txBox="1"/>
          <p:nvPr/>
        </p:nvSpPr>
        <p:spPr>
          <a:xfrm>
            <a:off x="1129844" y="4147252"/>
            <a:ext cx="8671682" cy="736355"/>
          </a:xfrm>
          <a:prstGeom prst="rect">
            <a:avLst/>
          </a:prstGeom>
          <a:noFill/>
        </p:spPr>
        <p:txBody>
          <a:bodyPr wrap="square" rtlCol="0">
            <a:spAutoFit/>
          </a:bodyPr>
          <a:lstStyle/>
          <a:p>
            <a:pPr marL="609585" lvl="1">
              <a:lnSpc>
                <a:spcPct val="107000"/>
              </a:lnSpc>
            </a:pPr>
            <a:r>
              <a:rPr lang="pt" sz="2000" dirty="0">
                <a:effectLst/>
                <a:latin typeface="Acumin Pro SemiCondensed" panose="020B0506020202020204"/>
                <a:ea typeface="Calibri" panose="020F0502020204030204" pitchFamily="34" charset="0"/>
                <a:cs typeface="NewCaledoniaLTStd"/>
              </a:rPr>
              <a:t>Exemplos de Diários de Conferências podem ser fornecidos mediante pedido</a:t>
            </a:r>
            <a:endParaRPr lang="en-US" sz="2000" dirty="0">
              <a:effectLst/>
              <a:latin typeface="Acumin Pro SemiCondensed" panose="020B050602020202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457857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F3F3F3"/>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56DBC9B-6366-1BD4-9E7F-7CBF70F115C1}"/>
              </a:ext>
            </a:extLst>
          </p:cNvPr>
          <p:cNvSpPr/>
          <p:nvPr/>
        </p:nvSpPr>
        <p:spPr>
          <a:xfrm>
            <a:off x="383366" y="1233776"/>
            <a:ext cx="11351434" cy="5276353"/>
          </a:xfrm>
          <a:prstGeom prst="rect">
            <a:avLst/>
          </a:prstGeom>
          <a:solidFill>
            <a:schemeClr val="bg1"/>
          </a:solidFill>
          <a:ln w="63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A4C0B387-14B1-268F-A198-EF2DB45115A3}"/>
              </a:ext>
            </a:extLst>
          </p:cNvPr>
          <p:cNvSpPr txBox="1"/>
          <p:nvPr/>
        </p:nvSpPr>
        <p:spPr>
          <a:xfrm>
            <a:off x="271071" y="293723"/>
            <a:ext cx="11576023" cy="646331"/>
          </a:xfrm>
          <a:prstGeom prst="rect">
            <a:avLst/>
          </a:prstGeom>
          <a:noFill/>
        </p:spPr>
        <p:txBody>
          <a:bodyPr wrap="square" rtlCol="0">
            <a:spAutoFit/>
          </a:bodyPr>
          <a:lstStyle/>
          <a:p>
            <a:pPr algn="ctr"/>
            <a:r>
              <a:rPr lang="en-US" sz="3600" b="1" dirty="0">
                <a:solidFill>
                  <a:schemeClr val="accent1"/>
                </a:solidFill>
                <a:latin typeface="Acumin Pro SemiCondensed Smbd" panose="020B0506020202020204" pitchFamily="34" charset="77"/>
              </a:rPr>
              <a:t>Annual Conference Journal Submission </a:t>
            </a:r>
          </a:p>
        </p:txBody>
      </p:sp>
      <p:sp>
        <p:nvSpPr>
          <p:cNvPr id="6" name="Rectangle 2">
            <a:extLst>
              <a:ext uri="{FF2B5EF4-FFF2-40B4-BE49-F238E27FC236}">
                <a16:creationId xmlns:a16="http://schemas.microsoft.com/office/drawing/2014/main" id="{2B371F4D-1C20-32A1-2A05-7EB04D8785B3}"/>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Rectangle 4">
            <a:extLst>
              <a:ext uri="{FF2B5EF4-FFF2-40B4-BE49-F238E27FC236}">
                <a16:creationId xmlns:a16="http://schemas.microsoft.com/office/drawing/2014/main" id="{497CEAA2-70C2-B0F7-A734-EA0AC1B86E8C}"/>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1" name="Rectangle 6">
            <a:extLst>
              <a:ext uri="{FF2B5EF4-FFF2-40B4-BE49-F238E27FC236}">
                <a16:creationId xmlns:a16="http://schemas.microsoft.com/office/drawing/2014/main" id="{12952807-64D4-EB09-226D-1D1A6145DEDF}"/>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Rectangle 8">
            <a:extLst>
              <a:ext uri="{FF2B5EF4-FFF2-40B4-BE49-F238E27FC236}">
                <a16:creationId xmlns:a16="http://schemas.microsoft.com/office/drawing/2014/main" id="{D01B84D8-AA3D-2AAE-F0DD-834361F66DFA}"/>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 name="TextBox 2">
            <a:extLst>
              <a:ext uri="{FF2B5EF4-FFF2-40B4-BE49-F238E27FC236}">
                <a16:creationId xmlns:a16="http://schemas.microsoft.com/office/drawing/2014/main" id="{278A75F6-67FB-2E7D-BD0B-4909B9AD93FB}"/>
              </a:ext>
            </a:extLst>
          </p:cNvPr>
          <p:cNvSpPr txBox="1"/>
          <p:nvPr/>
        </p:nvSpPr>
        <p:spPr>
          <a:xfrm>
            <a:off x="383367" y="833244"/>
            <a:ext cx="11351434" cy="369332"/>
          </a:xfrm>
          <a:prstGeom prst="rect">
            <a:avLst/>
          </a:prstGeom>
          <a:noFill/>
        </p:spPr>
        <p:txBody>
          <a:bodyPr wrap="square" rtlCol="0">
            <a:spAutoFit/>
          </a:bodyPr>
          <a:lstStyle/>
          <a:p>
            <a:pPr algn="ctr"/>
            <a:r>
              <a:rPr lang="en-US" b="1" dirty="0">
                <a:latin typeface="Acumin Pro SemiCondensed" panose="020B0506020202020204" pitchFamily="34" charset="77"/>
              </a:rPr>
              <a:t>BOD Journal Requirements Information</a:t>
            </a:r>
          </a:p>
        </p:txBody>
      </p:sp>
      <p:sp>
        <p:nvSpPr>
          <p:cNvPr id="7" name="TextBox 6">
            <a:extLst>
              <a:ext uri="{FF2B5EF4-FFF2-40B4-BE49-F238E27FC236}">
                <a16:creationId xmlns:a16="http://schemas.microsoft.com/office/drawing/2014/main" id="{0B5D3ADB-280F-D792-75E3-46A844D8B2D1}"/>
              </a:ext>
            </a:extLst>
          </p:cNvPr>
          <p:cNvSpPr txBox="1"/>
          <p:nvPr/>
        </p:nvSpPr>
        <p:spPr>
          <a:xfrm>
            <a:off x="1760159" y="1584763"/>
            <a:ext cx="8671682" cy="736355"/>
          </a:xfrm>
          <a:prstGeom prst="rect">
            <a:avLst/>
          </a:prstGeom>
          <a:noFill/>
        </p:spPr>
        <p:txBody>
          <a:bodyPr wrap="square" rtlCol="0">
            <a:spAutoFit/>
          </a:bodyPr>
          <a:lstStyle/>
          <a:p>
            <a:pPr marR="0">
              <a:lnSpc>
                <a:spcPct val="107000"/>
              </a:lnSpc>
              <a:spcBef>
                <a:spcPts val="0"/>
              </a:spcBef>
              <a:spcAft>
                <a:spcPts val="0"/>
              </a:spcAft>
            </a:pPr>
            <a:r>
              <a:rPr lang="en-US" sz="2000" dirty="0">
                <a:effectLst/>
                <a:latin typeface="Acumin Pro SemiCondensed" panose="020B0506020202020204" pitchFamily="34" charset="77"/>
                <a:ea typeface="Calibri" panose="020F0502020204030204" pitchFamily="34" charset="0"/>
                <a:cs typeface="NewCaledoniaLTStd"/>
              </a:rPr>
              <a:t>The Journal should be completed soon after the annual conference meeting and then sent to specific general agencies as described in the BOD, ¶ </a:t>
            </a:r>
            <a:r>
              <a:rPr lang="en-US" sz="2000" dirty="0">
                <a:effectLst/>
                <a:latin typeface="Acumin Pro SemiCondensed" panose="020B0506020202020204" pitchFamily="34" charset="77"/>
                <a:ea typeface="Calibri" panose="020F0502020204030204" pitchFamily="34" charset="0"/>
                <a:cs typeface="Times New Roman" panose="02020603050405020304" pitchFamily="18" charset="0"/>
              </a:rPr>
              <a:t>606.2:</a:t>
            </a:r>
          </a:p>
        </p:txBody>
      </p:sp>
      <p:sp>
        <p:nvSpPr>
          <p:cNvPr id="5" name="TextBox 4">
            <a:extLst>
              <a:ext uri="{FF2B5EF4-FFF2-40B4-BE49-F238E27FC236}">
                <a16:creationId xmlns:a16="http://schemas.microsoft.com/office/drawing/2014/main" id="{78406458-811A-48A6-4A83-BD376A621C80}"/>
              </a:ext>
            </a:extLst>
          </p:cNvPr>
          <p:cNvSpPr txBox="1"/>
          <p:nvPr/>
        </p:nvSpPr>
        <p:spPr>
          <a:xfrm>
            <a:off x="700056" y="1584763"/>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ENG</a:t>
            </a:r>
          </a:p>
        </p:txBody>
      </p:sp>
      <p:sp>
        <p:nvSpPr>
          <p:cNvPr id="8" name="TextBox 7">
            <a:extLst>
              <a:ext uri="{FF2B5EF4-FFF2-40B4-BE49-F238E27FC236}">
                <a16:creationId xmlns:a16="http://schemas.microsoft.com/office/drawing/2014/main" id="{54D345CC-3CB2-15AC-B458-AAC6B7D25515}"/>
              </a:ext>
            </a:extLst>
          </p:cNvPr>
          <p:cNvSpPr txBox="1"/>
          <p:nvPr/>
        </p:nvSpPr>
        <p:spPr>
          <a:xfrm>
            <a:off x="700056" y="2749636"/>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FRA</a:t>
            </a:r>
          </a:p>
        </p:txBody>
      </p:sp>
      <p:sp>
        <p:nvSpPr>
          <p:cNvPr id="9" name="TextBox 8">
            <a:extLst>
              <a:ext uri="{FF2B5EF4-FFF2-40B4-BE49-F238E27FC236}">
                <a16:creationId xmlns:a16="http://schemas.microsoft.com/office/drawing/2014/main" id="{727FEB12-D636-F92D-27E2-A42F6BA3EE4F}"/>
              </a:ext>
            </a:extLst>
          </p:cNvPr>
          <p:cNvSpPr txBox="1"/>
          <p:nvPr/>
        </p:nvSpPr>
        <p:spPr>
          <a:xfrm>
            <a:off x="700056" y="4108364"/>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POR</a:t>
            </a:r>
          </a:p>
        </p:txBody>
      </p:sp>
      <p:sp>
        <p:nvSpPr>
          <p:cNvPr id="13" name="TextBox 12">
            <a:extLst>
              <a:ext uri="{FF2B5EF4-FFF2-40B4-BE49-F238E27FC236}">
                <a16:creationId xmlns:a16="http://schemas.microsoft.com/office/drawing/2014/main" id="{3ACDA17D-CB4A-8361-8147-09E9E02038B1}"/>
              </a:ext>
            </a:extLst>
          </p:cNvPr>
          <p:cNvSpPr txBox="1"/>
          <p:nvPr/>
        </p:nvSpPr>
        <p:spPr>
          <a:xfrm>
            <a:off x="700057" y="5410422"/>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SWA</a:t>
            </a:r>
          </a:p>
        </p:txBody>
      </p:sp>
      <p:sp>
        <p:nvSpPr>
          <p:cNvPr id="14" name="TextBox 13">
            <a:extLst>
              <a:ext uri="{FF2B5EF4-FFF2-40B4-BE49-F238E27FC236}">
                <a16:creationId xmlns:a16="http://schemas.microsoft.com/office/drawing/2014/main" id="{A84457E4-8DFC-038F-04C6-EB758D68809C}"/>
              </a:ext>
            </a:extLst>
          </p:cNvPr>
          <p:cNvSpPr txBox="1"/>
          <p:nvPr/>
        </p:nvSpPr>
        <p:spPr>
          <a:xfrm>
            <a:off x="1760159" y="2640342"/>
            <a:ext cx="8671682" cy="1065676"/>
          </a:xfrm>
          <a:prstGeom prst="rect">
            <a:avLst/>
          </a:prstGeom>
          <a:noFill/>
        </p:spPr>
        <p:txBody>
          <a:bodyPr wrap="square" rtlCol="0">
            <a:spAutoFit/>
          </a:bodyPr>
          <a:lstStyle/>
          <a:p>
            <a:pPr marR="0">
              <a:lnSpc>
                <a:spcPct val="107000"/>
              </a:lnSpc>
              <a:spcBef>
                <a:spcPts val="0"/>
              </a:spcBef>
              <a:spcAft>
                <a:spcPts val="0"/>
              </a:spcAft>
            </a:pPr>
            <a:r>
              <a:rPr lang="fr-FR" sz="2000" dirty="0">
                <a:latin typeface="Acumin Pro SemiCondensed" panose="020B0506020202020204"/>
                <a:ea typeface="Calibri" panose="020F0502020204030204" pitchFamily="34" charset="0"/>
                <a:cs typeface="NewCaledoniaLTStd"/>
              </a:rPr>
              <a:t>Le Journal devrait être terminé peu après la réunion de la conférence annuelle, puis envoyé à des organismes généraux spécifiques, comme décrit dans le Livre de Discipline ¶606.2:</a:t>
            </a:r>
          </a:p>
        </p:txBody>
      </p:sp>
      <p:sp>
        <p:nvSpPr>
          <p:cNvPr id="15" name="TextBox 14">
            <a:extLst>
              <a:ext uri="{FF2B5EF4-FFF2-40B4-BE49-F238E27FC236}">
                <a16:creationId xmlns:a16="http://schemas.microsoft.com/office/drawing/2014/main" id="{353D89BE-BD1D-1DF3-6C9D-12D0710671BE}"/>
              </a:ext>
            </a:extLst>
          </p:cNvPr>
          <p:cNvSpPr txBox="1"/>
          <p:nvPr/>
        </p:nvSpPr>
        <p:spPr>
          <a:xfrm>
            <a:off x="1760159" y="4108364"/>
            <a:ext cx="8671682" cy="1065676"/>
          </a:xfrm>
          <a:prstGeom prst="rect">
            <a:avLst/>
          </a:prstGeom>
          <a:noFill/>
        </p:spPr>
        <p:txBody>
          <a:bodyPr wrap="square" rtlCol="0">
            <a:spAutoFit/>
          </a:bodyPr>
          <a:lstStyle/>
          <a:p>
            <a:pPr marR="0">
              <a:lnSpc>
                <a:spcPct val="107000"/>
              </a:lnSpc>
              <a:spcBef>
                <a:spcPts val="0"/>
              </a:spcBef>
              <a:spcAft>
                <a:spcPts val="0"/>
              </a:spcAft>
            </a:pPr>
            <a:r>
              <a:rPr lang="pt" sz="2000" dirty="0">
                <a:effectLst/>
                <a:latin typeface="Acumin Pro SemiCondensed" panose="020B0506020202020204"/>
                <a:ea typeface="Calibri" panose="020F0502020204030204" pitchFamily="34" charset="0"/>
                <a:cs typeface="NewCaledoniaLTStd"/>
              </a:rPr>
              <a:t>O Diário deve ser completado logo após a reunião da conferência anual e, em seguida, enviado para agências gerais específicas, conforme descrito no Livro da Disciplina, ¶ </a:t>
            </a:r>
            <a:r>
              <a:rPr lang="pt" sz="2000" dirty="0">
                <a:effectLst/>
                <a:latin typeface="Acumin Pro SemiCondensed" panose="020B0506020202020204"/>
                <a:ea typeface="Calibri" panose="020F0502020204030204" pitchFamily="34" charset="0"/>
                <a:cs typeface="Times New Roman" panose="02020603050405020304" pitchFamily="18" charset="0"/>
              </a:rPr>
              <a:t>606.2 </a:t>
            </a:r>
          </a:p>
        </p:txBody>
      </p:sp>
      <p:sp>
        <p:nvSpPr>
          <p:cNvPr id="16" name="TextBox 15">
            <a:extLst>
              <a:ext uri="{FF2B5EF4-FFF2-40B4-BE49-F238E27FC236}">
                <a16:creationId xmlns:a16="http://schemas.microsoft.com/office/drawing/2014/main" id="{A1EEFD8D-8022-1254-21C1-6E705088BAAA}"/>
              </a:ext>
            </a:extLst>
          </p:cNvPr>
          <p:cNvSpPr txBox="1"/>
          <p:nvPr/>
        </p:nvSpPr>
        <p:spPr>
          <a:xfrm>
            <a:off x="1760159" y="5410422"/>
            <a:ext cx="8919130" cy="707886"/>
          </a:xfrm>
          <a:prstGeom prst="rect">
            <a:avLst/>
          </a:prstGeom>
          <a:noFill/>
        </p:spPr>
        <p:txBody>
          <a:bodyPr wrap="square" rtlCol="0">
            <a:spAutoFit/>
          </a:bodyPr>
          <a:lstStyle/>
          <a:p>
            <a:r>
              <a:rPr lang="en-US" sz="2000" dirty="0" err="1">
                <a:latin typeface="Acumin Pro SemiCondensed" panose="020B0506020202020204"/>
              </a:rPr>
              <a:t>Gazeti</a:t>
            </a:r>
            <a:r>
              <a:rPr lang="en-US" sz="2000" dirty="0">
                <a:latin typeface="Acumin Pro SemiCondensed" panose="020B0506020202020204"/>
              </a:rPr>
              <a:t> </a:t>
            </a:r>
            <a:r>
              <a:rPr lang="en-US" sz="2000" dirty="0" err="1">
                <a:latin typeface="Acumin Pro SemiCondensed" panose="020B0506020202020204"/>
              </a:rPr>
              <a:t>linapaswa</a:t>
            </a:r>
            <a:r>
              <a:rPr lang="en-US" sz="2000" dirty="0">
                <a:latin typeface="Acumin Pro SemiCondensed" panose="020B0506020202020204"/>
              </a:rPr>
              <a:t> </a:t>
            </a:r>
            <a:r>
              <a:rPr lang="en-US" sz="2000" dirty="0" err="1">
                <a:latin typeface="Acumin Pro SemiCondensed" panose="020B0506020202020204"/>
              </a:rPr>
              <a:t>kukamilika</a:t>
            </a:r>
            <a:r>
              <a:rPr lang="en-US" sz="2000" dirty="0">
                <a:latin typeface="Acumin Pro SemiCondensed" panose="020B0506020202020204"/>
              </a:rPr>
              <a:t> mara </a:t>
            </a:r>
            <a:r>
              <a:rPr lang="en-US" sz="2000" dirty="0" err="1">
                <a:latin typeface="Acumin Pro SemiCondensed" panose="020B0506020202020204"/>
              </a:rPr>
              <a:t>tu</a:t>
            </a:r>
            <a:r>
              <a:rPr lang="en-US" sz="2000" dirty="0">
                <a:latin typeface="Acumin Pro SemiCondensed" panose="020B0506020202020204"/>
              </a:rPr>
              <a:t> </a:t>
            </a:r>
            <a:r>
              <a:rPr lang="en-US" sz="2000" dirty="0" err="1">
                <a:latin typeface="Acumin Pro SemiCondensed" panose="020B0506020202020204"/>
              </a:rPr>
              <a:t>baada</a:t>
            </a:r>
            <a:r>
              <a:rPr lang="en-US" sz="2000" dirty="0">
                <a:latin typeface="Acumin Pro SemiCondensed" panose="020B0506020202020204"/>
              </a:rPr>
              <a:t> </a:t>
            </a:r>
            <a:r>
              <a:rPr lang="en-US" sz="2000" dirty="0" err="1">
                <a:latin typeface="Acumin Pro SemiCondensed" panose="020B0506020202020204"/>
              </a:rPr>
              <a:t>ya</a:t>
            </a:r>
            <a:r>
              <a:rPr lang="en-US" sz="2000" dirty="0">
                <a:latin typeface="Acumin Pro SemiCondensed" panose="020B0506020202020204"/>
              </a:rPr>
              <a:t> </a:t>
            </a:r>
            <a:r>
              <a:rPr lang="en-US" sz="2000" dirty="0" err="1">
                <a:latin typeface="Acumin Pro SemiCondensed" panose="020B0506020202020204"/>
              </a:rPr>
              <a:t>mkutano</a:t>
            </a:r>
            <a:r>
              <a:rPr lang="en-US" sz="2000" dirty="0">
                <a:latin typeface="Acumin Pro SemiCondensed" panose="020B0506020202020204"/>
              </a:rPr>
              <a:t> </a:t>
            </a:r>
            <a:r>
              <a:rPr lang="en-US" sz="2000" dirty="0" err="1">
                <a:latin typeface="Acumin Pro SemiCondensed" panose="020B0506020202020204"/>
              </a:rPr>
              <a:t>wa</a:t>
            </a:r>
            <a:r>
              <a:rPr lang="en-US" sz="2000" dirty="0">
                <a:latin typeface="Acumin Pro SemiCondensed" panose="020B0506020202020204"/>
              </a:rPr>
              <a:t> </a:t>
            </a:r>
            <a:r>
              <a:rPr lang="en-US" sz="2000" dirty="0" err="1">
                <a:latin typeface="Acumin Pro SemiCondensed" panose="020B0506020202020204"/>
              </a:rPr>
              <a:t>kila</a:t>
            </a:r>
            <a:r>
              <a:rPr lang="en-US" sz="2000" dirty="0">
                <a:latin typeface="Acumin Pro SemiCondensed" panose="020B0506020202020204"/>
              </a:rPr>
              <a:t> </a:t>
            </a:r>
            <a:r>
              <a:rPr lang="en-US" sz="2000" dirty="0" err="1">
                <a:latin typeface="Acumin Pro SemiCondensed" panose="020B0506020202020204"/>
              </a:rPr>
              <a:t>mwaka</a:t>
            </a:r>
            <a:r>
              <a:rPr lang="en-US" sz="2000" dirty="0">
                <a:latin typeface="Acumin Pro SemiCondensed" panose="020B0506020202020204"/>
              </a:rPr>
              <a:t> </a:t>
            </a:r>
            <a:r>
              <a:rPr lang="en-US" sz="2000" dirty="0" err="1">
                <a:latin typeface="Acumin Pro SemiCondensed" panose="020B0506020202020204"/>
              </a:rPr>
              <a:t>na</a:t>
            </a:r>
            <a:r>
              <a:rPr lang="en-US" sz="2000" dirty="0">
                <a:latin typeface="Acumin Pro SemiCondensed" panose="020B0506020202020204"/>
              </a:rPr>
              <a:t> </a:t>
            </a:r>
            <a:r>
              <a:rPr lang="en-US" sz="2000" dirty="0" err="1">
                <a:latin typeface="Acumin Pro SemiCondensed" panose="020B0506020202020204"/>
              </a:rPr>
              <a:t>kisha</a:t>
            </a:r>
            <a:r>
              <a:rPr lang="en-US" sz="2000" dirty="0">
                <a:latin typeface="Acumin Pro SemiCondensed" panose="020B0506020202020204"/>
              </a:rPr>
              <a:t> </a:t>
            </a:r>
            <a:r>
              <a:rPr lang="en-US" sz="2000" dirty="0" err="1">
                <a:latin typeface="Acumin Pro SemiCondensed" panose="020B0506020202020204"/>
              </a:rPr>
              <a:t>kutumwa</a:t>
            </a:r>
            <a:r>
              <a:rPr lang="en-US" sz="2000" dirty="0">
                <a:latin typeface="Acumin Pro SemiCondensed" panose="020B0506020202020204"/>
              </a:rPr>
              <a:t> </a:t>
            </a:r>
            <a:r>
              <a:rPr lang="en-US" sz="2000" dirty="0" err="1">
                <a:latin typeface="Acumin Pro SemiCondensed" panose="020B0506020202020204"/>
              </a:rPr>
              <a:t>kwa</a:t>
            </a:r>
            <a:r>
              <a:rPr lang="en-US" sz="2000" dirty="0">
                <a:latin typeface="Acumin Pro SemiCondensed" panose="020B0506020202020204"/>
              </a:rPr>
              <a:t> baraza </a:t>
            </a:r>
            <a:r>
              <a:rPr lang="en-US" sz="2000" dirty="0" err="1">
                <a:latin typeface="Acumin Pro SemiCondensed" panose="020B0506020202020204"/>
              </a:rPr>
              <a:t>kama</a:t>
            </a:r>
            <a:r>
              <a:rPr lang="en-US" sz="2000" dirty="0">
                <a:latin typeface="Acumin Pro SemiCondensed" panose="020B0506020202020204"/>
              </a:rPr>
              <a:t> </a:t>
            </a:r>
            <a:r>
              <a:rPr lang="en-US" sz="2000" dirty="0" err="1">
                <a:latin typeface="Acumin Pro SemiCondensed" panose="020B0506020202020204"/>
              </a:rPr>
              <a:t>ilivyoelezwa</a:t>
            </a:r>
            <a:r>
              <a:rPr lang="en-US" sz="2000" dirty="0">
                <a:latin typeface="Acumin Pro SemiCondensed" panose="020B0506020202020204"/>
              </a:rPr>
              <a:t> </a:t>
            </a:r>
            <a:r>
              <a:rPr lang="en-US" sz="2000" dirty="0" err="1">
                <a:latin typeface="Acumin Pro SemiCondensed" panose="020B0506020202020204"/>
              </a:rPr>
              <a:t>katika</a:t>
            </a:r>
            <a:r>
              <a:rPr lang="en-US" sz="2000" dirty="0">
                <a:latin typeface="Acumin Pro SemiCondensed" panose="020B0506020202020204"/>
              </a:rPr>
              <a:t> BOD, ¶ 606.2:</a:t>
            </a:r>
          </a:p>
        </p:txBody>
      </p:sp>
    </p:spTree>
    <p:extLst>
      <p:ext uri="{BB962C8B-B14F-4D97-AF65-F5344CB8AC3E}">
        <p14:creationId xmlns:p14="http://schemas.microsoft.com/office/powerpoint/2010/main" val="37757787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F3F3F3"/>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56DBC9B-6366-1BD4-9E7F-7CBF70F115C1}"/>
              </a:ext>
            </a:extLst>
          </p:cNvPr>
          <p:cNvSpPr/>
          <p:nvPr/>
        </p:nvSpPr>
        <p:spPr>
          <a:xfrm>
            <a:off x="495660" y="1290791"/>
            <a:ext cx="11351434" cy="5276353"/>
          </a:xfrm>
          <a:prstGeom prst="rect">
            <a:avLst/>
          </a:prstGeom>
          <a:solidFill>
            <a:schemeClr val="bg1"/>
          </a:solidFill>
          <a:ln w="63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A4C0B387-14B1-268F-A198-EF2DB45115A3}"/>
              </a:ext>
            </a:extLst>
          </p:cNvPr>
          <p:cNvSpPr txBox="1"/>
          <p:nvPr/>
        </p:nvSpPr>
        <p:spPr>
          <a:xfrm>
            <a:off x="271071" y="293723"/>
            <a:ext cx="11576023" cy="646331"/>
          </a:xfrm>
          <a:prstGeom prst="rect">
            <a:avLst/>
          </a:prstGeom>
          <a:noFill/>
        </p:spPr>
        <p:txBody>
          <a:bodyPr wrap="square" rtlCol="0">
            <a:spAutoFit/>
          </a:bodyPr>
          <a:lstStyle/>
          <a:p>
            <a:pPr algn="ctr"/>
            <a:r>
              <a:rPr lang="en-US" sz="3600" b="1" dirty="0">
                <a:solidFill>
                  <a:schemeClr val="accent1"/>
                </a:solidFill>
                <a:latin typeface="Acumin Pro SemiCondensed Smbd" panose="020B0506020202020204" pitchFamily="34" charset="77"/>
              </a:rPr>
              <a:t>Annual Conference Journal Submission </a:t>
            </a:r>
          </a:p>
        </p:txBody>
      </p:sp>
      <p:sp>
        <p:nvSpPr>
          <p:cNvPr id="6" name="Rectangle 2">
            <a:extLst>
              <a:ext uri="{FF2B5EF4-FFF2-40B4-BE49-F238E27FC236}">
                <a16:creationId xmlns:a16="http://schemas.microsoft.com/office/drawing/2014/main" id="{2B371F4D-1C20-32A1-2A05-7EB04D8785B3}"/>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Rectangle 4">
            <a:extLst>
              <a:ext uri="{FF2B5EF4-FFF2-40B4-BE49-F238E27FC236}">
                <a16:creationId xmlns:a16="http://schemas.microsoft.com/office/drawing/2014/main" id="{497CEAA2-70C2-B0F7-A734-EA0AC1B86E8C}"/>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1" name="Rectangle 6">
            <a:extLst>
              <a:ext uri="{FF2B5EF4-FFF2-40B4-BE49-F238E27FC236}">
                <a16:creationId xmlns:a16="http://schemas.microsoft.com/office/drawing/2014/main" id="{12952807-64D4-EB09-226D-1D1A6145DEDF}"/>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Rectangle 8">
            <a:extLst>
              <a:ext uri="{FF2B5EF4-FFF2-40B4-BE49-F238E27FC236}">
                <a16:creationId xmlns:a16="http://schemas.microsoft.com/office/drawing/2014/main" id="{D01B84D8-AA3D-2AAE-F0DD-834361F66DFA}"/>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 name="TextBox 2">
            <a:extLst>
              <a:ext uri="{FF2B5EF4-FFF2-40B4-BE49-F238E27FC236}">
                <a16:creationId xmlns:a16="http://schemas.microsoft.com/office/drawing/2014/main" id="{278A75F6-67FB-2E7D-BD0B-4909B9AD93FB}"/>
              </a:ext>
            </a:extLst>
          </p:cNvPr>
          <p:cNvSpPr txBox="1"/>
          <p:nvPr/>
        </p:nvSpPr>
        <p:spPr>
          <a:xfrm>
            <a:off x="383367" y="833244"/>
            <a:ext cx="11351434" cy="369332"/>
          </a:xfrm>
          <a:prstGeom prst="rect">
            <a:avLst/>
          </a:prstGeom>
          <a:noFill/>
        </p:spPr>
        <p:txBody>
          <a:bodyPr wrap="square" rtlCol="0">
            <a:spAutoFit/>
          </a:bodyPr>
          <a:lstStyle/>
          <a:p>
            <a:pPr algn="ctr"/>
            <a:r>
              <a:rPr lang="en-US" b="1" dirty="0">
                <a:latin typeface="Acumin Pro SemiCondensed" panose="020B0506020202020204" pitchFamily="34" charset="77"/>
              </a:rPr>
              <a:t>BOD Journal Requirements Information</a:t>
            </a:r>
          </a:p>
        </p:txBody>
      </p:sp>
      <p:sp>
        <p:nvSpPr>
          <p:cNvPr id="7" name="TextBox 6">
            <a:extLst>
              <a:ext uri="{FF2B5EF4-FFF2-40B4-BE49-F238E27FC236}">
                <a16:creationId xmlns:a16="http://schemas.microsoft.com/office/drawing/2014/main" id="{0B5D3ADB-280F-D792-75E3-46A844D8B2D1}"/>
              </a:ext>
            </a:extLst>
          </p:cNvPr>
          <p:cNvSpPr txBox="1"/>
          <p:nvPr/>
        </p:nvSpPr>
        <p:spPr>
          <a:xfrm>
            <a:off x="1193844" y="1313390"/>
            <a:ext cx="10192159" cy="1269322"/>
          </a:xfrm>
          <a:prstGeom prst="rect">
            <a:avLst/>
          </a:prstGeom>
          <a:noFill/>
        </p:spPr>
        <p:txBody>
          <a:bodyPr wrap="square" rtlCol="0">
            <a:spAutoFit/>
          </a:bodyPr>
          <a:lstStyle/>
          <a:p>
            <a:pPr lvl="1">
              <a:lnSpc>
                <a:spcPct val="107000"/>
              </a:lnSpc>
            </a:pPr>
            <a:r>
              <a:rPr lang="en-US" sz="1200" dirty="0">
                <a:effectLst/>
                <a:latin typeface="Acumin Pro SemiCondensed" panose="020B0506020202020204" pitchFamily="34" charset="77"/>
                <a:ea typeface="Calibri" panose="020F0502020204030204" pitchFamily="34" charset="0"/>
                <a:cs typeface="Times New Roman" panose="02020603050405020304" pitchFamily="18" charset="0"/>
              </a:rPr>
              <a:t>“</a:t>
            </a:r>
            <a:r>
              <a:rPr lang="en-US" sz="1200" dirty="0">
                <a:effectLst/>
                <a:latin typeface="Acumin Pro SemiCondensed" panose="020B0506020202020204" pitchFamily="34" charset="77"/>
                <a:ea typeface="Calibri" panose="020F0502020204030204" pitchFamily="34" charset="0"/>
                <a:cs typeface="PalatinoLTStd-Roman"/>
              </a:rPr>
              <a:t>Each annual conference shall send without charge to the General Council on Finance and Administration, the General Board of Pension and Health Benefits, the General Commission on Archives and History, the Central Conference or Jurisdictional Commission on Archives and History, and the Annual Conference Commission on Archives and History two printed copies or a digital version of its annual journal. In addition, the annual conference shall send one printed copy or a digital version of its annual journal to the Connectional Table and one printed copy or a digital version to United Methodist Communications. If available, one copy of a digital version of the journal shall be sent to the General Commission on Archives and History and one copy to United Methodist Communications.”</a:t>
            </a:r>
            <a:endParaRPr lang="en-US" sz="1200" dirty="0">
              <a:effectLst/>
              <a:latin typeface="Acumin Pro SemiCondensed" panose="020B0506020202020204" pitchFamily="34" charset="77"/>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6DC66DC1-750B-92B1-29C1-5C3881848D3A}"/>
              </a:ext>
            </a:extLst>
          </p:cNvPr>
          <p:cNvSpPr txBox="1"/>
          <p:nvPr/>
        </p:nvSpPr>
        <p:spPr>
          <a:xfrm>
            <a:off x="700055" y="1426524"/>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ENG</a:t>
            </a:r>
          </a:p>
        </p:txBody>
      </p:sp>
      <p:sp>
        <p:nvSpPr>
          <p:cNvPr id="8" name="TextBox 7">
            <a:extLst>
              <a:ext uri="{FF2B5EF4-FFF2-40B4-BE49-F238E27FC236}">
                <a16:creationId xmlns:a16="http://schemas.microsoft.com/office/drawing/2014/main" id="{1E6610B1-FAA1-B841-90DF-CE2148D1A5BD}"/>
              </a:ext>
            </a:extLst>
          </p:cNvPr>
          <p:cNvSpPr txBox="1"/>
          <p:nvPr/>
        </p:nvSpPr>
        <p:spPr>
          <a:xfrm>
            <a:off x="700054" y="2605635"/>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FRA</a:t>
            </a:r>
          </a:p>
        </p:txBody>
      </p:sp>
      <p:sp>
        <p:nvSpPr>
          <p:cNvPr id="9" name="TextBox 8">
            <a:extLst>
              <a:ext uri="{FF2B5EF4-FFF2-40B4-BE49-F238E27FC236}">
                <a16:creationId xmlns:a16="http://schemas.microsoft.com/office/drawing/2014/main" id="{07950A59-955E-032D-6808-CA67DF1C885E}"/>
              </a:ext>
            </a:extLst>
          </p:cNvPr>
          <p:cNvSpPr txBox="1"/>
          <p:nvPr/>
        </p:nvSpPr>
        <p:spPr>
          <a:xfrm>
            <a:off x="700054" y="4021532"/>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POR</a:t>
            </a:r>
          </a:p>
        </p:txBody>
      </p:sp>
      <p:sp>
        <p:nvSpPr>
          <p:cNvPr id="13" name="TextBox 12">
            <a:extLst>
              <a:ext uri="{FF2B5EF4-FFF2-40B4-BE49-F238E27FC236}">
                <a16:creationId xmlns:a16="http://schemas.microsoft.com/office/drawing/2014/main" id="{320D5487-5960-5CBB-1BA1-060B9D491727}"/>
              </a:ext>
            </a:extLst>
          </p:cNvPr>
          <p:cNvSpPr txBox="1"/>
          <p:nvPr/>
        </p:nvSpPr>
        <p:spPr>
          <a:xfrm>
            <a:off x="700057" y="5410422"/>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SWA</a:t>
            </a:r>
          </a:p>
        </p:txBody>
      </p:sp>
      <p:sp>
        <p:nvSpPr>
          <p:cNvPr id="14" name="TextBox 13">
            <a:extLst>
              <a:ext uri="{FF2B5EF4-FFF2-40B4-BE49-F238E27FC236}">
                <a16:creationId xmlns:a16="http://schemas.microsoft.com/office/drawing/2014/main" id="{21C4DE0B-8187-1075-0A54-727BFD3E250C}"/>
              </a:ext>
            </a:extLst>
          </p:cNvPr>
          <p:cNvSpPr txBox="1"/>
          <p:nvPr/>
        </p:nvSpPr>
        <p:spPr>
          <a:xfrm>
            <a:off x="1193844" y="2650016"/>
            <a:ext cx="10192159" cy="1269322"/>
          </a:xfrm>
          <a:prstGeom prst="rect">
            <a:avLst/>
          </a:prstGeom>
          <a:noFill/>
        </p:spPr>
        <p:txBody>
          <a:bodyPr wrap="square" rtlCol="0">
            <a:spAutoFit/>
          </a:bodyPr>
          <a:lstStyle/>
          <a:p>
            <a:pPr lvl="1">
              <a:lnSpc>
                <a:spcPct val="107000"/>
              </a:lnSpc>
            </a:pPr>
            <a:r>
              <a:rPr lang="fr-FR" sz="1200" dirty="0">
                <a:latin typeface="Acumin Pro SemiCondensed" panose="020B0506020202020204"/>
                <a:ea typeface="Calibri" panose="020F0502020204030204" pitchFamily="34" charset="0"/>
                <a:cs typeface="Times New Roman" panose="02020603050405020304" pitchFamily="18" charset="0"/>
              </a:rPr>
              <a:t>« Chaque conférence annuelle envoie gratuitement au Conseil général des finances et de l’administration, au Conseil général des pensions et des prestations de santé, au Commissariat général aux archives et à l’histoire, à la Conférence centrale ou à la Commission juridictionnelle des archives et de l’histoire et à la Commission des archives et de l’histoire de la Conférence annuelle deux exemplaires imprimés ou une version numérique de son journal annuel. </a:t>
            </a:r>
            <a:r>
              <a:rPr lang="fr-FR" sz="1200" dirty="0">
                <a:latin typeface="Acumin Pro SemiCondensed" panose="020B0506020202020204"/>
                <a:ea typeface="Calibri" panose="020F0502020204030204" pitchFamily="34" charset="0"/>
                <a:cs typeface="PalatinoLTStd-Roman"/>
              </a:rPr>
              <a:t>En outre, la conférence annuelle enverra une copie imprimée ou une version numérique de son journal annuel à la Table de connexion et une copie imprimée ou une version numérique à Communications Méthodistes Unies. Si disponible, un exemplaire d’une version numérique de la revue sera envoyé au Commissariat général aux archives et à l’histoire et un exemplaire à Communications Méthodistes Unies.</a:t>
            </a:r>
          </a:p>
        </p:txBody>
      </p:sp>
      <p:sp>
        <p:nvSpPr>
          <p:cNvPr id="15" name="TextBox 14">
            <a:extLst>
              <a:ext uri="{FF2B5EF4-FFF2-40B4-BE49-F238E27FC236}">
                <a16:creationId xmlns:a16="http://schemas.microsoft.com/office/drawing/2014/main" id="{A491687A-B264-6215-58BB-1ED06DF90BE7}"/>
              </a:ext>
            </a:extLst>
          </p:cNvPr>
          <p:cNvSpPr txBox="1"/>
          <p:nvPr/>
        </p:nvSpPr>
        <p:spPr>
          <a:xfrm>
            <a:off x="1193844" y="4041770"/>
            <a:ext cx="10192159" cy="1269322"/>
          </a:xfrm>
          <a:prstGeom prst="rect">
            <a:avLst/>
          </a:prstGeom>
          <a:noFill/>
        </p:spPr>
        <p:txBody>
          <a:bodyPr wrap="square" rtlCol="0">
            <a:spAutoFit/>
          </a:bodyPr>
          <a:lstStyle/>
          <a:p>
            <a:pPr lvl="1">
              <a:lnSpc>
                <a:spcPct val="107000"/>
              </a:lnSpc>
            </a:pPr>
            <a:r>
              <a:rPr lang="en-US" sz="1200" dirty="0">
                <a:effectLst/>
                <a:latin typeface="Acumin Pro SemiCondensed" panose="020B0506020202020204"/>
                <a:ea typeface="Calibri" panose="020F0502020204030204" pitchFamily="34" charset="0"/>
                <a:cs typeface="Times New Roman" panose="02020603050405020304" pitchFamily="18" charset="0"/>
              </a:rPr>
              <a:t>“</a:t>
            </a:r>
            <a:r>
              <a:rPr lang="pt" sz="1200" dirty="0">
                <a:effectLst/>
                <a:latin typeface="Acumin Pro SemiCondensed" panose="020B0506020202020204"/>
                <a:ea typeface="Calibri" panose="020F0502020204030204" pitchFamily="34" charset="0"/>
                <a:cs typeface="PalatinoLTStd-Roman"/>
              </a:rPr>
              <a:t>Cada conferência anual enviará gratuitamente para o Conselho Geral de Finanças e Administração, a Junta Geral de Pensões e Benefícios de Saúde, a Comissão Geral de Arquivos e História, a Conferência Central ou a Comissão Jurisdicional de Arquivos e História e a Comissão de Arquivos e História da Conferência Anual duas cópias impressas ou uma versão digital do seu </a:t>
            </a:r>
            <a:r>
              <a:rPr lang="pt" sz="1200" dirty="0">
                <a:latin typeface="Acumin Pro SemiCondensed" panose="020B0506020202020204"/>
                <a:ea typeface="Calibri" panose="020F0502020204030204" pitchFamily="34" charset="0"/>
                <a:cs typeface="PalatinoLTStd-Roman"/>
              </a:rPr>
              <a:t>diário</a:t>
            </a:r>
            <a:r>
              <a:rPr lang="pt" sz="1200" dirty="0">
                <a:effectLst/>
                <a:latin typeface="Acumin Pro SemiCondensed" panose="020B0506020202020204"/>
                <a:ea typeface="Calibri" panose="020F0502020204030204" pitchFamily="34" charset="0"/>
                <a:cs typeface="PalatinoLTStd-Roman"/>
              </a:rPr>
              <a:t> anual. Além disso, a conferência anual enviará uma cópia impressa ou uma versão digital de seu diário anual para a Mesa Conexional e uma cópia impressa ou uma versão digital para as Comunicações Metodistas Unidas. Se disponível, uma cópia de uma versão digital do diário deve ser enviada para a Comissão Geral de Arquivos e História e uma cópia para as Comunicações Metodistas Unidas”. </a:t>
            </a:r>
          </a:p>
        </p:txBody>
      </p:sp>
      <p:sp>
        <p:nvSpPr>
          <p:cNvPr id="16" name="TextBox 15">
            <a:extLst>
              <a:ext uri="{FF2B5EF4-FFF2-40B4-BE49-F238E27FC236}">
                <a16:creationId xmlns:a16="http://schemas.microsoft.com/office/drawing/2014/main" id="{B51AAEEE-97DE-85A8-C440-2AA37AC85336}"/>
              </a:ext>
            </a:extLst>
          </p:cNvPr>
          <p:cNvSpPr txBox="1"/>
          <p:nvPr/>
        </p:nvSpPr>
        <p:spPr>
          <a:xfrm>
            <a:off x="1542642" y="5348384"/>
            <a:ext cx="10192159" cy="1015663"/>
          </a:xfrm>
          <a:prstGeom prst="rect">
            <a:avLst/>
          </a:prstGeom>
          <a:noFill/>
        </p:spPr>
        <p:txBody>
          <a:bodyPr wrap="square" rtlCol="0">
            <a:spAutoFit/>
          </a:bodyPr>
          <a:lstStyle/>
          <a:p>
            <a:r>
              <a:rPr lang="sw-KE" sz="1200" dirty="0">
                <a:latin typeface="Acumin Pro SemiCondensed" panose="020B0506020202020204"/>
              </a:rPr>
              <a:t>"Kila mkutano wa kila mwaka utatuma bila malipo kwa Baraza Kuu la Fedha na Utawala, Baraza Kuu ya Pensheni na Faida za Afya, Tume Kuu ya Kumbukumbu na Historia, Mkutano Mkuu au Tume ya Mahakama ya Kumbukumbu na Historia, na Tume ya Mkutano wa Mwaka juu ya Kumbukumbu na Historia nakala mbili zilizochapishwa au toleo la dijiti la jarida lake la kila mwaka. Kwa kuongezea, mkutano wa kila mwaka utatuma nakala moja iliyochapishwa au toleo la dijiti la jarida lake la kila mwaka kwa Jedwali la Muunganisho na nakala moja iliyochapishwa au toleo la dijiti kwa Mawasiliano ya United Methodist. Ikiwa inapatikana, nakala moja ya toleo la dijiti la jarida itatumwa kwa Tume Kuu ya Kumbukumbu na Historia na nakala moja kwa Mawasiliano ya Methodist ya Umoja."</a:t>
            </a:r>
          </a:p>
        </p:txBody>
      </p:sp>
    </p:spTree>
    <p:extLst>
      <p:ext uri="{BB962C8B-B14F-4D97-AF65-F5344CB8AC3E}">
        <p14:creationId xmlns:p14="http://schemas.microsoft.com/office/powerpoint/2010/main" val="31351095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F3F3F3"/>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56DBC9B-6366-1BD4-9E7F-7CBF70F115C1}"/>
              </a:ext>
            </a:extLst>
          </p:cNvPr>
          <p:cNvSpPr/>
          <p:nvPr/>
        </p:nvSpPr>
        <p:spPr>
          <a:xfrm>
            <a:off x="383366" y="1233776"/>
            <a:ext cx="11351434" cy="5276353"/>
          </a:xfrm>
          <a:prstGeom prst="rect">
            <a:avLst/>
          </a:prstGeom>
          <a:solidFill>
            <a:schemeClr val="bg1"/>
          </a:solidFill>
          <a:ln w="63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A4C0B387-14B1-268F-A198-EF2DB45115A3}"/>
              </a:ext>
            </a:extLst>
          </p:cNvPr>
          <p:cNvSpPr txBox="1"/>
          <p:nvPr/>
        </p:nvSpPr>
        <p:spPr>
          <a:xfrm>
            <a:off x="271071" y="293723"/>
            <a:ext cx="11576023" cy="646331"/>
          </a:xfrm>
          <a:prstGeom prst="rect">
            <a:avLst/>
          </a:prstGeom>
          <a:noFill/>
        </p:spPr>
        <p:txBody>
          <a:bodyPr wrap="square" rtlCol="0">
            <a:spAutoFit/>
          </a:bodyPr>
          <a:lstStyle/>
          <a:p>
            <a:pPr algn="ctr"/>
            <a:r>
              <a:rPr lang="en-US" sz="3600" b="1" dirty="0">
                <a:solidFill>
                  <a:schemeClr val="accent1"/>
                </a:solidFill>
                <a:latin typeface="Acumin Pro SemiCondensed Smbd" panose="020B0506020202020204" pitchFamily="34" charset="77"/>
              </a:rPr>
              <a:t>Annual Conference Journal Submission </a:t>
            </a:r>
          </a:p>
        </p:txBody>
      </p:sp>
      <p:sp>
        <p:nvSpPr>
          <p:cNvPr id="6" name="Rectangle 2">
            <a:extLst>
              <a:ext uri="{FF2B5EF4-FFF2-40B4-BE49-F238E27FC236}">
                <a16:creationId xmlns:a16="http://schemas.microsoft.com/office/drawing/2014/main" id="{2B371F4D-1C20-32A1-2A05-7EB04D8785B3}"/>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Rectangle 4">
            <a:extLst>
              <a:ext uri="{FF2B5EF4-FFF2-40B4-BE49-F238E27FC236}">
                <a16:creationId xmlns:a16="http://schemas.microsoft.com/office/drawing/2014/main" id="{497CEAA2-70C2-B0F7-A734-EA0AC1B86E8C}"/>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1" name="Rectangle 6">
            <a:extLst>
              <a:ext uri="{FF2B5EF4-FFF2-40B4-BE49-F238E27FC236}">
                <a16:creationId xmlns:a16="http://schemas.microsoft.com/office/drawing/2014/main" id="{12952807-64D4-EB09-226D-1D1A6145DEDF}"/>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Rectangle 8">
            <a:extLst>
              <a:ext uri="{FF2B5EF4-FFF2-40B4-BE49-F238E27FC236}">
                <a16:creationId xmlns:a16="http://schemas.microsoft.com/office/drawing/2014/main" id="{D01B84D8-AA3D-2AAE-F0DD-834361F66DFA}"/>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 name="TextBox 2">
            <a:extLst>
              <a:ext uri="{FF2B5EF4-FFF2-40B4-BE49-F238E27FC236}">
                <a16:creationId xmlns:a16="http://schemas.microsoft.com/office/drawing/2014/main" id="{278A75F6-67FB-2E7D-BD0B-4909B9AD93FB}"/>
              </a:ext>
            </a:extLst>
          </p:cNvPr>
          <p:cNvSpPr txBox="1"/>
          <p:nvPr/>
        </p:nvSpPr>
        <p:spPr>
          <a:xfrm>
            <a:off x="383367" y="833244"/>
            <a:ext cx="11351434" cy="369332"/>
          </a:xfrm>
          <a:prstGeom prst="rect">
            <a:avLst/>
          </a:prstGeom>
          <a:noFill/>
        </p:spPr>
        <p:txBody>
          <a:bodyPr wrap="square" rtlCol="0">
            <a:spAutoFit/>
          </a:bodyPr>
          <a:lstStyle/>
          <a:p>
            <a:pPr algn="ctr"/>
            <a:r>
              <a:rPr lang="en-US" b="1" dirty="0">
                <a:latin typeface="Acumin Pro SemiCondensed" panose="020B0506020202020204" pitchFamily="34" charset="77"/>
              </a:rPr>
              <a:t>BOD Journal Requirements Information</a:t>
            </a:r>
          </a:p>
        </p:txBody>
      </p:sp>
      <p:sp>
        <p:nvSpPr>
          <p:cNvPr id="7" name="TextBox 6">
            <a:extLst>
              <a:ext uri="{FF2B5EF4-FFF2-40B4-BE49-F238E27FC236}">
                <a16:creationId xmlns:a16="http://schemas.microsoft.com/office/drawing/2014/main" id="{0B5D3ADB-280F-D792-75E3-46A844D8B2D1}"/>
              </a:ext>
            </a:extLst>
          </p:cNvPr>
          <p:cNvSpPr txBox="1"/>
          <p:nvPr/>
        </p:nvSpPr>
        <p:spPr>
          <a:xfrm>
            <a:off x="1499937" y="1585906"/>
            <a:ext cx="9911422" cy="976614"/>
          </a:xfrm>
          <a:prstGeom prst="rect">
            <a:avLst/>
          </a:prstGeom>
          <a:noFill/>
        </p:spPr>
        <p:txBody>
          <a:bodyPr wrap="square" rtlCol="0">
            <a:spAutoFit/>
          </a:bodyPr>
          <a:lstStyle/>
          <a:p>
            <a:pPr marR="0">
              <a:lnSpc>
                <a:spcPct val="107000"/>
              </a:lnSpc>
              <a:spcBef>
                <a:spcPts val="0"/>
              </a:spcBef>
              <a:spcAft>
                <a:spcPts val="0"/>
              </a:spcAft>
            </a:pPr>
            <a:r>
              <a:rPr lang="en-US" dirty="0">
                <a:effectLst/>
                <a:latin typeface="Acumin Pro SemiCondensed" panose="020B0506020202020204" pitchFamily="34" charset="77"/>
                <a:ea typeface="Calibri" panose="020F0502020204030204" pitchFamily="34" charset="0"/>
                <a:cs typeface="PalatinoLTStd-Roman"/>
              </a:rPr>
              <a:t>In order to simplify this process, a digital copy of the journal may be uploaded to </a:t>
            </a:r>
            <a:r>
              <a:rPr lang="en-US" dirty="0">
                <a:latin typeface="Acumin Pro SemiCondensed" panose="020B0506020202020204" pitchFamily="34" charset="77"/>
                <a:ea typeface="Calibri" panose="020F0502020204030204" pitchFamily="34" charset="0"/>
                <a:cs typeface="PalatinoLTStd-Roman"/>
              </a:rPr>
              <a:t>a Dropbox area. The link is provided by GCFA and the Data Services team</a:t>
            </a:r>
            <a:r>
              <a:rPr lang="en-US" dirty="0">
                <a:effectLst/>
                <a:latin typeface="Acumin Pro SemiCondensed" panose="020B0506020202020204" pitchFamily="34" charset="77"/>
                <a:ea typeface="Calibri" panose="020F0502020204030204" pitchFamily="34" charset="0"/>
                <a:cs typeface="PalatinoLTStd-Roman"/>
              </a:rPr>
              <a:t>. It will then be distributed to all the appropriate general agencies</a:t>
            </a:r>
            <a:endParaRPr lang="en-US" dirty="0">
              <a:effectLst/>
              <a:latin typeface="Acumin Pro SemiCondensed" panose="020B0506020202020204" pitchFamily="34" charset="77"/>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44B9C684-F290-58A4-41AA-016CD1FE774E}"/>
              </a:ext>
            </a:extLst>
          </p:cNvPr>
          <p:cNvSpPr txBox="1"/>
          <p:nvPr/>
        </p:nvSpPr>
        <p:spPr>
          <a:xfrm>
            <a:off x="700056" y="1584763"/>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ENG</a:t>
            </a:r>
          </a:p>
        </p:txBody>
      </p:sp>
      <p:sp>
        <p:nvSpPr>
          <p:cNvPr id="8" name="TextBox 7">
            <a:extLst>
              <a:ext uri="{FF2B5EF4-FFF2-40B4-BE49-F238E27FC236}">
                <a16:creationId xmlns:a16="http://schemas.microsoft.com/office/drawing/2014/main" id="{742CD81E-F7D4-3B6E-85EA-EF158FA2461C}"/>
              </a:ext>
            </a:extLst>
          </p:cNvPr>
          <p:cNvSpPr txBox="1"/>
          <p:nvPr/>
        </p:nvSpPr>
        <p:spPr>
          <a:xfrm>
            <a:off x="700056" y="2749636"/>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FRA</a:t>
            </a:r>
          </a:p>
        </p:txBody>
      </p:sp>
      <p:sp>
        <p:nvSpPr>
          <p:cNvPr id="9" name="TextBox 8">
            <a:extLst>
              <a:ext uri="{FF2B5EF4-FFF2-40B4-BE49-F238E27FC236}">
                <a16:creationId xmlns:a16="http://schemas.microsoft.com/office/drawing/2014/main" id="{E15DB819-A64C-2D77-9F81-55FDD18B3639}"/>
              </a:ext>
            </a:extLst>
          </p:cNvPr>
          <p:cNvSpPr txBox="1"/>
          <p:nvPr/>
        </p:nvSpPr>
        <p:spPr>
          <a:xfrm>
            <a:off x="700056" y="4108364"/>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POR</a:t>
            </a:r>
          </a:p>
        </p:txBody>
      </p:sp>
      <p:sp>
        <p:nvSpPr>
          <p:cNvPr id="13" name="TextBox 12">
            <a:extLst>
              <a:ext uri="{FF2B5EF4-FFF2-40B4-BE49-F238E27FC236}">
                <a16:creationId xmlns:a16="http://schemas.microsoft.com/office/drawing/2014/main" id="{14BB3DC8-3A36-659F-7706-BB0B7449619A}"/>
              </a:ext>
            </a:extLst>
          </p:cNvPr>
          <p:cNvSpPr txBox="1"/>
          <p:nvPr/>
        </p:nvSpPr>
        <p:spPr>
          <a:xfrm>
            <a:off x="700057" y="5410422"/>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SWA</a:t>
            </a:r>
          </a:p>
        </p:txBody>
      </p:sp>
      <p:sp>
        <p:nvSpPr>
          <p:cNvPr id="14" name="TextBox 13">
            <a:extLst>
              <a:ext uri="{FF2B5EF4-FFF2-40B4-BE49-F238E27FC236}">
                <a16:creationId xmlns:a16="http://schemas.microsoft.com/office/drawing/2014/main" id="{5730795A-9AE7-4F0A-0351-0BF3461C1212}"/>
              </a:ext>
            </a:extLst>
          </p:cNvPr>
          <p:cNvSpPr txBox="1"/>
          <p:nvPr/>
        </p:nvSpPr>
        <p:spPr>
          <a:xfrm>
            <a:off x="1499937" y="2722994"/>
            <a:ext cx="9911422" cy="976614"/>
          </a:xfrm>
          <a:prstGeom prst="rect">
            <a:avLst/>
          </a:prstGeom>
          <a:noFill/>
        </p:spPr>
        <p:txBody>
          <a:bodyPr wrap="square" rtlCol="0">
            <a:spAutoFit/>
          </a:bodyPr>
          <a:lstStyle/>
          <a:p>
            <a:pPr marR="0">
              <a:lnSpc>
                <a:spcPct val="107000"/>
              </a:lnSpc>
              <a:spcBef>
                <a:spcPts val="0"/>
              </a:spcBef>
              <a:spcAft>
                <a:spcPts val="0"/>
              </a:spcAft>
            </a:pPr>
            <a:r>
              <a:rPr lang="fr-FR" sz="1800" dirty="0">
                <a:latin typeface="Acumin Pro SemiCondensed" panose="020B0506020202020204"/>
                <a:ea typeface="Calibri" panose="020F0502020204030204" pitchFamily="34" charset="0"/>
                <a:cs typeface="PalatinoLTStd-Roman"/>
              </a:rPr>
              <a:t>Afin de simplifier ce processus, une copie numérique du journal peut être téléchargée sur Dropbox.  Le lien est fourni par GCFA et l’équipe des services des données. GCFA est chargé ensuite de distribué à toutes les agences générales appropriées. </a:t>
            </a:r>
          </a:p>
        </p:txBody>
      </p:sp>
      <p:sp>
        <p:nvSpPr>
          <p:cNvPr id="15" name="TextBox 14">
            <a:extLst>
              <a:ext uri="{FF2B5EF4-FFF2-40B4-BE49-F238E27FC236}">
                <a16:creationId xmlns:a16="http://schemas.microsoft.com/office/drawing/2014/main" id="{FB9B56B4-4E33-36FC-6232-94BCCCF297D1}"/>
              </a:ext>
            </a:extLst>
          </p:cNvPr>
          <p:cNvSpPr txBox="1"/>
          <p:nvPr/>
        </p:nvSpPr>
        <p:spPr>
          <a:xfrm>
            <a:off x="1580522" y="4093034"/>
            <a:ext cx="9911422" cy="968278"/>
          </a:xfrm>
          <a:prstGeom prst="rect">
            <a:avLst/>
          </a:prstGeom>
          <a:noFill/>
        </p:spPr>
        <p:txBody>
          <a:bodyPr wrap="square" rtlCol="0">
            <a:spAutoFit/>
          </a:bodyPr>
          <a:lstStyle/>
          <a:p>
            <a:pPr marR="0">
              <a:lnSpc>
                <a:spcPct val="107000"/>
              </a:lnSpc>
              <a:spcBef>
                <a:spcPts val="0"/>
              </a:spcBef>
              <a:spcAft>
                <a:spcPts val="0"/>
              </a:spcAft>
            </a:pPr>
            <a:r>
              <a:rPr lang="pt" sz="1800" dirty="0">
                <a:effectLst/>
                <a:latin typeface="Acumin Pro SemiCondensed" panose="020B0506020202020204"/>
                <a:ea typeface="Calibri" panose="020F0502020204030204" pitchFamily="34" charset="0"/>
                <a:cs typeface="PalatinoLTStd-Roman"/>
              </a:rPr>
              <a:t>Para simplificar este processo, uma cópia digital do diário pode ser telecarregada n</a:t>
            </a:r>
            <a:r>
              <a:rPr lang="pt" sz="1800" dirty="0">
                <a:latin typeface="Acumin Pro SemiCondensed" panose="020B0506020202020204"/>
                <a:ea typeface="Calibri" panose="020F0502020204030204" pitchFamily="34" charset="0"/>
                <a:cs typeface="PalatinoLTStd-Roman"/>
              </a:rPr>
              <a:t>uma área da Dropbox. O link é fornecido pelo CGFA e pela equipa de Serviços de Dados</a:t>
            </a:r>
            <a:r>
              <a:rPr lang="pt" sz="1800" dirty="0">
                <a:effectLst/>
                <a:latin typeface="Acumin Pro SemiCondensed" panose="020B0506020202020204"/>
                <a:ea typeface="Calibri" panose="020F0502020204030204" pitchFamily="34" charset="0"/>
                <a:cs typeface="PalatinoLTStd-Roman"/>
              </a:rPr>
              <a:t>. Em seguida, será distribuído por todas as agências gerais apropriadas.</a:t>
            </a:r>
          </a:p>
        </p:txBody>
      </p:sp>
      <p:sp>
        <p:nvSpPr>
          <p:cNvPr id="16" name="TextBox 15">
            <a:extLst>
              <a:ext uri="{FF2B5EF4-FFF2-40B4-BE49-F238E27FC236}">
                <a16:creationId xmlns:a16="http://schemas.microsoft.com/office/drawing/2014/main" id="{56F8E3F3-A0E0-D2EC-B768-5FCC047DA94C}"/>
              </a:ext>
            </a:extLst>
          </p:cNvPr>
          <p:cNvSpPr txBox="1"/>
          <p:nvPr/>
        </p:nvSpPr>
        <p:spPr>
          <a:xfrm>
            <a:off x="1562575" y="5383780"/>
            <a:ext cx="9911422" cy="923330"/>
          </a:xfrm>
          <a:prstGeom prst="rect">
            <a:avLst/>
          </a:prstGeom>
          <a:noFill/>
        </p:spPr>
        <p:txBody>
          <a:bodyPr wrap="square" rtlCol="0">
            <a:spAutoFit/>
          </a:bodyPr>
          <a:lstStyle/>
          <a:p>
            <a:r>
              <a:rPr lang="en-US" sz="1800" dirty="0">
                <a:latin typeface="Acumin Pro SemiCondensed" panose="020B0506020202020204"/>
              </a:rPr>
              <a:t>Ili </a:t>
            </a:r>
            <a:r>
              <a:rPr lang="en-US" sz="1800" dirty="0" err="1">
                <a:latin typeface="Acumin Pro SemiCondensed" panose="020B0506020202020204"/>
              </a:rPr>
              <a:t>kurahisisha</a:t>
            </a:r>
            <a:r>
              <a:rPr lang="en-US" sz="1800" dirty="0">
                <a:latin typeface="Acumin Pro SemiCondensed" panose="020B0506020202020204"/>
              </a:rPr>
              <a:t> </a:t>
            </a:r>
            <a:r>
              <a:rPr lang="en-US" sz="1800" dirty="0" err="1">
                <a:latin typeface="Acumin Pro SemiCondensed" panose="020B0506020202020204"/>
              </a:rPr>
              <a:t>mchakato</a:t>
            </a:r>
            <a:r>
              <a:rPr lang="en-US" sz="1800" dirty="0">
                <a:latin typeface="Acumin Pro SemiCondensed" panose="020B0506020202020204"/>
              </a:rPr>
              <a:t> </a:t>
            </a:r>
            <a:r>
              <a:rPr lang="en-US" sz="1800" dirty="0" err="1">
                <a:latin typeface="Acumin Pro SemiCondensed" panose="020B0506020202020204"/>
              </a:rPr>
              <a:t>huu</a:t>
            </a:r>
            <a:r>
              <a:rPr lang="en-US" sz="1800" dirty="0">
                <a:latin typeface="Acumin Pro SemiCondensed" panose="020B0506020202020204"/>
              </a:rPr>
              <a:t>, </a:t>
            </a:r>
            <a:r>
              <a:rPr lang="en-US" sz="1800" dirty="0" err="1">
                <a:latin typeface="Acumin Pro SemiCondensed" panose="020B0506020202020204"/>
              </a:rPr>
              <a:t>nakala</a:t>
            </a:r>
            <a:r>
              <a:rPr lang="en-US" sz="1800" dirty="0">
                <a:latin typeface="Acumin Pro SemiCondensed" panose="020B0506020202020204"/>
              </a:rPr>
              <a:t> </a:t>
            </a:r>
            <a:r>
              <a:rPr lang="en-US" sz="1800" dirty="0" err="1">
                <a:latin typeface="Acumin Pro SemiCondensed" panose="020B0506020202020204"/>
              </a:rPr>
              <a:t>ya</a:t>
            </a:r>
            <a:r>
              <a:rPr lang="en-US" sz="1800" dirty="0">
                <a:latin typeface="Acumin Pro SemiCondensed" panose="020B0506020202020204"/>
              </a:rPr>
              <a:t> </a:t>
            </a:r>
            <a:r>
              <a:rPr lang="en-US" sz="1800" dirty="0" err="1">
                <a:latin typeface="Acumin Pro SemiCondensed" panose="020B0506020202020204"/>
              </a:rPr>
              <a:t>dijiti</a:t>
            </a:r>
            <a:r>
              <a:rPr lang="en-US" sz="1800" dirty="0">
                <a:latin typeface="Acumin Pro SemiCondensed" panose="020B0506020202020204"/>
              </a:rPr>
              <a:t> </a:t>
            </a:r>
            <a:r>
              <a:rPr lang="en-US" sz="1800" dirty="0" err="1">
                <a:latin typeface="Acumin Pro SemiCondensed" panose="020B0506020202020204"/>
              </a:rPr>
              <a:t>ya</a:t>
            </a:r>
            <a:r>
              <a:rPr lang="en-US" sz="1800" dirty="0">
                <a:latin typeface="Acumin Pro SemiCondensed" panose="020B0506020202020204"/>
              </a:rPr>
              <a:t> </a:t>
            </a:r>
            <a:r>
              <a:rPr lang="en-US" sz="1800" dirty="0" err="1">
                <a:latin typeface="Acumin Pro SemiCondensed" panose="020B0506020202020204"/>
              </a:rPr>
              <a:t>jarida</a:t>
            </a:r>
            <a:r>
              <a:rPr lang="en-US" sz="1800" dirty="0">
                <a:latin typeface="Acumin Pro SemiCondensed" panose="020B0506020202020204"/>
              </a:rPr>
              <a:t> </a:t>
            </a:r>
            <a:r>
              <a:rPr lang="en-US" sz="1800" dirty="0" err="1">
                <a:latin typeface="Acumin Pro SemiCondensed" panose="020B0506020202020204"/>
              </a:rPr>
              <a:t>inaweza</a:t>
            </a:r>
            <a:r>
              <a:rPr lang="en-US" sz="1800" dirty="0">
                <a:latin typeface="Acumin Pro SemiCondensed" panose="020B0506020202020204"/>
              </a:rPr>
              <a:t> </a:t>
            </a:r>
            <a:r>
              <a:rPr lang="en-US" sz="1800" dirty="0" err="1">
                <a:latin typeface="Acumin Pro SemiCondensed" panose="020B0506020202020204"/>
              </a:rPr>
              <a:t>kupakiwa</a:t>
            </a:r>
            <a:r>
              <a:rPr lang="en-US" sz="1800" dirty="0">
                <a:latin typeface="Acumin Pro SemiCondensed" panose="020B0506020202020204"/>
              </a:rPr>
              <a:t> </a:t>
            </a:r>
            <a:r>
              <a:rPr lang="en-US" sz="1800" dirty="0" err="1">
                <a:latin typeface="Acumin Pro SemiCondensed" panose="020B0506020202020204"/>
              </a:rPr>
              <a:t>kwenye</a:t>
            </a:r>
            <a:r>
              <a:rPr lang="en-US" sz="1800" dirty="0">
                <a:latin typeface="Acumin Pro SemiCondensed" panose="020B0506020202020204"/>
              </a:rPr>
              <a:t> </a:t>
            </a:r>
            <a:r>
              <a:rPr lang="en-US" sz="1800" dirty="0" err="1">
                <a:latin typeface="Acumin Pro SemiCondensed" panose="020B0506020202020204"/>
              </a:rPr>
              <a:t>eneo</a:t>
            </a:r>
            <a:r>
              <a:rPr lang="en-US" sz="1800" dirty="0">
                <a:latin typeface="Acumin Pro SemiCondensed" panose="020B0506020202020204"/>
              </a:rPr>
              <a:t> la Dropbox. </a:t>
            </a:r>
            <a:r>
              <a:rPr lang="en-US" sz="1800" dirty="0" err="1">
                <a:latin typeface="Acumin Pro SemiCondensed" panose="020B0506020202020204"/>
              </a:rPr>
              <a:t>Kiungo</a:t>
            </a:r>
            <a:r>
              <a:rPr lang="en-US" sz="1800" dirty="0">
                <a:latin typeface="Acumin Pro SemiCondensed" panose="020B0506020202020204"/>
              </a:rPr>
              <a:t> </a:t>
            </a:r>
            <a:r>
              <a:rPr lang="en-US" sz="1800" dirty="0" err="1">
                <a:latin typeface="Acumin Pro SemiCondensed" panose="020B0506020202020204"/>
              </a:rPr>
              <a:t>kinatolewa</a:t>
            </a:r>
            <a:r>
              <a:rPr lang="en-US" sz="1800" dirty="0">
                <a:latin typeface="Acumin Pro SemiCondensed" panose="020B0506020202020204"/>
              </a:rPr>
              <a:t> </a:t>
            </a:r>
            <a:r>
              <a:rPr lang="en-US" sz="1800" dirty="0" err="1">
                <a:latin typeface="Acumin Pro SemiCondensed" panose="020B0506020202020204"/>
              </a:rPr>
              <a:t>na</a:t>
            </a:r>
            <a:r>
              <a:rPr lang="en-US" sz="1800" dirty="0">
                <a:latin typeface="Acumin Pro SemiCondensed" panose="020B0506020202020204"/>
              </a:rPr>
              <a:t> GCFA </a:t>
            </a:r>
            <a:r>
              <a:rPr lang="en-US" sz="1800" dirty="0" err="1">
                <a:latin typeface="Acumin Pro SemiCondensed" panose="020B0506020202020204"/>
              </a:rPr>
              <a:t>na</a:t>
            </a:r>
            <a:r>
              <a:rPr lang="en-US" sz="1800" dirty="0">
                <a:latin typeface="Acumin Pro SemiCondensed" panose="020B0506020202020204"/>
              </a:rPr>
              <a:t> </a:t>
            </a:r>
            <a:r>
              <a:rPr lang="en-US" sz="1800" dirty="0" err="1">
                <a:latin typeface="Acumin Pro SemiCondensed" panose="020B0506020202020204"/>
              </a:rPr>
              <a:t>timu</a:t>
            </a:r>
            <a:r>
              <a:rPr lang="en-US" sz="1800" dirty="0">
                <a:latin typeface="Acumin Pro SemiCondensed" panose="020B0506020202020204"/>
              </a:rPr>
              <a:t> </a:t>
            </a:r>
            <a:r>
              <a:rPr lang="en-US" sz="1800" dirty="0" err="1">
                <a:latin typeface="Acumin Pro SemiCondensed" panose="020B0506020202020204"/>
              </a:rPr>
              <a:t>ya</a:t>
            </a:r>
            <a:r>
              <a:rPr lang="en-US" sz="1800" dirty="0">
                <a:latin typeface="Acumin Pro SemiCondensed" panose="020B0506020202020204"/>
              </a:rPr>
              <a:t> </a:t>
            </a:r>
            <a:r>
              <a:rPr lang="en-US" sz="1800" dirty="0" err="1">
                <a:latin typeface="Acumin Pro SemiCondensed" panose="020B0506020202020204"/>
              </a:rPr>
              <a:t>Huduma</a:t>
            </a:r>
            <a:r>
              <a:rPr lang="en-US" sz="1800" dirty="0">
                <a:latin typeface="Acumin Pro SemiCondensed" panose="020B0506020202020204"/>
              </a:rPr>
              <a:t> za </a:t>
            </a:r>
            <a:r>
              <a:rPr lang="en-US" sz="1800" dirty="0" err="1">
                <a:latin typeface="Acumin Pro SemiCondensed" panose="020B0506020202020204"/>
              </a:rPr>
              <a:t>Takwimu</a:t>
            </a:r>
            <a:r>
              <a:rPr lang="en-US" sz="1800" dirty="0">
                <a:latin typeface="Acumin Pro SemiCondensed" panose="020B0506020202020204"/>
              </a:rPr>
              <a:t>. Kisha </a:t>
            </a:r>
            <a:r>
              <a:rPr lang="en-US" sz="1800" dirty="0" err="1">
                <a:latin typeface="Acumin Pro SemiCondensed" panose="020B0506020202020204"/>
              </a:rPr>
              <a:t>itasambazwa</a:t>
            </a:r>
            <a:r>
              <a:rPr lang="en-US" sz="1800" dirty="0">
                <a:latin typeface="Acumin Pro SemiCondensed" panose="020B0506020202020204"/>
              </a:rPr>
              <a:t> </a:t>
            </a:r>
            <a:r>
              <a:rPr lang="en-US" sz="1800" dirty="0" err="1">
                <a:latin typeface="Acumin Pro SemiCondensed" panose="020B0506020202020204"/>
              </a:rPr>
              <a:t>kwa</a:t>
            </a:r>
            <a:r>
              <a:rPr lang="en-US" sz="1800" dirty="0">
                <a:latin typeface="Acumin Pro SemiCondensed" panose="020B0506020202020204"/>
              </a:rPr>
              <a:t> </a:t>
            </a:r>
            <a:r>
              <a:rPr lang="en-US" sz="1800" dirty="0" err="1">
                <a:latin typeface="Acumin Pro SemiCondensed" panose="020B0506020202020204"/>
              </a:rPr>
              <a:t>mashirika</a:t>
            </a:r>
            <a:r>
              <a:rPr lang="en-US" sz="1800" dirty="0">
                <a:latin typeface="Acumin Pro SemiCondensed" panose="020B0506020202020204"/>
              </a:rPr>
              <a:t> yote </a:t>
            </a:r>
            <a:r>
              <a:rPr lang="en-US" sz="1800" dirty="0" err="1">
                <a:latin typeface="Acumin Pro SemiCondensed" panose="020B0506020202020204"/>
              </a:rPr>
              <a:t>ya</a:t>
            </a:r>
            <a:r>
              <a:rPr lang="en-US" sz="1800" dirty="0">
                <a:latin typeface="Acumin Pro SemiCondensed" panose="020B0506020202020204"/>
              </a:rPr>
              <a:t> </a:t>
            </a:r>
            <a:r>
              <a:rPr lang="en-US" sz="1800" dirty="0" err="1">
                <a:latin typeface="Acumin Pro SemiCondensed" panose="020B0506020202020204"/>
              </a:rPr>
              <a:t>jumla</a:t>
            </a:r>
            <a:r>
              <a:rPr lang="en-US" sz="1800" dirty="0">
                <a:latin typeface="Acumin Pro SemiCondensed" panose="020B0506020202020204"/>
              </a:rPr>
              <a:t> </a:t>
            </a:r>
            <a:r>
              <a:rPr lang="en-US" sz="1800" dirty="0" err="1">
                <a:latin typeface="Acumin Pro SemiCondensed" panose="020B0506020202020204"/>
              </a:rPr>
              <a:t>yanayofaa</a:t>
            </a:r>
            <a:endParaRPr lang="en-US" sz="1800" dirty="0">
              <a:latin typeface="Acumin Pro SemiCondensed" panose="020B0506020202020204"/>
            </a:endParaRPr>
          </a:p>
        </p:txBody>
      </p:sp>
    </p:spTree>
    <p:extLst>
      <p:ext uri="{BB962C8B-B14F-4D97-AF65-F5344CB8AC3E}">
        <p14:creationId xmlns:p14="http://schemas.microsoft.com/office/powerpoint/2010/main" val="21103684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3F3F3"/>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56DBC9B-6366-1BD4-9E7F-7CBF70F115C1}"/>
              </a:ext>
            </a:extLst>
          </p:cNvPr>
          <p:cNvSpPr/>
          <p:nvPr/>
        </p:nvSpPr>
        <p:spPr>
          <a:xfrm>
            <a:off x="383366" y="1042736"/>
            <a:ext cx="11351434" cy="5467393"/>
          </a:xfrm>
          <a:prstGeom prst="rect">
            <a:avLst/>
          </a:prstGeom>
          <a:solidFill>
            <a:schemeClr val="bg1"/>
          </a:solidFill>
          <a:ln w="63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A4C0B387-14B1-268F-A198-EF2DB45115A3}"/>
              </a:ext>
            </a:extLst>
          </p:cNvPr>
          <p:cNvSpPr txBox="1"/>
          <p:nvPr/>
        </p:nvSpPr>
        <p:spPr>
          <a:xfrm>
            <a:off x="271071" y="293723"/>
            <a:ext cx="11576023" cy="675441"/>
          </a:xfrm>
          <a:prstGeom prst="rect">
            <a:avLst/>
          </a:prstGeom>
          <a:noFill/>
        </p:spPr>
        <p:txBody>
          <a:bodyPr wrap="square" rtlCol="0">
            <a:spAutoFit/>
          </a:bodyPr>
          <a:lstStyle/>
          <a:p>
            <a:pPr marR="0" lvl="0" algn="ctr">
              <a:lnSpc>
                <a:spcPct val="107000"/>
              </a:lnSpc>
              <a:spcBef>
                <a:spcPts val="0"/>
              </a:spcBef>
              <a:spcAft>
                <a:spcPts val="800"/>
              </a:spcAft>
            </a:pPr>
            <a:r>
              <a:rPr lang="en-US" sz="3600" b="1" dirty="0">
                <a:solidFill>
                  <a:schemeClr val="accent1"/>
                </a:solidFill>
                <a:latin typeface="Acumin Pro SemiCondensed Smbd" panose="020B0506020202020204" pitchFamily="34" charset="77"/>
              </a:rPr>
              <a:t>Central Conference / Jurisdictional Conference </a:t>
            </a:r>
            <a:endParaRPr lang="en-US" sz="3600" b="1" kern="100" dirty="0">
              <a:solidFill>
                <a:schemeClr val="accent1"/>
              </a:solidFill>
              <a:effectLst/>
              <a:latin typeface="Acumin Pro SemiCondensed Smbd" panose="020B0506020202020204" pitchFamily="34" charset="77"/>
              <a:ea typeface="Calibri" panose="020F0502020204030204" pitchFamily="34" charset="0"/>
              <a:cs typeface="Times New Roman" panose="02020603050405020304" pitchFamily="18" charset="0"/>
            </a:endParaRPr>
          </a:p>
        </p:txBody>
      </p:sp>
      <p:sp>
        <p:nvSpPr>
          <p:cNvPr id="6" name="Rectangle 2">
            <a:extLst>
              <a:ext uri="{FF2B5EF4-FFF2-40B4-BE49-F238E27FC236}">
                <a16:creationId xmlns:a16="http://schemas.microsoft.com/office/drawing/2014/main" id="{2B371F4D-1C20-32A1-2A05-7EB04D8785B3}"/>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Rectangle 4">
            <a:extLst>
              <a:ext uri="{FF2B5EF4-FFF2-40B4-BE49-F238E27FC236}">
                <a16:creationId xmlns:a16="http://schemas.microsoft.com/office/drawing/2014/main" id="{497CEAA2-70C2-B0F7-A734-EA0AC1B86E8C}"/>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1" name="Rectangle 6">
            <a:extLst>
              <a:ext uri="{FF2B5EF4-FFF2-40B4-BE49-F238E27FC236}">
                <a16:creationId xmlns:a16="http://schemas.microsoft.com/office/drawing/2014/main" id="{12952807-64D4-EB09-226D-1D1A6145DEDF}"/>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Rectangle 8">
            <a:extLst>
              <a:ext uri="{FF2B5EF4-FFF2-40B4-BE49-F238E27FC236}">
                <a16:creationId xmlns:a16="http://schemas.microsoft.com/office/drawing/2014/main" id="{D01B84D8-AA3D-2AAE-F0DD-834361F66DFA}"/>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TextBox 4">
            <a:extLst>
              <a:ext uri="{FF2B5EF4-FFF2-40B4-BE49-F238E27FC236}">
                <a16:creationId xmlns:a16="http://schemas.microsoft.com/office/drawing/2014/main" id="{95CEB0B9-6394-FC5B-25DB-76323D0D6F21}"/>
              </a:ext>
            </a:extLst>
          </p:cNvPr>
          <p:cNvSpPr txBox="1"/>
          <p:nvPr/>
        </p:nvSpPr>
        <p:spPr>
          <a:xfrm>
            <a:off x="1785685" y="1252143"/>
            <a:ext cx="10138861" cy="307777"/>
          </a:xfrm>
          <a:prstGeom prst="rect">
            <a:avLst/>
          </a:prstGeom>
          <a:noFill/>
        </p:spPr>
        <p:txBody>
          <a:bodyPr wrap="square" rtlCol="0">
            <a:spAutoFit/>
          </a:bodyPr>
          <a:lstStyle/>
          <a:p>
            <a:r>
              <a:rPr lang="en-US" sz="1400" b="1" dirty="0">
                <a:latin typeface="Acumin Pro SemiCondensed" panose="020B0506020202020204" pitchFamily="34" charset="77"/>
              </a:rPr>
              <a:t>Central conferences have surpassed the Jurisdictional Conferences in Total Church Membership </a:t>
            </a:r>
          </a:p>
        </p:txBody>
      </p:sp>
      <p:pic>
        <p:nvPicPr>
          <p:cNvPr id="3" name="Picture 2">
            <a:extLst>
              <a:ext uri="{FF2B5EF4-FFF2-40B4-BE49-F238E27FC236}">
                <a16:creationId xmlns:a16="http://schemas.microsoft.com/office/drawing/2014/main" id="{D0443785-C9A3-BEDE-6E15-3B5FEFDFB65C}"/>
              </a:ext>
            </a:extLst>
          </p:cNvPr>
          <p:cNvPicPr>
            <a:picLocks noChangeAspect="1"/>
          </p:cNvPicPr>
          <p:nvPr/>
        </p:nvPicPr>
        <p:blipFill rotWithShape="1">
          <a:blip r:embed="rId3"/>
          <a:srcRect l="1471" t="5015" r="1471" b="11402"/>
          <a:stretch/>
        </p:blipFill>
        <p:spPr>
          <a:xfrm>
            <a:off x="2284489" y="3380594"/>
            <a:ext cx="7549186" cy="2402013"/>
          </a:xfrm>
          <a:prstGeom prst="rect">
            <a:avLst/>
          </a:prstGeom>
          <a:ln>
            <a:solidFill>
              <a:srgbClr val="000000"/>
            </a:solidFill>
          </a:ln>
        </p:spPr>
      </p:pic>
      <p:sp>
        <p:nvSpPr>
          <p:cNvPr id="7" name="TextBox 6">
            <a:extLst>
              <a:ext uri="{FF2B5EF4-FFF2-40B4-BE49-F238E27FC236}">
                <a16:creationId xmlns:a16="http://schemas.microsoft.com/office/drawing/2014/main" id="{4323FC41-CA4B-5F5F-2B37-C1B0C4178712}"/>
              </a:ext>
            </a:extLst>
          </p:cNvPr>
          <p:cNvSpPr txBox="1"/>
          <p:nvPr/>
        </p:nvSpPr>
        <p:spPr>
          <a:xfrm>
            <a:off x="4023260" y="5895372"/>
            <a:ext cx="4145479" cy="253916"/>
          </a:xfrm>
          <a:prstGeom prst="rect">
            <a:avLst/>
          </a:prstGeom>
          <a:noFill/>
        </p:spPr>
        <p:txBody>
          <a:bodyPr wrap="square" rtlCol="0">
            <a:spAutoFit/>
          </a:bodyPr>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pPr algn="ctr"/>
            <a:r>
              <a:rPr lang="en-US" sz="1050" dirty="0"/>
              <a:t>*Based on 2021 Jurisdictional and 2020 Central Conference numbers</a:t>
            </a:r>
          </a:p>
        </p:txBody>
      </p:sp>
      <p:sp>
        <p:nvSpPr>
          <p:cNvPr id="8" name="TextBox 7">
            <a:extLst>
              <a:ext uri="{FF2B5EF4-FFF2-40B4-BE49-F238E27FC236}">
                <a16:creationId xmlns:a16="http://schemas.microsoft.com/office/drawing/2014/main" id="{3AAC9ADC-35ED-A7E0-8BD9-F99BF1647E57}"/>
              </a:ext>
            </a:extLst>
          </p:cNvPr>
          <p:cNvSpPr txBox="1"/>
          <p:nvPr/>
        </p:nvSpPr>
        <p:spPr>
          <a:xfrm>
            <a:off x="987851" y="1219765"/>
            <a:ext cx="987579" cy="400110"/>
          </a:xfrm>
          <a:prstGeom prst="rect">
            <a:avLst/>
          </a:prstGeom>
          <a:noFill/>
        </p:spPr>
        <p:txBody>
          <a:bodyPr wrap="square" rtlCol="0">
            <a:spAutoFit/>
          </a:bodyPr>
          <a:lstStyle/>
          <a:p>
            <a:r>
              <a:rPr lang="en-US" sz="2000" b="1" dirty="0">
                <a:solidFill>
                  <a:srgbClr val="FF0000"/>
                </a:solidFill>
                <a:latin typeface="Acumin Pro SemiCondensed Black" panose="020B0506020202020204" pitchFamily="34" charset="77"/>
              </a:rPr>
              <a:t>ENG</a:t>
            </a:r>
          </a:p>
        </p:txBody>
      </p:sp>
      <p:sp>
        <p:nvSpPr>
          <p:cNvPr id="9" name="TextBox 8">
            <a:extLst>
              <a:ext uri="{FF2B5EF4-FFF2-40B4-BE49-F238E27FC236}">
                <a16:creationId xmlns:a16="http://schemas.microsoft.com/office/drawing/2014/main" id="{F90FE74C-FCE9-B26C-B184-A1E85901AC87}"/>
              </a:ext>
            </a:extLst>
          </p:cNvPr>
          <p:cNvSpPr txBox="1"/>
          <p:nvPr/>
        </p:nvSpPr>
        <p:spPr>
          <a:xfrm>
            <a:off x="987851" y="1676627"/>
            <a:ext cx="987579" cy="400110"/>
          </a:xfrm>
          <a:prstGeom prst="rect">
            <a:avLst/>
          </a:prstGeom>
          <a:noFill/>
        </p:spPr>
        <p:txBody>
          <a:bodyPr wrap="square" rtlCol="0">
            <a:spAutoFit/>
          </a:bodyPr>
          <a:lstStyle/>
          <a:p>
            <a:r>
              <a:rPr lang="en-US" sz="2000" b="1" dirty="0">
                <a:solidFill>
                  <a:srgbClr val="FF0000"/>
                </a:solidFill>
                <a:latin typeface="Acumin Pro SemiCondensed Black" panose="020B0506020202020204" pitchFamily="34" charset="77"/>
              </a:rPr>
              <a:t>FRA</a:t>
            </a:r>
          </a:p>
        </p:txBody>
      </p:sp>
      <p:sp>
        <p:nvSpPr>
          <p:cNvPr id="13" name="TextBox 12">
            <a:extLst>
              <a:ext uri="{FF2B5EF4-FFF2-40B4-BE49-F238E27FC236}">
                <a16:creationId xmlns:a16="http://schemas.microsoft.com/office/drawing/2014/main" id="{D280F049-E058-0FFB-BA3F-9E8EABDC4A55}"/>
              </a:ext>
            </a:extLst>
          </p:cNvPr>
          <p:cNvSpPr txBox="1"/>
          <p:nvPr/>
        </p:nvSpPr>
        <p:spPr>
          <a:xfrm>
            <a:off x="987851" y="2090519"/>
            <a:ext cx="987579" cy="400110"/>
          </a:xfrm>
          <a:prstGeom prst="rect">
            <a:avLst/>
          </a:prstGeom>
          <a:noFill/>
        </p:spPr>
        <p:txBody>
          <a:bodyPr wrap="square" rtlCol="0">
            <a:spAutoFit/>
          </a:bodyPr>
          <a:lstStyle/>
          <a:p>
            <a:r>
              <a:rPr lang="en-US" sz="2000" b="1" dirty="0">
                <a:solidFill>
                  <a:srgbClr val="FF0000"/>
                </a:solidFill>
                <a:latin typeface="Acumin Pro SemiCondensed Black" panose="020B0506020202020204" pitchFamily="34" charset="77"/>
              </a:rPr>
              <a:t>POR</a:t>
            </a:r>
          </a:p>
        </p:txBody>
      </p:sp>
      <p:sp>
        <p:nvSpPr>
          <p:cNvPr id="14" name="TextBox 13">
            <a:extLst>
              <a:ext uri="{FF2B5EF4-FFF2-40B4-BE49-F238E27FC236}">
                <a16:creationId xmlns:a16="http://schemas.microsoft.com/office/drawing/2014/main" id="{77C56D7F-70D9-37E1-5490-69AD3BD56373}"/>
              </a:ext>
            </a:extLst>
          </p:cNvPr>
          <p:cNvSpPr txBox="1"/>
          <p:nvPr/>
        </p:nvSpPr>
        <p:spPr>
          <a:xfrm>
            <a:off x="987850" y="2544878"/>
            <a:ext cx="987579" cy="400110"/>
          </a:xfrm>
          <a:prstGeom prst="rect">
            <a:avLst/>
          </a:prstGeom>
          <a:noFill/>
        </p:spPr>
        <p:txBody>
          <a:bodyPr wrap="square" rtlCol="0">
            <a:spAutoFit/>
          </a:bodyPr>
          <a:lstStyle/>
          <a:p>
            <a:r>
              <a:rPr lang="en-US" sz="2000" b="1" dirty="0">
                <a:solidFill>
                  <a:srgbClr val="FF0000"/>
                </a:solidFill>
                <a:latin typeface="Acumin Pro SemiCondensed Black" panose="020B0506020202020204" pitchFamily="34" charset="77"/>
              </a:rPr>
              <a:t>SWA</a:t>
            </a:r>
          </a:p>
        </p:txBody>
      </p:sp>
      <p:sp>
        <p:nvSpPr>
          <p:cNvPr id="15" name="TextBox 14">
            <a:extLst>
              <a:ext uri="{FF2B5EF4-FFF2-40B4-BE49-F238E27FC236}">
                <a16:creationId xmlns:a16="http://schemas.microsoft.com/office/drawing/2014/main" id="{209CA044-BC70-4A31-FD81-4E2146BC11BE}"/>
              </a:ext>
            </a:extLst>
          </p:cNvPr>
          <p:cNvSpPr txBox="1"/>
          <p:nvPr/>
        </p:nvSpPr>
        <p:spPr>
          <a:xfrm>
            <a:off x="1785685" y="1681724"/>
            <a:ext cx="9462998" cy="307777"/>
          </a:xfrm>
          <a:prstGeom prst="rect">
            <a:avLst/>
          </a:prstGeom>
          <a:noFill/>
        </p:spPr>
        <p:txBody>
          <a:bodyPr wrap="square" rtlCol="0">
            <a:spAutoFit/>
          </a:bodyPr>
          <a:lstStyle/>
          <a:p>
            <a:r>
              <a:rPr lang="fr-FR" sz="1400" b="1" dirty="0">
                <a:latin typeface="Acumin Pro SemiCondensed" panose="020B0506020202020204" pitchFamily="34" charset="77"/>
              </a:rPr>
              <a:t>Les conférences centrales ont dépassé les conférences juridictionnelles en nombre total de membres de l’Église</a:t>
            </a:r>
            <a:endParaRPr lang="en-US" sz="1400" b="1" dirty="0">
              <a:latin typeface="Acumin Pro SemiCondensed" panose="020B0506020202020204" pitchFamily="34" charset="77"/>
            </a:endParaRPr>
          </a:p>
        </p:txBody>
      </p:sp>
      <p:sp>
        <p:nvSpPr>
          <p:cNvPr id="16" name="TextBox 15">
            <a:extLst>
              <a:ext uri="{FF2B5EF4-FFF2-40B4-BE49-F238E27FC236}">
                <a16:creationId xmlns:a16="http://schemas.microsoft.com/office/drawing/2014/main" id="{83D1D177-9EE5-39CA-8F96-42B0F0253166}"/>
              </a:ext>
            </a:extLst>
          </p:cNvPr>
          <p:cNvSpPr txBox="1"/>
          <p:nvPr/>
        </p:nvSpPr>
        <p:spPr>
          <a:xfrm>
            <a:off x="1785685" y="2083726"/>
            <a:ext cx="9462998" cy="307777"/>
          </a:xfrm>
          <a:prstGeom prst="rect">
            <a:avLst/>
          </a:prstGeom>
          <a:noFill/>
        </p:spPr>
        <p:txBody>
          <a:bodyPr wrap="square" rtlCol="0">
            <a:spAutoFit/>
          </a:bodyPr>
          <a:lstStyle/>
          <a:p>
            <a:r>
              <a:rPr lang="pt" sz="1400" b="1" dirty="0">
                <a:latin typeface="Acumin Pro SemiCondensed" panose="020B0506020202020204"/>
              </a:rPr>
              <a:t>As Conferências Centrais ultrapassaram as Conferências Jurisdicionais quanto ao número total de membros da Igreja</a:t>
            </a:r>
          </a:p>
        </p:txBody>
      </p:sp>
      <p:sp>
        <p:nvSpPr>
          <p:cNvPr id="17" name="TextBox 16">
            <a:extLst>
              <a:ext uri="{FF2B5EF4-FFF2-40B4-BE49-F238E27FC236}">
                <a16:creationId xmlns:a16="http://schemas.microsoft.com/office/drawing/2014/main" id="{4E0190AD-2E26-843F-63B9-1CA06C8071E4}"/>
              </a:ext>
            </a:extLst>
          </p:cNvPr>
          <p:cNvSpPr txBox="1"/>
          <p:nvPr/>
        </p:nvSpPr>
        <p:spPr>
          <a:xfrm>
            <a:off x="1785685" y="2546612"/>
            <a:ext cx="9462998" cy="307777"/>
          </a:xfrm>
          <a:prstGeom prst="rect">
            <a:avLst/>
          </a:prstGeom>
          <a:noFill/>
        </p:spPr>
        <p:txBody>
          <a:bodyPr wrap="square" rtlCol="0">
            <a:spAutoFit/>
          </a:bodyPr>
          <a:lstStyle/>
          <a:p>
            <a:r>
              <a:rPr lang="sw" sz="1400" b="1" dirty="0">
                <a:latin typeface="Acumin Pro SemiCondensed" panose="020B0506020202020204" pitchFamily="34" charset="77"/>
              </a:rPr>
              <a:t>Mikutano mikuu imepita Mikutano ya Kimamlaka katika Ushiriki wa Jumla wa Kanisa</a:t>
            </a:r>
          </a:p>
        </p:txBody>
      </p:sp>
    </p:spTree>
    <p:extLst>
      <p:ext uri="{BB962C8B-B14F-4D97-AF65-F5344CB8AC3E}">
        <p14:creationId xmlns:p14="http://schemas.microsoft.com/office/powerpoint/2010/main" val="265318320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F3F3F3"/>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56DBC9B-6366-1BD4-9E7F-7CBF70F115C1}"/>
              </a:ext>
            </a:extLst>
          </p:cNvPr>
          <p:cNvSpPr/>
          <p:nvPr/>
        </p:nvSpPr>
        <p:spPr>
          <a:xfrm>
            <a:off x="383366" y="1233776"/>
            <a:ext cx="11351434" cy="5276353"/>
          </a:xfrm>
          <a:prstGeom prst="rect">
            <a:avLst/>
          </a:prstGeom>
          <a:solidFill>
            <a:schemeClr val="bg1"/>
          </a:solidFill>
          <a:ln w="63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A4C0B387-14B1-268F-A198-EF2DB45115A3}"/>
              </a:ext>
            </a:extLst>
          </p:cNvPr>
          <p:cNvSpPr txBox="1"/>
          <p:nvPr/>
        </p:nvSpPr>
        <p:spPr>
          <a:xfrm>
            <a:off x="271071" y="293723"/>
            <a:ext cx="11576023" cy="646331"/>
          </a:xfrm>
          <a:prstGeom prst="rect">
            <a:avLst/>
          </a:prstGeom>
          <a:noFill/>
        </p:spPr>
        <p:txBody>
          <a:bodyPr wrap="square" rtlCol="0">
            <a:spAutoFit/>
          </a:bodyPr>
          <a:lstStyle/>
          <a:p>
            <a:pPr algn="ctr"/>
            <a:r>
              <a:rPr lang="en-US" sz="3600" b="1" dirty="0">
                <a:solidFill>
                  <a:schemeClr val="accent1"/>
                </a:solidFill>
                <a:latin typeface="Acumin Pro SemiCondensed Smbd" panose="020B0506020202020204" pitchFamily="34" charset="77"/>
              </a:rPr>
              <a:t>Annual Conference Journal Submission </a:t>
            </a:r>
          </a:p>
        </p:txBody>
      </p:sp>
      <p:sp>
        <p:nvSpPr>
          <p:cNvPr id="6" name="Rectangle 2">
            <a:extLst>
              <a:ext uri="{FF2B5EF4-FFF2-40B4-BE49-F238E27FC236}">
                <a16:creationId xmlns:a16="http://schemas.microsoft.com/office/drawing/2014/main" id="{2B371F4D-1C20-32A1-2A05-7EB04D8785B3}"/>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Rectangle 4">
            <a:extLst>
              <a:ext uri="{FF2B5EF4-FFF2-40B4-BE49-F238E27FC236}">
                <a16:creationId xmlns:a16="http://schemas.microsoft.com/office/drawing/2014/main" id="{497CEAA2-70C2-B0F7-A734-EA0AC1B86E8C}"/>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1" name="Rectangle 6">
            <a:extLst>
              <a:ext uri="{FF2B5EF4-FFF2-40B4-BE49-F238E27FC236}">
                <a16:creationId xmlns:a16="http://schemas.microsoft.com/office/drawing/2014/main" id="{12952807-64D4-EB09-226D-1D1A6145DEDF}"/>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Rectangle 8">
            <a:extLst>
              <a:ext uri="{FF2B5EF4-FFF2-40B4-BE49-F238E27FC236}">
                <a16:creationId xmlns:a16="http://schemas.microsoft.com/office/drawing/2014/main" id="{D01B84D8-AA3D-2AAE-F0DD-834361F66DFA}"/>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 name="TextBox 2">
            <a:extLst>
              <a:ext uri="{FF2B5EF4-FFF2-40B4-BE49-F238E27FC236}">
                <a16:creationId xmlns:a16="http://schemas.microsoft.com/office/drawing/2014/main" id="{278A75F6-67FB-2E7D-BD0B-4909B9AD93FB}"/>
              </a:ext>
            </a:extLst>
          </p:cNvPr>
          <p:cNvSpPr txBox="1"/>
          <p:nvPr/>
        </p:nvSpPr>
        <p:spPr>
          <a:xfrm>
            <a:off x="383367" y="833244"/>
            <a:ext cx="11351434" cy="369332"/>
          </a:xfrm>
          <a:prstGeom prst="rect">
            <a:avLst/>
          </a:prstGeom>
          <a:noFill/>
        </p:spPr>
        <p:txBody>
          <a:bodyPr wrap="square" rtlCol="0">
            <a:spAutoFit/>
          </a:bodyPr>
          <a:lstStyle/>
          <a:p>
            <a:pPr algn="ctr"/>
            <a:r>
              <a:rPr lang="en-US" b="1" dirty="0">
                <a:latin typeface="Acumin Pro SemiCondensed" panose="020B0506020202020204" pitchFamily="34" charset="77"/>
              </a:rPr>
              <a:t>BOD Journal Requirements Information</a:t>
            </a:r>
          </a:p>
        </p:txBody>
      </p:sp>
      <p:sp>
        <p:nvSpPr>
          <p:cNvPr id="7" name="TextBox 6">
            <a:extLst>
              <a:ext uri="{FF2B5EF4-FFF2-40B4-BE49-F238E27FC236}">
                <a16:creationId xmlns:a16="http://schemas.microsoft.com/office/drawing/2014/main" id="{0B5D3ADB-280F-D792-75E3-46A844D8B2D1}"/>
              </a:ext>
            </a:extLst>
          </p:cNvPr>
          <p:cNvSpPr txBox="1"/>
          <p:nvPr/>
        </p:nvSpPr>
        <p:spPr>
          <a:xfrm>
            <a:off x="1499937" y="1452170"/>
            <a:ext cx="9911422" cy="1184620"/>
          </a:xfrm>
          <a:prstGeom prst="rect">
            <a:avLst/>
          </a:prstGeom>
          <a:noFill/>
        </p:spPr>
        <p:txBody>
          <a:bodyPr wrap="square" rtlCol="0">
            <a:spAutoFit/>
          </a:bodyPr>
          <a:lstStyle/>
          <a:p>
            <a:pPr marL="0" marR="0">
              <a:lnSpc>
                <a:spcPct val="107000"/>
              </a:lnSpc>
              <a:spcBef>
                <a:spcPts val="0"/>
              </a:spcBef>
              <a:spcAft>
                <a:spcPts val="0"/>
              </a:spcAft>
            </a:pPr>
            <a:r>
              <a:rPr lang="en-US" sz="1400" dirty="0">
                <a:effectLst/>
                <a:latin typeface="Acumin Pro SemiCondensed" panose="020B0506020202020204" pitchFamily="34" charset="77"/>
                <a:ea typeface="Calibri" panose="020F0502020204030204" pitchFamily="34" charset="0"/>
                <a:cs typeface="PalatinoLTStd-Roman"/>
              </a:rPr>
              <a:t>Any hard copies may be sent through the mail to:</a:t>
            </a:r>
            <a:endParaRPr lang="en-US" sz="1400" dirty="0">
              <a:effectLst/>
              <a:latin typeface="Acumin Pro SemiCondensed" panose="020B0506020202020204" pitchFamily="34" charset="77"/>
              <a:ea typeface="Calibri" panose="020F0502020204030204" pitchFamily="34" charset="0"/>
              <a:cs typeface="Times New Roman" panose="02020603050405020304" pitchFamily="18" charset="0"/>
            </a:endParaRPr>
          </a:p>
          <a:p>
            <a:pPr lvl="1"/>
            <a:r>
              <a:rPr lang="en-US" sz="1400" dirty="0">
                <a:effectLst/>
                <a:latin typeface="Acumin Pro SemiCondensed" panose="020B0506020202020204" pitchFamily="34" charset="77"/>
                <a:ea typeface="Calibri" panose="020F0502020204030204" pitchFamily="34" charset="0"/>
                <a:cs typeface="Times New Roman" panose="02020603050405020304" pitchFamily="18" charset="0"/>
              </a:rPr>
              <a:t>GCFA</a:t>
            </a:r>
          </a:p>
          <a:p>
            <a:pPr lvl="1"/>
            <a:r>
              <a:rPr lang="en-US" sz="1400" dirty="0">
                <a:effectLst/>
                <a:latin typeface="Acumin Pro SemiCondensed" panose="020B0506020202020204" pitchFamily="34" charset="77"/>
                <a:ea typeface="Calibri" panose="020F0502020204030204" pitchFamily="34" charset="0"/>
                <a:cs typeface="Times New Roman" panose="02020603050405020304" pitchFamily="18" charset="0"/>
              </a:rPr>
              <a:t>ATTN: Data Services Department</a:t>
            </a:r>
          </a:p>
          <a:p>
            <a:pPr lvl="1"/>
            <a:r>
              <a:rPr lang="en-US" sz="1400" dirty="0">
                <a:effectLst/>
                <a:latin typeface="Acumin Pro SemiCondensed" panose="020B0506020202020204" pitchFamily="34" charset="77"/>
                <a:ea typeface="Calibri" panose="020F0502020204030204" pitchFamily="34" charset="0"/>
                <a:cs typeface="Times New Roman" panose="02020603050405020304" pitchFamily="18" charset="0"/>
              </a:rPr>
              <a:t>1908 Grand Ave</a:t>
            </a:r>
          </a:p>
          <a:p>
            <a:pPr lvl="1"/>
            <a:r>
              <a:rPr lang="en-US" sz="1400" dirty="0">
                <a:effectLst/>
                <a:latin typeface="Acumin Pro SemiCondensed" panose="020B0506020202020204" pitchFamily="34" charset="77"/>
                <a:ea typeface="Calibri" panose="020F0502020204030204" pitchFamily="34" charset="0"/>
                <a:cs typeface="Times New Roman" panose="02020603050405020304" pitchFamily="18" charset="0"/>
              </a:rPr>
              <a:t>Nashville, TN 37203</a:t>
            </a:r>
          </a:p>
        </p:txBody>
      </p:sp>
      <p:sp>
        <p:nvSpPr>
          <p:cNvPr id="5" name="TextBox 4">
            <a:extLst>
              <a:ext uri="{FF2B5EF4-FFF2-40B4-BE49-F238E27FC236}">
                <a16:creationId xmlns:a16="http://schemas.microsoft.com/office/drawing/2014/main" id="{9BAD3290-F7F2-727B-2589-D5DBA0F8033D}"/>
              </a:ext>
            </a:extLst>
          </p:cNvPr>
          <p:cNvSpPr txBox="1"/>
          <p:nvPr/>
        </p:nvSpPr>
        <p:spPr>
          <a:xfrm>
            <a:off x="700056" y="1395454"/>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ENG</a:t>
            </a:r>
          </a:p>
        </p:txBody>
      </p:sp>
      <p:sp>
        <p:nvSpPr>
          <p:cNvPr id="8" name="TextBox 7">
            <a:extLst>
              <a:ext uri="{FF2B5EF4-FFF2-40B4-BE49-F238E27FC236}">
                <a16:creationId xmlns:a16="http://schemas.microsoft.com/office/drawing/2014/main" id="{4A570774-42AC-B946-90ED-187FDE286097}"/>
              </a:ext>
            </a:extLst>
          </p:cNvPr>
          <p:cNvSpPr txBox="1"/>
          <p:nvPr/>
        </p:nvSpPr>
        <p:spPr>
          <a:xfrm>
            <a:off x="700055" y="2693506"/>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FRA</a:t>
            </a:r>
          </a:p>
        </p:txBody>
      </p:sp>
      <p:sp>
        <p:nvSpPr>
          <p:cNvPr id="9" name="TextBox 8">
            <a:extLst>
              <a:ext uri="{FF2B5EF4-FFF2-40B4-BE49-F238E27FC236}">
                <a16:creationId xmlns:a16="http://schemas.microsoft.com/office/drawing/2014/main" id="{4B534668-ED3D-D014-2090-DD6A14F55C1D}"/>
              </a:ext>
            </a:extLst>
          </p:cNvPr>
          <p:cNvSpPr txBox="1"/>
          <p:nvPr/>
        </p:nvSpPr>
        <p:spPr>
          <a:xfrm>
            <a:off x="700054" y="4015648"/>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POR</a:t>
            </a:r>
          </a:p>
        </p:txBody>
      </p:sp>
      <p:sp>
        <p:nvSpPr>
          <p:cNvPr id="13" name="TextBox 12">
            <a:extLst>
              <a:ext uri="{FF2B5EF4-FFF2-40B4-BE49-F238E27FC236}">
                <a16:creationId xmlns:a16="http://schemas.microsoft.com/office/drawing/2014/main" id="{490851E5-2324-1248-7341-8B3449B855FD}"/>
              </a:ext>
            </a:extLst>
          </p:cNvPr>
          <p:cNvSpPr txBox="1"/>
          <p:nvPr/>
        </p:nvSpPr>
        <p:spPr>
          <a:xfrm>
            <a:off x="700054" y="5337790"/>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SWA</a:t>
            </a:r>
          </a:p>
        </p:txBody>
      </p:sp>
      <p:sp>
        <p:nvSpPr>
          <p:cNvPr id="14" name="TextBox 13">
            <a:extLst>
              <a:ext uri="{FF2B5EF4-FFF2-40B4-BE49-F238E27FC236}">
                <a16:creationId xmlns:a16="http://schemas.microsoft.com/office/drawing/2014/main" id="{E8C8DCFA-20DB-0E9A-5201-049FAB8F6DFA}"/>
              </a:ext>
            </a:extLst>
          </p:cNvPr>
          <p:cNvSpPr txBox="1"/>
          <p:nvPr/>
        </p:nvSpPr>
        <p:spPr>
          <a:xfrm>
            <a:off x="1103371" y="2798693"/>
            <a:ext cx="9911422" cy="1241174"/>
          </a:xfrm>
          <a:prstGeom prst="rect">
            <a:avLst/>
          </a:prstGeom>
          <a:noFill/>
        </p:spPr>
        <p:txBody>
          <a:bodyPr wrap="square" rtlCol="0">
            <a:spAutoFit/>
          </a:bodyPr>
          <a:lstStyle/>
          <a:p>
            <a:pPr>
              <a:lnSpc>
                <a:spcPct val="107000"/>
              </a:lnSpc>
            </a:pPr>
            <a:r>
              <a:rPr lang="fr-FR" sz="1400" dirty="0">
                <a:latin typeface="Acumin Pro SemiCondensed" panose="020B0506020202020204" pitchFamily="34" charset="77"/>
                <a:ea typeface="Calibri" panose="020F0502020204030204" pitchFamily="34" charset="0"/>
                <a:cs typeface="PalatinoLTStd-Roman"/>
              </a:rPr>
              <a:t>         Toute copie papier peut être envoyée par la poste à l’adresse suivante :</a:t>
            </a:r>
          </a:p>
          <a:p>
            <a:pPr>
              <a:lnSpc>
                <a:spcPct val="107000"/>
              </a:lnSpc>
            </a:pPr>
            <a:r>
              <a:rPr lang="fr-FR" sz="1400" dirty="0">
                <a:latin typeface="Acumin Pro SemiCondensed" panose="020B0506020202020204" pitchFamily="34" charset="77"/>
                <a:ea typeface="Calibri" panose="020F0502020204030204" pitchFamily="34" charset="0"/>
                <a:cs typeface="PalatinoLTStd-Roman"/>
              </a:rPr>
              <a:t>	GCFA</a:t>
            </a:r>
          </a:p>
          <a:p>
            <a:pPr>
              <a:lnSpc>
                <a:spcPct val="107000"/>
              </a:lnSpc>
            </a:pPr>
            <a:r>
              <a:rPr lang="fr-FR" sz="1400" dirty="0">
                <a:latin typeface="Acumin Pro SemiCondensed" panose="020B0506020202020204" pitchFamily="34" charset="77"/>
                <a:ea typeface="Calibri" panose="020F0502020204030204" pitchFamily="34" charset="0"/>
                <a:cs typeface="PalatinoLTStd-Roman"/>
              </a:rPr>
              <a:t> 	À l’attention de : Département des services de données</a:t>
            </a:r>
          </a:p>
          <a:p>
            <a:pPr>
              <a:lnSpc>
                <a:spcPct val="107000"/>
              </a:lnSpc>
            </a:pPr>
            <a:r>
              <a:rPr lang="fr-FR" sz="1400" dirty="0">
                <a:latin typeface="Acumin Pro SemiCondensed" panose="020B0506020202020204" pitchFamily="34" charset="77"/>
                <a:ea typeface="Calibri" panose="020F0502020204030204" pitchFamily="34" charset="0"/>
                <a:cs typeface="PalatinoLTStd-Roman"/>
              </a:rPr>
              <a:t>	1908, avenue Grand</a:t>
            </a:r>
          </a:p>
          <a:p>
            <a:pPr>
              <a:lnSpc>
                <a:spcPct val="107000"/>
              </a:lnSpc>
            </a:pPr>
            <a:r>
              <a:rPr lang="fr-FR" sz="1400" dirty="0">
                <a:latin typeface="Acumin Pro SemiCondensed" panose="020B0506020202020204" pitchFamily="34" charset="77"/>
                <a:ea typeface="Calibri" panose="020F0502020204030204" pitchFamily="34" charset="0"/>
                <a:cs typeface="PalatinoLTStd-Roman"/>
              </a:rPr>
              <a:t>	Nashville, TN 37203</a:t>
            </a:r>
          </a:p>
        </p:txBody>
      </p:sp>
      <p:sp>
        <p:nvSpPr>
          <p:cNvPr id="15" name="TextBox 14">
            <a:extLst>
              <a:ext uri="{FF2B5EF4-FFF2-40B4-BE49-F238E27FC236}">
                <a16:creationId xmlns:a16="http://schemas.microsoft.com/office/drawing/2014/main" id="{86A0DC4B-27F0-CFD0-5F5B-DA0856BB9E8E}"/>
              </a:ext>
            </a:extLst>
          </p:cNvPr>
          <p:cNvSpPr txBox="1"/>
          <p:nvPr/>
        </p:nvSpPr>
        <p:spPr>
          <a:xfrm>
            <a:off x="1499937" y="4046681"/>
            <a:ext cx="10099118" cy="1184620"/>
          </a:xfrm>
          <a:prstGeom prst="rect">
            <a:avLst/>
          </a:prstGeom>
          <a:noFill/>
        </p:spPr>
        <p:txBody>
          <a:bodyPr wrap="square" rtlCol="0">
            <a:spAutoFit/>
          </a:bodyPr>
          <a:lstStyle/>
          <a:p>
            <a:pPr marL="0" marR="0">
              <a:lnSpc>
                <a:spcPct val="107000"/>
              </a:lnSpc>
              <a:spcBef>
                <a:spcPts val="0"/>
              </a:spcBef>
              <a:spcAft>
                <a:spcPts val="0"/>
              </a:spcAft>
            </a:pPr>
            <a:r>
              <a:rPr lang="pt" sz="1400" dirty="0">
                <a:effectLst/>
                <a:latin typeface="Acumin Pro SemiCondensed Smbd" panose="020B0506020202020204"/>
                <a:ea typeface="Calibri" panose="020F0502020204030204" pitchFamily="34" charset="0"/>
                <a:cs typeface="PalatinoLTStd-Roman"/>
              </a:rPr>
              <a:t>Quaisquer cópias impressas podem ser enviadas pelo correio para</a:t>
            </a:r>
            <a:r>
              <a:rPr lang="en-US" sz="1400" dirty="0">
                <a:effectLst/>
                <a:latin typeface="Acumin Pro SemiCondensed Smbd" panose="020B0506020202020204"/>
                <a:ea typeface="Calibri" panose="020F0502020204030204" pitchFamily="34" charset="0"/>
                <a:cs typeface="PalatinoLTStd-Roman"/>
              </a:rPr>
              <a:t>:</a:t>
            </a:r>
            <a:endParaRPr lang="en-US" sz="1400" dirty="0">
              <a:effectLst/>
              <a:latin typeface="Acumin Pro SemiCondensed Smbd" panose="020B0506020202020204"/>
              <a:ea typeface="Calibri" panose="020F0502020204030204" pitchFamily="34" charset="0"/>
              <a:cs typeface="Times New Roman" panose="02020603050405020304" pitchFamily="18" charset="0"/>
            </a:endParaRPr>
          </a:p>
          <a:p>
            <a:pPr lvl="1"/>
            <a:r>
              <a:rPr lang="en-US" sz="1400" dirty="0">
                <a:effectLst/>
                <a:latin typeface="Acumin Pro SemiCondensed Smbd" panose="020B0506020202020204"/>
                <a:ea typeface="Calibri" panose="020F0502020204030204" pitchFamily="34" charset="0"/>
                <a:cs typeface="Times New Roman" panose="02020603050405020304" pitchFamily="18" charset="0"/>
              </a:rPr>
              <a:t>GCFA</a:t>
            </a:r>
          </a:p>
          <a:p>
            <a:pPr lvl="1"/>
            <a:r>
              <a:rPr lang="en-US" sz="1400" dirty="0">
                <a:effectLst/>
                <a:latin typeface="Acumin Pro SemiCondensed Smbd" panose="020B0506020202020204"/>
                <a:ea typeface="Calibri" panose="020F0502020204030204" pitchFamily="34" charset="0"/>
                <a:cs typeface="Times New Roman" panose="02020603050405020304" pitchFamily="18" charset="0"/>
              </a:rPr>
              <a:t>ATTN: Data Services Department</a:t>
            </a:r>
          </a:p>
          <a:p>
            <a:pPr lvl="1"/>
            <a:r>
              <a:rPr lang="en-US" sz="1400" dirty="0">
                <a:effectLst/>
                <a:latin typeface="Acumin Pro SemiCondensed Smbd" panose="020B0506020202020204"/>
                <a:ea typeface="Calibri" panose="020F0502020204030204" pitchFamily="34" charset="0"/>
                <a:cs typeface="Times New Roman" panose="02020603050405020304" pitchFamily="18" charset="0"/>
              </a:rPr>
              <a:t>1908 Grand Ave</a:t>
            </a:r>
          </a:p>
          <a:p>
            <a:pPr lvl="1"/>
            <a:r>
              <a:rPr lang="en-US" sz="1400" dirty="0">
                <a:effectLst/>
                <a:latin typeface="Acumin Pro SemiCondensed Smbd" panose="020B0506020202020204"/>
                <a:ea typeface="Calibri" panose="020F0502020204030204" pitchFamily="34" charset="0"/>
                <a:cs typeface="Times New Roman" panose="02020603050405020304" pitchFamily="18" charset="0"/>
              </a:rPr>
              <a:t>Nashville, TN 37203</a:t>
            </a:r>
          </a:p>
        </p:txBody>
      </p:sp>
      <p:sp>
        <p:nvSpPr>
          <p:cNvPr id="16" name="TextBox 15">
            <a:extLst>
              <a:ext uri="{FF2B5EF4-FFF2-40B4-BE49-F238E27FC236}">
                <a16:creationId xmlns:a16="http://schemas.microsoft.com/office/drawing/2014/main" id="{16CF164B-661E-29D8-A764-F402037CEA49}"/>
              </a:ext>
            </a:extLst>
          </p:cNvPr>
          <p:cNvSpPr txBox="1"/>
          <p:nvPr/>
        </p:nvSpPr>
        <p:spPr>
          <a:xfrm>
            <a:off x="1320800" y="5325509"/>
            <a:ext cx="10278255" cy="1169551"/>
          </a:xfrm>
          <a:prstGeom prst="rect">
            <a:avLst/>
          </a:prstGeom>
          <a:noFill/>
        </p:spPr>
        <p:txBody>
          <a:bodyPr wrap="square" rtlCol="0">
            <a:spAutoFit/>
          </a:bodyPr>
          <a:lstStyle/>
          <a:p>
            <a:pPr lvl="1"/>
            <a:r>
              <a:rPr lang="en-US" sz="1400" dirty="0">
                <a:effectLst/>
                <a:latin typeface="Acumin Pro SemiCondensed" panose="020B0506020202020204" pitchFamily="34" charset="77"/>
                <a:ea typeface="Calibri" panose="020F0502020204030204" pitchFamily="34" charset="0"/>
                <a:cs typeface="Times New Roman" panose="02020603050405020304" pitchFamily="18" charset="0"/>
              </a:rPr>
              <a:t>Nakala </a:t>
            </a:r>
            <a:r>
              <a:rPr lang="en-US" sz="1400" dirty="0" err="1">
                <a:effectLst/>
                <a:latin typeface="Acumin Pro SemiCondensed" panose="020B0506020202020204" pitchFamily="34" charset="77"/>
                <a:ea typeface="Calibri" panose="020F0502020204030204" pitchFamily="34" charset="0"/>
                <a:cs typeface="Times New Roman" panose="02020603050405020304" pitchFamily="18" charset="0"/>
              </a:rPr>
              <a:t>ngumu</a:t>
            </a:r>
            <a:r>
              <a:rPr lang="en-US" sz="1400" dirty="0">
                <a:effectLst/>
                <a:latin typeface="Acumin Pro SemiCondensed" panose="020B0506020202020204" pitchFamily="34" charset="77"/>
                <a:ea typeface="Calibri" panose="020F0502020204030204" pitchFamily="34" charset="0"/>
                <a:cs typeface="Times New Roman" panose="02020603050405020304" pitchFamily="18" charset="0"/>
              </a:rPr>
              <a:t>  </a:t>
            </a:r>
            <a:r>
              <a:rPr lang="en-US" sz="1400" dirty="0" err="1">
                <a:effectLst/>
                <a:latin typeface="Acumin Pro SemiCondensed" panose="020B0506020202020204" pitchFamily="34" charset="77"/>
                <a:ea typeface="Calibri" panose="020F0502020204030204" pitchFamily="34" charset="0"/>
                <a:cs typeface="Times New Roman" panose="02020603050405020304" pitchFamily="18" charset="0"/>
              </a:rPr>
              <a:t>zozote</a:t>
            </a:r>
            <a:r>
              <a:rPr lang="en-US" sz="1400" dirty="0">
                <a:effectLst/>
                <a:latin typeface="Acumin Pro SemiCondensed" panose="020B0506020202020204" pitchFamily="34" charset="77"/>
                <a:ea typeface="Calibri" panose="020F0502020204030204" pitchFamily="34" charset="0"/>
                <a:cs typeface="Times New Roman" panose="02020603050405020304" pitchFamily="18" charset="0"/>
              </a:rPr>
              <a:t> </a:t>
            </a:r>
            <a:r>
              <a:rPr lang="en-US" sz="1400" dirty="0" err="1">
                <a:effectLst/>
                <a:latin typeface="Acumin Pro SemiCondensed" panose="020B0506020202020204" pitchFamily="34" charset="77"/>
                <a:ea typeface="Calibri" panose="020F0502020204030204" pitchFamily="34" charset="0"/>
                <a:cs typeface="Times New Roman" panose="02020603050405020304" pitchFamily="18" charset="0"/>
              </a:rPr>
              <a:t>za</a:t>
            </a:r>
            <a:r>
              <a:rPr lang="en-US" sz="1400" dirty="0" err="1">
                <a:latin typeface="Acumin Pro SemiCondensed" panose="020B0506020202020204" pitchFamily="34" charset="77"/>
                <a:ea typeface="Calibri" panose="020F0502020204030204" pitchFamily="34" charset="0"/>
                <a:cs typeface="Times New Roman" panose="02020603050405020304" pitchFamily="18" charset="0"/>
              </a:rPr>
              <a:t>weza</a:t>
            </a:r>
            <a:r>
              <a:rPr lang="en-US" sz="1400" dirty="0">
                <a:latin typeface="Acumin Pro SemiCondensed" panose="020B0506020202020204" pitchFamily="34" charset="77"/>
                <a:ea typeface="Calibri" panose="020F0502020204030204" pitchFamily="34" charset="0"/>
                <a:cs typeface="Times New Roman" panose="02020603050405020304" pitchFamily="18" charset="0"/>
              </a:rPr>
              <a:t> </a:t>
            </a:r>
            <a:r>
              <a:rPr lang="en-US" sz="1400" dirty="0" err="1">
                <a:latin typeface="Acumin Pro SemiCondensed" panose="020B0506020202020204" pitchFamily="34" charset="77"/>
                <a:ea typeface="Calibri" panose="020F0502020204030204" pitchFamily="34" charset="0"/>
                <a:cs typeface="Times New Roman" panose="02020603050405020304" pitchFamily="18" charset="0"/>
              </a:rPr>
              <a:t>kutumwa</a:t>
            </a:r>
            <a:r>
              <a:rPr lang="en-US" sz="1400" dirty="0">
                <a:latin typeface="Acumin Pro SemiCondensed" panose="020B0506020202020204" pitchFamily="34" charset="77"/>
                <a:ea typeface="Calibri" panose="020F0502020204030204" pitchFamily="34" charset="0"/>
                <a:cs typeface="Times New Roman" panose="02020603050405020304" pitchFamily="18" charset="0"/>
              </a:rPr>
              <a:t> </a:t>
            </a:r>
            <a:r>
              <a:rPr lang="en-US" sz="1400" dirty="0" err="1">
                <a:latin typeface="Acumin Pro SemiCondensed" panose="020B0506020202020204" pitchFamily="34" charset="77"/>
                <a:ea typeface="Calibri" panose="020F0502020204030204" pitchFamily="34" charset="0"/>
                <a:cs typeface="Times New Roman" panose="02020603050405020304" pitchFamily="18" charset="0"/>
              </a:rPr>
              <a:t>kibarua</a:t>
            </a:r>
            <a:r>
              <a:rPr lang="en-US" sz="1400" dirty="0">
                <a:latin typeface="Acumin Pro SemiCondensed" panose="020B0506020202020204" pitchFamily="34" charset="77"/>
                <a:ea typeface="Calibri" panose="020F0502020204030204" pitchFamily="34" charset="0"/>
                <a:cs typeface="Times New Roman" panose="02020603050405020304" pitchFamily="18" charset="0"/>
              </a:rPr>
              <a:t> </a:t>
            </a:r>
            <a:r>
              <a:rPr lang="en-US" sz="1400" dirty="0" err="1">
                <a:latin typeface="Acumin Pro SemiCondensed" panose="020B0506020202020204" pitchFamily="34" charset="77"/>
                <a:ea typeface="Calibri" panose="020F0502020204030204" pitchFamily="34" charset="0"/>
                <a:cs typeface="Times New Roman" panose="02020603050405020304" pitchFamily="18" charset="0"/>
              </a:rPr>
              <a:t>kwa</a:t>
            </a:r>
            <a:r>
              <a:rPr lang="en-US" sz="1400" dirty="0">
                <a:latin typeface="Acumin Pro SemiCondensed" panose="020B0506020202020204" pitchFamily="34" charset="77"/>
                <a:ea typeface="Calibri" panose="020F0502020204030204" pitchFamily="34" charset="0"/>
                <a:cs typeface="Times New Roman" panose="02020603050405020304" pitchFamily="18" charset="0"/>
              </a:rPr>
              <a:t> </a:t>
            </a:r>
          </a:p>
          <a:p>
            <a:pPr lvl="1"/>
            <a:r>
              <a:rPr lang="en-US" sz="1400" dirty="0">
                <a:effectLst/>
                <a:latin typeface="Acumin Pro SemiCondensed" panose="020B0506020202020204" pitchFamily="34" charset="77"/>
                <a:ea typeface="Calibri" panose="020F0502020204030204" pitchFamily="34" charset="0"/>
                <a:cs typeface="Times New Roman" panose="02020603050405020304" pitchFamily="18" charset="0"/>
              </a:rPr>
              <a:t>	GCFA</a:t>
            </a:r>
          </a:p>
          <a:p>
            <a:pPr lvl="1"/>
            <a:r>
              <a:rPr lang="en-US" sz="1400" dirty="0">
                <a:effectLst/>
                <a:latin typeface="Acumin Pro SemiCondensed" panose="020B0506020202020204" pitchFamily="34" charset="77"/>
                <a:ea typeface="Calibri" panose="020F0502020204030204" pitchFamily="34" charset="0"/>
                <a:cs typeface="Times New Roman" panose="02020603050405020304" pitchFamily="18" charset="0"/>
              </a:rPr>
              <a:t>	ATTN: Data Services Department</a:t>
            </a:r>
          </a:p>
          <a:p>
            <a:pPr lvl="1"/>
            <a:r>
              <a:rPr lang="en-US" sz="1400" dirty="0">
                <a:effectLst/>
                <a:latin typeface="Acumin Pro SemiCondensed" panose="020B0506020202020204" pitchFamily="34" charset="77"/>
                <a:ea typeface="Calibri" panose="020F0502020204030204" pitchFamily="34" charset="0"/>
                <a:cs typeface="Times New Roman" panose="02020603050405020304" pitchFamily="18" charset="0"/>
              </a:rPr>
              <a:t>	1908 Grand Ave</a:t>
            </a:r>
          </a:p>
          <a:p>
            <a:pPr lvl="1"/>
            <a:r>
              <a:rPr lang="en-US" sz="1400" dirty="0">
                <a:effectLst/>
                <a:latin typeface="Acumin Pro SemiCondensed" panose="020B0506020202020204" pitchFamily="34" charset="77"/>
                <a:ea typeface="Calibri" panose="020F0502020204030204" pitchFamily="34" charset="0"/>
                <a:cs typeface="Times New Roman" panose="02020603050405020304" pitchFamily="18" charset="0"/>
              </a:rPr>
              <a:t>	Nashville, TN 37203</a:t>
            </a:r>
          </a:p>
        </p:txBody>
      </p:sp>
    </p:spTree>
    <p:extLst>
      <p:ext uri="{BB962C8B-B14F-4D97-AF65-F5344CB8AC3E}">
        <p14:creationId xmlns:p14="http://schemas.microsoft.com/office/powerpoint/2010/main" val="10882977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F3F3F3"/>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56DBC9B-6366-1BD4-9E7F-7CBF70F115C1}"/>
              </a:ext>
            </a:extLst>
          </p:cNvPr>
          <p:cNvSpPr/>
          <p:nvPr/>
        </p:nvSpPr>
        <p:spPr>
          <a:xfrm>
            <a:off x="383366" y="1233776"/>
            <a:ext cx="11351434" cy="5276353"/>
          </a:xfrm>
          <a:prstGeom prst="rect">
            <a:avLst/>
          </a:prstGeom>
          <a:solidFill>
            <a:schemeClr val="bg1"/>
          </a:solidFill>
          <a:ln w="63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A4C0B387-14B1-268F-A198-EF2DB45115A3}"/>
              </a:ext>
            </a:extLst>
          </p:cNvPr>
          <p:cNvSpPr txBox="1"/>
          <p:nvPr/>
        </p:nvSpPr>
        <p:spPr>
          <a:xfrm>
            <a:off x="271071" y="293723"/>
            <a:ext cx="11576023" cy="646331"/>
          </a:xfrm>
          <a:prstGeom prst="rect">
            <a:avLst/>
          </a:prstGeom>
          <a:noFill/>
        </p:spPr>
        <p:txBody>
          <a:bodyPr wrap="square" rtlCol="0">
            <a:spAutoFit/>
          </a:bodyPr>
          <a:lstStyle/>
          <a:p>
            <a:pPr algn="ctr"/>
            <a:r>
              <a:rPr lang="en-US" sz="3600" b="1" dirty="0">
                <a:solidFill>
                  <a:schemeClr val="accent1"/>
                </a:solidFill>
                <a:latin typeface="Acumin Pro SemiCondensed Smbd" panose="020B0506020202020204" pitchFamily="34" charset="77"/>
              </a:rPr>
              <a:t>Annual Conference Journal Submission </a:t>
            </a:r>
          </a:p>
        </p:txBody>
      </p:sp>
      <p:sp>
        <p:nvSpPr>
          <p:cNvPr id="6" name="Rectangle 2">
            <a:extLst>
              <a:ext uri="{FF2B5EF4-FFF2-40B4-BE49-F238E27FC236}">
                <a16:creationId xmlns:a16="http://schemas.microsoft.com/office/drawing/2014/main" id="{2B371F4D-1C20-32A1-2A05-7EB04D8785B3}"/>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Rectangle 4">
            <a:extLst>
              <a:ext uri="{FF2B5EF4-FFF2-40B4-BE49-F238E27FC236}">
                <a16:creationId xmlns:a16="http://schemas.microsoft.com/office/drawing/2014/main" id="{497CEAA2-70C2-B0F7-A734-EA0AC1B86E8C}"/>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1" name="Rectangle 6">
            <a:extLst>
              <a:ext uri="{FF2B5EF4-FFF2-40B4-BE49-F238E27FC236}">
                <a16:creationId xmlns:a16="http://schemas.microsoft.com/office/drawing/2014/main" id="{12952807-64D4-EB09-226D-1D1A6145DEDF}"/>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Rectangle 8">
            <a:extLst>
              <a:ext uri="{FF2B5EF4-FFF2-40B4-BE49-F238E27FC236}">
                <a16:creationId xmlns:a16="http://schemas.microsoft.com/office/drawing/2014/main" id="{D01B84D8-AA3D-2AAE-F0DD-834361F66DFA}"/>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 name="TextBox 2">
            <a:extLst>
              <a:ext uri="{FF2B5EF4-FFF2-40B4-BE49-F238E27FC236}">
                <a16:creationId xmlns:a16="http://schemas.microsoft.com/office/drawing/2014/main" id="{278A75F6-67FB-2E7D-BD0B-4909B9AD93FB}"/>
              </a:ext>
            </a:extLst>
          </p:cNvPr>
          <p:cNvSpPr txBox="1"/>
          <p:nvPr/>
        </p:nvSpPr>
        <p:spPr>
          <a:xfrm>
            <a:off x="383367" y="833244"/>
            <a:ext cx="11351434" cy="369332"/>
          </a:xfrm>
          <a:prstGeom prst="rect">
            <a:avLst/>
          </a:prstGeom>
          <a:noFill/>
        </p:spPr>
        <p:txBody>
          <a:bodyPr wrap="square" rtlCol="0">
            <a:spAutoFit/>
          </a:bodyPr>
          <a:lstStyle/>
          <a:p>
            <a:pPr algn="ctr"/>
            <a:r>
              <a:rPr lang="en-US" b="1" dirty="0">
                <a:latin typeface="Acumin Pro SemiCondensed" panose="020B0506020202020204" pitchFamily="34" charset="77"/>
              </a:rPr>
              <a:t>BOD Journal Requirements Information</a:t>
            </a:r>
          </a:p>
        </p:txBody>
      </p:sp>
      <p:sp>
        <p:nvSpPr>
          <p:cNvPr id="7" name="TextBox 6">
            <a:extLst>
              <a:ext uri="{FF2B5EF4-FFF2-40B4-BE49-F238E27FC236}">
                <a16:creationId xmlns:a16="http://schemas.microsoft.com/office/drawing/2014/main" id="{0B5D3ADB-280F-D792-75E3-46A844D8B2D1}"/>
              </a:ext>
            </a:extLst>
          </p:cNvPr>
          <p:cNvSpPr txBox="1"/>
          <p:nvPr/>
        </p:nvSpPr>
        <p:spPr>
          <a:xfrm>
            <a:off x="1499937" y="1585906"/>
            <a:ext cx="9911422" cy="671915"/>
          </a:xfrm>
          <a:prstGeom prst="rect">
            <a:avLst/>
          </a:prstGeom>
          <a:noFill/>
        </p:spPr>
        <p:txBody>
          <a:bodyPr wrap="square" rtlCol="0">
            <a:spAutoFit/>
          </a:bodyPr>
          <a:lstStyle/>
          <a:p>
            <a:pPr marL="0" marR="0">
              <a:lnSpc>
                <a:spcPct val="107000"/>
              </a:lnSpc>
              <a:spcBef>
                <a:spcPts val="0"/>
              </a:spcBef>
              <a:spcAft>
                <a:spcPts val="0"/>
              </a:spcAft>
            </a:pPr>
            <a:r>
              <a:rPr lang="en-US" dirty="0">
                <a:effectLst/>
                <a:latin typeface="Acumin Pro SemiCondensed" panose="020B0506020202020204" pitchFamily="34" charset="77"/>
                <a:ea typeface="Calibri" panose="020F0502020204030204" pitchFamily="34" charset="0"/>
                <a:cs typeface="NewCaledoniaLTStd"/>
              </a:rPr>
              <a:t>The Commission on General Conference uses the statistical reports in the annual conference journals to determine the number of delegates for General Conference. This is described in BOD ¶ </a:t>
            </a:r>
            <a:r>
              <a:rPr lang="en-US" dirty="0">
                <a:effectLst/>
                <a:latin typeface="Acumin Pro SemiCondensed" panose="020B0506020202020204" pitchFamily="34" charset="77"/>
                <a:ea typeface="Calibri" panose="020F0502020204030204" pitchFamily="34" charset="0"/>
                <a:cs typeface="PalatinoLTStd-Roman"/>
              </a:rPr>
              <a:t>511.5:</a:t>
            </a:r>
            <a:endParaRPr lang="en-US" dirty="0">
              <a:effectLst/>
              <a:latin typeface="Acumin Pro SemiCondensed" panose="020B0506020202020204" pitchFamily="34" charset="77"/>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C1B46043-ED18-83A5-765F-F5748D41634A}"/>
              </a:ext>
            </a:extLst>
          </p:cNvPr>
          <p:cNvSpPr txBox="1"/>
          <p:nvPr/>
        </p:nvSpPr>
        <p:spPr>
          <a:xfrm>
            <a:off x="700056" y="1584763"/>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ENG</a:t>
            </a:r>
          </a:p>
        </p:txBody>
      </p:sp>
      <p:sp>
        <p:nvSpPr>
          <p:cNvPr id="8" name="TextBox 7">
            <a:extLst>
              <a:ext uri="{FF2B5EF4-FFF2-40B4-BE49-F238E27FC236}">
                <a16:creationId xmlns:a16="http://schemas.microsoft.com/office/drawing/2014/main" id="{2B515409-1A56-AA56-A642-54014CB0FDE7}"/>
              </a:ext>
            </a:extLst>
          </p:cNvPr>
          <p:cNvSpPr txBox="1"/>
          <p:nvPr/>
        </p:nvSpPr>
        <p:spPr>
          <a:xfrm>
            <a:off x="700056" y="2749636"/>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FRA</a:t>
            </a:r>
          </a:p>
        </p:txBody>
      </p:sp>
      <p:sp>
        <p:nvSpPr>
          <p:cNvPr id="9" name="TextBox 8">
            <a:extLst>
              <a:ext uri="{FF2B5EF4-FFF2-40B4-BE49-F238E27FC236}">
                <a16:creationId xmlns:a16="http://schemas.microsoft.com/office/drawing/2014/main" id="{CDE07713-0EE9-F36B-7F5A-6BF98FA2EF65}"/>
              </a:ext>
            </a:extLst>
          </p:cNvPr>
          <p:cNvSpPr txBox="1"/>
          <p:nvPr/>
        </p:nvSpPr>
        <p:spPr>
          <a:xfrm>
            <a:off x="700056" y="4108364"/>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POR</a:t>
            </a:r>
          </a:p>
        </p:txBody>
      </p:sp>
      <p:sp>
        <p:nvSpPr>
          <p:cNvPr id="13" name="TextBox 12">
            <a:extLst>
              <a:ext uri="{FF2B5EF4-FFF2-40B4-BE49-F238E27FC236}">
                <a16:creationId xmlns:a16="http://schemas.microsoft.com/office/drawing/2014/main" id="{BC24A116-DD2E-4412-CC1A-85D396791B64}"/>
              </a:ext>
            </a:extLst>
          </p:cNvPr>
          <p:cNvSpPr txBox="1"/>
          <p:nvPr/>
        </p:nvSpPr>
        <p:spPr>
          <a:xfrm>
            <a:off x="700057" y="5410422"/>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SWA</a:t>
            </a:r>
          </a:p>
        </p:txBody>
      </p:sp>
      <p:sp>
        <p:nvSpPr>
          <p:cNvPr id="14" name="TextBox 13">
            <a:extLst>
              <a:ext uri="{FF2B5EF4-FFF2-40B4-BE49-F238E27FC236}">
                <a16:creationId xmlns:a16="http://schemas.microsoft.com/office/drawing/2014/main" id="{5588ECBE-7240-8DCE-D3E5-2AB6A5F8FC99}"/>
              </a:ext>
            </a:extLst>
          </p:cNvPr>
          <p:cNvSpPr txBox="1"/>
          <p:nvPr/>
        </p:nvSpPr>
        <p:spPr>
          <a:xfrm>
            <a:off x="1499937" y="2764501"/>
            <a:ext cx="9911422" cy="976614"/>
          </a:xfrm>
          <a:prstGeom prst="rect">
            <a:avLst/>
          </a:prstGeom>
          <a:noFill/>
        </p:spPr>
        <p:txBody>
          <a:bodyPr wrap="square" rtlCol="0">
            <a:spAutoFit/>
          </a:bodyPr>
          <a:lstStyle/>
          <a:p>
            <a:pPr>
              <a:lnSpc>
                <a:spcPct val="107000"/>
              </a:lnSpc>
            </a:pPr>
            <a:r>
              <a:rPr lang="fr-FR" sz="1800" dirty="0">
                <a:latin typeface="Acumin Pro SemiCondensed" panose="020B0506020202020204" pitchFamily="34" charset="77"/>
                <a:ea typeface="Calibri" panose="020F0502020204030204" pitchFamily="34" charset="0"/>
                <a:cs typeface="NewCaledoniaLTStd"/>
              </a:rPr>
              <a:t>La Commission de la Conférence générale utilise les rapports statistiques des journaux annuels de la Conférence pour déterminer le nombre de délégués à la Conférence générale. Ceci est décrit dans </a:t>
            </a:r>
            <a:r>
              <a:rPr lang="en-US" sz="1800" dirty="0">
                <a:effectLst/>
                <a:latin typeface="Acumin Pro SemiCondensed" panose="020B0506020202020204" pitchFamily="34" charset="77"/>
                <a:ea typeface="Calibri" panose="020F0502020204030204" pitchFamily="34" charset="0"/>
                <a:cs typeface="NewCaledoniaLTStd"/>
              </a:rPr>
              <a:t>¶ </a:t>
            </a:r>
            <a:r>
              <a:rPr lang="fr-FR" sz="1800" dirty="0">
                <a:latin typeface="Acumin Pro SemiCondensed" panose="020B0506020202020204" pitchFamily="34" charset="77"/>
                <a:ea typeface="Calibri" panose="020F0502020204030204" pitchFamily="34" charset="0"/>
                <a:cs typeface="NewCaledoniaLTStd"/>
              </a:rPr>
              <a:t>511.5 du Livre de Discipline:</a:t>
            </a:r>
          </a:p>
        </p:txBody>
      </p:sp>
      <p:sp>
        <p:nvSpPr>
          <p:cNvPr id="15" name="TextBox 14">
            <a:extLst>
              <a:ext uri="{FF2B5EF4-FFF2-40B4-BE49-F238E27FC236}">
                <a16:creationId xmlns:a16="http://schemas.microsoft.com/office/drawing/2014/main" id="{9DBC028D-601E-71DF-FAE8-6BF4B0925917}"/>
              </a:ext>
            </a:extLst>
          </p:cNvPr>
          <p:cNvSpPr txBox="1"/>
          <p:nvPr/>
        </p:nvSpPr>
        <p:spPr>
          <a:xfrm>
            <a:off x="1574961" y="4107572"/>
            <a:ext cx="9911422" cy="968278"/>
          </a:xfrm>
          <a:prstGeom prst="rect">
            <a:avLst/>
          </a:prstGeom>
          <a:noFill/>
        </p:spPr>
        <p:txBody>
          <a:bodyPr wrap="square" rtlCol="0">
            <a:spAutoFit/>
          </a:bodyPr>
          <a:lstStyle/>
          <a:p>
            <a:pPr marL="0" marR="0">
              <a:lnSpc>
                <a:spcPct val="107000"/>
              </a:lnSpc>
              <a:spcBef>
                <a:spcPts val="0"/>
              </a:spcBef>
              <a:spcAft>
                <a:spcPts val="0"/>
              </a:spcAft>
            </a:pPr>
            <a:r>
              <a:rPr lang="pt" sz="1800" dirty="0">
                <a:effectLst/>
                <a:latin typeface="Acumin Pro SemiCondensed" panose="020B0506020202020204"/>
                <a:ea typeface="Calibri" panose="020F0502020204030204" pitchFamily="34" charset="0"/>
                <a:cs typeface="NewCaledoniaLTStd"/>
              </a:rPr>
              <a:t>A Comissão da Conferência Geral usa os relatórios de dados estatísticos nos diários da conferência anual para determinar o número de delegados para a Conferência Geral. Isto está descrito no Livro da Disciplina (LDD) no ¶ </a:t>
            </a:r>
            <a:r>
              <a:rPr lang="pt" sz="1800" dirty="0">
                <a:effectLst/>
                <a:latin typeface="Acumin Pro SemiCondensed" panose="020B0506020202020204"/>
                <a:ea typeface="Calibri" panose="020F0502020204030204" pitchFamily="34" charset="0"/>
                <a:cs typeface="PalatinoLTStd-Roman"/>
              </a:rPr>
              <a:t>511.5 </a:t>
            </a:r>
          </a:p>
        </p:txBody>
      </p:sp>
      <p:sp>
        <p:nvSpPr>
          <p:cNvPr id="16" name="TextBox 15">
            <a:extLst>
              <a:ext uri="{FF2B5EF4-FFF2-40B4-BE49-F238E27FC236}">
                <a16:creationId xmlns:a16="http://schemas.microsoft.com/office/drawing/2014/main" id="{4991AFA1-4D92-C4E5-737F-283ED58FDB34}"/>
              </a:ext>
            </a:extLst>
          </p:cNvPr>
          <p:cNvSpPr txBox="1"/>
          <p:nvPr/>
        </p:nvSpPr>
        <p:spPr>
          <a:xfrm>
            <a:off x="1580522" y="5348113"/>
            <a:ext cx="9911422" cy="968278"/>
          </a:xfrm>
          <a:prstGeom prst="rect">
            <a:avLst/>
          </a:prstGeom>
          <a:noFill/>
        </p:spPr>
        <p:txBody>
          <a:bodyPr wrap="square" rtlCol="0">
            <a:spAutoFit/>
          </a:bodyPr>
          <a:lstStyle/>
          <a:p>
            <a:pPr>
              <a:lnSpc>
                <a:spcPct val="107000"/>
              </a:lnSpc>
            </a:pPr>
            <a:r>
              <a:rPr lang="en-US" sz="1800" dirty="0" err="1">
                <a:latin typeface="Acumin Pro SemiCondensed" panose="020B0506020202020204" pitchFamily="34" charset="77"/>
                <a:ea typeface="Calibri" panose="020F0502020204030204" pitchFamily="34" charset="0"/>
                <a:cs typeface="Times New Roman" panose="02020603050405020304" pitchFamily="18" charset="0"/>
              </a:rPr>
              <a:t>Tume</a:t>
            </a:r>
            <a:r>
              <a:rPr lang="en-US" sz="1800" dirty="0">
                <a:latin typeface="Acumin Pro SemiCondensed" panose="020B0506020202020204" pitchFamily="34" charset="77"/>
                <a:ea typeface="Calibri" panose="020F0502020204030204" pitchFamily="34" charset="0"/>
                <a:cs typeface="Times New Roman" panose="02020603050405020304" pitchFamily="18" charset="0"/>
              </a:rPr>
              <a:t> la </a:t>
            </a:r>
            <a:r>
              <a:rPr lang="en-US" sz="1800" dirty="0" err="1">
                <a:latin typeface="Acumin Pro SemiCondensed" panose="020B0506020202020204" pitchFamily="34" charset="77"/>
                <a:ea typeface="Calibri" panose="020F0502020204030204" pitchFamily="34" charset="0"/>
                <a:cs typeface="Times New Roman" panose="02020603050405020304" pitchFamily="18" charset="0"/>
              </a:rPr>
              <a:t>Konfarasa</a:t>
            </a:r>
            <a:r>
              <a:rPr lang="en-US" sz="1800" dirty="0">
                <a:latin typeface="Acumin Pro SemiCondensed" panose="020B0506020202020204" pitchFamily="34" charset="77"/>
                <a:ea typeface="Calibri" panose="020F0502020204030204" pitchFamily="34" charset="0"/>
                <a:cs typeface="Times New Roman" panose="02020603050405020304" pitchFamily="18" charset="0"/>
              </a:rPr>
              <a:t> </a:t>
            </a:r>
            <a:r>
              <a:rPr lang="en-US" sz="1800" dirty="0" err="1">
                <a:latin typeface="Acumin Pro SemiCondensed" panose="020B0506020202020204" pitchFamily="34" charset="77"/>
                <a:ea typeface="Calibri" panose="020F0502020204030204" pitchFamily="34" charset="0"/>
                <a:cs typeface="Times New Roman" panose="02020603050405020304" pitchFamily="18" charset="0"/>
              </a:rPr>
              <a:t>ya</a:t>
            </a:r>
            <a:r>
              <a:rPr lang="en-US" sz="1800" dirty="0">
                <a:latin typeface="Acumin Pro SemiCondensed" panose="020B0506020202020204" pitchFamily="34" charset="77"/>
                <a:ea typeface="Calibri" panose="020F0502020204030204" pitchFamily="34" charset="0"/>
                <a:cs typeface="Times New Roman" panose="02020603050405020304" pitchFamily="18" charset="0"/>
              </a:rPr>
              <a:t> </a:t>
            </a:r>
            <a:r>
              <a:rPr lang="en-US" sz="1800" dirty="0" err="1">
                <a:latin typeface="Acumin Pro SemiCondensed" panose="020B0506020202020204" pitchFamily="34" charset="77"/>
                <a:ea typeface="Calibri" panose="020F0502020204030204" pitchFamily="34" charset="0"/>
                <a:cs typeface="Times New Roman" panose="02020603050405020304" pitchFamily="18" charset="0"/>
              </a:rPr>
              <a:t>kijumla</a:t>
            </a:r>
            <a:r>
              <a:rPr lang="en-US" sz="1800" dirty="0">
                <a:latin typeface="Acumin Pro SemiCondensed" panose="020B0506020202020204" pitchFamily="34" charset="77"/>
                <a:ea typeface="Calibri" panose="020F0502020204030204" pitchFamily="34" charset="0"/>
                <a:cs typeface="Times New Roman" panose="02020603050405020304" pitchFamily="18" charset="0"/>
              </a:rPr>
              <a:t> </a:t>
            </a:r>
            <a:r>
              <a:rPr lang="en-US" sz="1800" dirty="0" err="1">
                <a:latin typeface="Acumin Pro SemiCondensed" panose="020B0506020202020204" pitchFamily="34" charset="77"/>
                <a:ea typeface="Calibri" panose="020F0502020204030204" pitchFamily="34" charset="0"/>
                <a:cs typeface="Times New Roman" panose="02020603050405020304" pitchFamily="18" charset="0"/>
              </a:rPr>
              <a:t>utumia</a:t>
            </a:r>
            <a:r>
              <a:rPr lang="en-US" sz="1800" dirty="0">
                <a:latin typeface="Acumin Pro SemiCondensed" panose="020B0506020202020204" pitchFamily="34" charset="77"/>
                <a:ea typeface="Calibri" panose="020F0502020204030204" pitchFamily="34" charset="0"/>
                <a:cs typeface="Times New Roman" panose="02020603050405020304" pitchFamily="18" charset="0"/>
              </a:rPr>
              <a:t> </a:t>
            </a:r>
            <a:r>
              <a:rPr lang="en-US" sz="1800" dirty="0" err="1">
                <a:latin typeface="Acumin Pro SemiCondensed" panose="020B0506020202020204" pitchFamily="34" charset="77"/>
                <a:ea typeface="Calibri" panose="020F0502020204030204" pitchFamily="34" charset="0"/>
                <a:cs typeface="Times New Roman" panose="02020603050405020304" pitchFamily="18" charset="0"/>
              </a:rPr>
              <a:t>riporti</a:t>
            </a:r>
            <a:r>
              <a:rPr lang="en-US" sz="1800" dirty="0">
                <a:latin typeface="Acumin Pro SemiCondensed" panose="020B0506020202020204" pitchFamily="34" charset="77"/>
                <a:ea typeface="Calibri" panose="020F0502020204030204" pitchFamily="34" charset="0"/>
                <a:cs typeface="Times New Roman" panose="02020603050405020304" pitchFamily="18" charset="0"/>
              </a:rPr>
              <a:t> za </a:t>
            </a:r>
            <a:r>
              <a:rPr lang="en-US" sz="1800" dirty="0" err="1">
                <a:latin typeface="Acumin Pro SemiCondensed" panose="020B0506020202020204" pitchFamily="34" charset="77"/>
                <a:ea typeface="Calibri" panose="020F0502020204030204" pitchFamily="34" charset="0"/>
                <a:cs typeface="Times New Roman" panose="02020603050405020304" pitchFamily="18" charset="0"/>
              </a:rPr>
              <a:t>takwimu</a:t>
            </a:r>
            <a:r>
              <a:rPr lang="en-US" sz="1800" dirty="0">
                <a:latin typeface="Acumin Pro SemiCondensed" panose="020B0506020202020204" pitchFamily="34" charset="77"/>
                <a:ea typeface="Calibri" panose="020F0502020204030204" pitchFamily="34" charset="0"/>
                <a:cs typeface="Times New Roman" panose="02020603050405020304" pitchFamily="18" charset="0"/>
              </a:rPr>
              <a:t> </a:t>
            </a:r>
            <a:r>
              <a:rPr lang="en-US" sz="1800" dirty="0" err="1">
                <a:latin typeface="Acumin Pro SemiCondensed" panose="020B0506020202020204" pitchFamily="34" charset="77"/>
                <a:ea typeface="Calibri" panose="020F0502020204030204" pitchFamily="34" charset="0"/>
                <a:cs typeface="Times New Roman" panose="02020603050405020304" pitchFamily="18" charset="0"/>
              </a:rPr>
              <a:t>katika</a:t>
            </a:r>
            <a:r>
              <a:rPr lang="en-US" sz="1800" dirty="0">
                <a:latin typeface="Acumin Pro SemiCondensed" panose="020B0506020202020204" pitchFamily="34" charset="77"/>
                <a:ea typeface="Calibri" panose="020F0502020204030204" pitchFamily="34" charset="0"/>
                <a:cs typeface="Times New Roman" panose="02020603050405020304" pitchFamily="18" charset="0"/>
              </a:rPr>
              <a:t> </a:t>
            </a:r>
            <a:r>
              <a:rPr lang="en-US" sz="1800" dirty="0" err="1">
                <a:latin typeface="Acumin Pro SemiCondensed" panose="020B0506020202020204" pitchFamily="34" charset="77"/>
                <a:ea typeface="Calibri" panose="020F0502020204030204" pitchFamily="34" charset="0"/>
                <a:cs typeface="Times New Roman" panose="02020603050405020304" pitchFamily="18" charset="0"/>
              </a:rPr>
              <a:t>jarida</a:t>
            </a:r>
            <a:r>
              <a:rPr lang="en-US" sz="1800" dirty="0">
                <a:latin typeface="Acumin Pro SemiCondensed" panose="020B0506020202020204" pitchFamily="34" charset="77"/>
                <a:ea typeface="Calibri" panose="020F0502020204030204" pitchFamily="34" charset="0"/>
                <a:cs typeface="Times New Roman" panose="02020603050405020304" pitchFamily="18" charset="0"/>
              </a:rPr>
              <a:t> la </a:t>
            </a:r>
            <a:r>
              <a:rPr lang="en-US" sz="1800" dirty="0" err="1">
                <a:latin typeface="Acumin Pro SemiCondensed" panose="020B0506020202020204" pitchFamily="34" charset="77"/>
                <a:ea typeface="Calibri" panose="020F0502020204030204" pitchFamily="34" charset="0"/>
                <a:cs typeface="Times New Roman" panose="02020603050405020304" pitchFamily="18" charset="0"/>
              </a:rPr>
              <a:t>mkutano</a:t>
            </a:r>
            <a:r>
              <a:rPr lang="en-US" sz="1800" dirty="0">
                <a:latin typeface="Acumin Pro SemiCondensed" panose="020B0506020202020204" pitchFamily="34" charset="77"/>
                <a:ea typeface="Calibri" panose="020F0502020204030204" pitchFamily="34" charset="0"/>
                <a:cs typeface="Times New Roman" panose="02020603050405020304" pitchFamily="18" charset="0"/>
              </a:rPr>
              <a:t> </a:t>
            </a:r>
            <a:r>
              <a:rPr lang="en-US" sz="1800" dirty="0" err="1">
                <a:latin typeface="Acumin Pro SemiCondensed" panose="020B0506020202020204" pitchFamily="34" charset="77"/>
                <a:ea typeface="Calibri" panose="020F0502020204030204" pitchFamily="34" charset="0"/>
                <a:cs typeface="Times New Roman" panose="02020603050405020304" pitchFamily="18" charset="0"/>
              </a:rPr>
              <a:t>wa</a:t>
            </a:r>
            <a:r>
              <a:rPr lang="en-US" sz="1800" dirty="0">
                <a:latin typeface="Acumin Pro SemiCondensed" panose="020B0506020202020204" pitchFamily="34" charset="77"/>
                <a:ea typeface="Calibri" panose="020F0502020204030204" pitchFamily="34" charset="0"/>
                <a:cs typeface="Times New Roman" panose="02020603050405020304" pitchFamily="18" charset="0"/>
              </a:rPr>
              <a:t> </a:t>
            </a:r>
            <a:r>
              <a:rPr lang="en-US" sz="1800" dirty="0" err="1">
                <a:latin typeface="Acumin Pro SemiCondensed" panose="020B0506020202020204" pitchFamily="34" charset="77"/>
                <a:ea typeface="Calibri" panose="020F0502020204030204" pitchFamily="34" charset="0"/>
                <a:cs typeface="Times New Roman" panose="02020603050405020304" pitchFamily="18" charset="0"/>
              </a:rPr>
              <a:t>kila</a:t>
            </a:r>
            <a:r>
              <a:rPr lang="en-US" sz="1800" dirty="0">
                <a:latin typeface="Acumin Pro SemiCondensed" panose="020B0506020202020204" pitchFamily="34" charset="77"/>
                <a:ea typeface="Calibri" panose="020F0502020204030204" pitchFamily="34" charset="0"/>
                <a:cs typeface="Times New Roman" panose="02020603050405020304" pitchFamily="18" charset="0"/>
              </a:rPr>
              <a:t> </a:t>
            </a:r>
            <a:r>
              <a:rPr lang="en-US" sz="1800" dirty="0" err="1">
                <a:latin typeface="Acumin Pro SemiCondensed" panose="020B0506020202020204" pitchFamily="34" charset="77"/>
                <a:ea typeface="Calibri" panose="020F0502020204030204" pitchFamily="34" charset="0"/>
                <a:cs typeface="Times New Roman" panose="02020603050405020304" pitchFamily="18" charset="0"/>
              </a:rPr>
              <a:t>mwaka</a:t>
            </a:r>
            <a:r>
              <a:rPr lang="en-US" sz="1800" dirty="0">
                <a:latin typeface="Acumin Pro SemiCondensed" panose="020B0506020202020204" pitchFamily="34" charset="77"/>
                <a:ea typeface="Calibri" panose="020F0502020204030204" pitchFamily="34" charset="0"/>
                <a:cs typeface="Times New Roman" panose="02020603050405020304" pitchFamily="18" charset="0"/>
              </a:rPr>
              <a:t> </a:t>
            </a:r>
            <a:r>
              <a:rPr lang="en-US" sz="1800" dirty="0" err="1">
                <a:latin typeface="Acumin Pro SemiCondensed" panose="020B0506020202020204" pitchFamily="34" charset="77"/>
                <a:ea typeface="Calibri" panose="020F0502020204030204" pitchFamily="34" charset="0"/>
                <a:cs typeface="Times New Roman" panose="02020603050405020304" pitchFamily="18" charset="0"/>
              </a:rPr>
              <a:t>hili</a:t>
            </a:r>
            <a:r>
              <a:rPr lang="en-US" sz="1800" dirty="0">
                <a:latin typeface="Acumin Pro SemiCondensed" panose="020B0506020202020204" pitchFamily="34" charset="77"/>
                <a:ea typeface="Calibri" panose="020F0502020204030204" pitchFamily="34" charset="0"/>
                <a:cs typeface="Times New Roman" panose="02020603050405020304" pitchFamily="18" charset="0"/>
              </a:rPr>
              <a:t> </a:t>
            </a:r>
            <a:r>
              <a:rPr lang="en-US" sz="1800" dirty="0" err="1">
                <a:latin typeface="Acumin Pro SemiCondensed" panose="020B0506020202020204" pitchFamily="34" charset="77"/>
                <a:ea typeface="Calibri" panose="020F0502020204030204" pitchFamily="34" charset="0"/>
                <a:cs typeface="Times New Roman" panose="02020603050405020304" pitchFamily="18" charset="0"/>
              </a:rPr>
              <a:t>kuamua</a:t>
            </a:r>
            <a:r>
              <a:rPr lang="en-US" sz="1800" dirty="0">
                <a:latin typeface="Acumin Pro SemiCondensed" panose="020B0506020202020204" pitchFamily="34" charset="77"/>
                <a:ea typeface="Calibri" panose="020F0502020204030204" pitchFamily="34" charset="0"/>
                <a:cs typeface="Times New Roman" panose="02020603050405020304" pitchFamily="18" charset="0"/>
              </a:rPr>
              <a:t> </a:t>
            </a:r>
            <a:r>
              <a:rPr lang="en-US" sz="1800" dirty="0" err="1">
                <a:latin typeface="Acumin Pro SemiCondensed" panose="020B0506020202020204" pitchFamily="34" charset="77"/>
                <a:ea typeface="Calibri" panose="020F0502020204030204" pitchFamily="34" charset="0"/>
                <a:cs typeface="Times New Roman" panose="02020603050405020304" pitchFamily="18" charset="0"/>
              </a:rPr>
              <a:t>namabri</a:t>
            </a:r>
            <a:r>
              <a:rPr lang="en-US" sz="1800" dirty="0">
                <a:latin typeface="Acumin Pro SemiCondensed" panose="020B0506020202020204" pitchFamily="34" charset="77"/>
                <a:ea typeface="Calibri" panose="020F0502020204030204" pitchFamily="34" charset="0"/>
                <a:cs typeface="Times New Roman" panose="02020603050405020304" pitchFamily="18" charset="0"/>
              </a:rPr>
              <a:t> </a:t>
            </a:r>
            <a:r>
              <a:rPr lang="en-US" sz="1800" dirty="0" err="1">
                <a:latin typeface="Acumin Pro SemiCondensed" panose="020B0506020202020204" pitchFamily="34" charset="77"/>
                <a:ea typeface="Calibri" panose="020F0502020204030204" pitchFamily="34" charset="0"/>
                <a:cs typeface="Times New Roman" panose="02020603050405020304" pitchFamily="18" charset="0"/>
              </a:rPr>
              <a:t>ya</a:t>
            </a:r>
            <a:r>
              <a:rPr lang="en-US" sz="1800" dirty="0">
                <a:latin typeface="Acumin Pro SemiCondensed" panose="020B0506020202020204" pitchFamily="34" charset="77"/>
                <a:ea typeface="Calibri" panose="020F0502020204030204" pitchFamily="34" charset="0"/>
                <a:cs typeface="Times New Roman" panose="02020603050405020304" pitchFamily="18" charset="0"/>
              </a:rPr>
              <a:t> </a:t>
            </a:r>
            <a:r>
              <a:rPr lang="en-US" sz="1800" dirty="0" err="1">
                <a:latin typeface="Acumin Pro SemiCondensed" panose="020B0506020202020204" pitchFamily="34" charset="77"/>
                <a:ea typeface="Calibri" panose="020F0502020204030204" pitchFamily="34" charset="0"/>
                <a:cs typeface="Times New Roman" panose="02020603050405020304" pitchFamily="18" charset="0"/>
              </a:rPr>
              <a:t>wajumbe</a:t>
            </a:r>
            <a:r>
              <a:rPr lang="en-US" sz="1800" dirty="0">
                <a:latin typeface="Acumin Pro SemiCondensed" panose="020B0506020202020204" pitchFamily="34" charset="77"/>
                <a:ea typeface="Calibri" panose="020F0502020204030204" pitchFamily="34" charset="0"/>
                <a:cs typeface="Times New Roman" panose="02020603050405020304" pitchFamily="18" charset="0"/>
              </a:rPr>
              <a:t> </a:t>
            </a:r>
            <a:r>
              <a:rPr lang="en-US" sz="1800" dirty="0" err="1">
                <a:latin typeface="Acumin Pro SemiCondensed" panose="020B0506020202020204" pitchFamily="34" charset="77"/>
                <a:ea typeface="Calibri" panose="020F0502020204030204" pitchFamily="34" charset="0"/>
                <a:cs typeface="Times New Roman" panose="02020603050405020304" pitchFamily="18" charset="0"/>
              </a:rPr>
              <a:t>wa</a:t>
            </a:r>
            <a:r>
              <a:rPr lang="en-US" sz="1800" dirty="0">
                <a:latin typeface="Acumin Pro SemiCondensed" panose="020B0506020202020204" pitchFamily="34" charset="77"/>
                <a:ea typeface="Calibri" panose="020F0502020204030204" pitchFamily="34" charset="0"/>
                <a:cs typeface="Times New Roman" panose="02020603050405020304" pitchFamily="18" charset="0"/>
              </a:rPr>
              <a:t> </a:t>
            </a:r>
            <a:r>
              <a:rPr lang="en-US" sz="1800" dirty="0" err="1">
                <a:latin typeface="Acumin Pro SemiCondensed" panose="020B0506020202020204" pitchFamily="34" charset="77"/>
                <a:ea typeface="Calibri" panose="020F0502020204030204" pitchFamily="34" charset="0"/>
                <a:cs typeface="Times New Roman" panose="02020603050405020304" pitchFamily="18" charset="0"/>
              </a:rPr>
              <a:t>Konfarasa</a:t>
            </a:r>
            <a:r>
              <a:rPr lang="en-US" sz="1800" dirty="0">
                <a:latin typeface="Acumin Pro SemiCondensed" panose="020B0506020202020204" pitchFamily="34" charset="77"/>
                <a:ea typeface="Calibri" panose="020F0502020204030204" pitchFamily="34" charset="0"/>
                <a:cs typeface="Times New Roman" panose="02020603050405020304" pitchFamily="18" charset="0"/>
              </a:rPr>
              <a:t> </a:t>
            </a:r>
            <a:r>
              <a:rPr lang="en-US" sz="1800" dirty="0" err="1">
                <a:latin typeface="Acumin Pro SemiCondensed" panose="020B0506020202020204" pitchFamily="34" charset="77"/>
                <a:ea typeface="Calibri" panose="020F0502020204030204" pitchFamily="34" charset="0"/>
                <a:cs typeface="Times New Roman" panose="02020603050405020304" pitchFamily="18" charset="0"/>
              </a:rPr>
              <a:t>ya</a:t>
            </a:r>
            <a:r>
              <a:rPr lang="en-US" sz="1800" dirty="0">
                <a:latin typeface="Acumin Pro SemiCondensed" panose="020B0506020202020204" pitchFamily="34" charset="77"/>
                <a:ea typeface="Calibri" panose="020F0502020204030204" pitchFamily="34" charset="0"/>
                <a:cs typeface="Times New Roman" panose="02020603050405020304" pitchFamily="18" charset="0"/>
              </a:rPr>
              <a:t> </a:t>
            </a:r>
            <a:r>
              <a:rPr lang="en-US" sz="1800" dirty="0" err="1">
                <a:latin typeface="Acumin Pro SemiCondensed" panose="020B0506020202020204" pitchFamily="34" charset="77"/>
                <a:ea typeface="Calibri" panose="020F0502020204030204" pitchFamily="34" charset="0"/>
                <a:cs typeface="Times New Roman" panose="02020603050405020304" pitchFamily="18" charset="0"/>
              </a:rPr>
              <a:t>kijumla</a:t>
            </a:r>
            <a:r>
              <a:rPr lang="en-US" sz="1800" dirty="0">
                <a:latin typeface="Acumin Pro SemiCondensed" panose="020B0506020202020204" pitchFamily="34" charset="77"/>
                <a:ea typeface="Calibri" panose="020F0502020204030204" pitchFamily="34" charset="0"/>
                <a:cs typeface="Times New Roman" panose="02020603050405020304" pitchFamily="18" charset="0"/>
              </a:rPr>
              <a:t>. Hii </a:t>
            </a:r>
            <a:r>
              <a:rPr lang="en-US" sz="1800" dirty="0" err="1">
                <a:latin typeface="Acumin Pro SemiCondensed" panose="020B0506020202020204" pitchFamily="34" charset="77"/>
                <a:ea typeface="Calibri" panose="020F0502020204030204" pitchFamily="34" charset="0"/>
                <a:cs typeface="Times New Roman" panose="02020603050405020304" pitchFamily="18" charset="0"/>
              </a:rPr>
              <a:t>imeelezwa</a:t>
            </a:r>
            <a:r>
              <a:rPr lang="en-US" sz="1800" dirty="0">
                <a:latin typeface="Acumin Pro SemiCondensed" panose="020B0506020202020204" pitchFamily="34" charset="77"/>
                <a:ea typeface="Calibri" panose="020F0502020204030204" pitchFamily="34" charset="0"/>
                <a:cs typeface="Times New Roman" panose="02020603050405020304" pitchFamily="18" charset="0"/>
              </a:rPr>
              <a:t> </a:t>
            </a:r>
            <a:r>
              <a:rPr lang="en-US" sz="1800" dirty="0" err="1">
                <a:latin typeface="Acumin Pro SemiCondensed" panose="020B0506020202020204" pitchFamily="34" charset="77"/>
                <a:ea typeface="Calibri" panose="020F0502020204030204" pitchFamily="34" charset="0"/>
                <a:cs typeface="Times New Roman" panose="02020603050405020304" pitchFamily="18" charset="0"/>
              </a:rPr>
              <a:t>katika</a:t>
            </a:r>
            <a:r>
              <a:rPr lang="en-US" sz="1800" dirty="0">
                <a:latin typeface="Acumin Pro SemiCondensed" panose="020B0506020202020204" pitchFamily="34" charset="77"/>
                <a:ea typeface="Calibri" panose="020F0502020204030204" pitchFamily="34" charset="0"/>
                <a:cs typeface="Times New Roman" panose="02020603050405020304" pitchFamily="18" charset="0"/>
              </a:rPr>
              <a:t> </a:t>
            </a:r>
            <a:r>
              <a:rPr lang="en-US" sz="1800" dirty="0" err="1">
                <a:latin typeface="Acumin Pro SemiCondensed" panose="020B0506020202020204" pitchFamily="34" charset="77"/>
                <a:ea typeface="Calibri" panose="020F0502020204030204" pitchFamily="34" charset="0"/>
                <a:cs typeface="Times New Roman" panose="02020603050405020304" pitchFamily="18" charset="0"/>
              </a:rPr>
              <a:t>kitabu</a:t>
            </a:r>
            <a:r>
              <a:rPr lang="en-US" sz="1800" dirty="0">
                <a:latin typeface="Acumin Pro SemiCondensed" panose="020B0506020202020204" pitchFamily="34" charset="77"/>
                <a:ea typeface="Calibri" panose="020F0502020204030204" pitchFamily="34" charset="0"/>
                <a:cs typeface="Times New Roman" panose="02020603050405020304" pitchFamily="18" charset="0"/>
              </a:rPr>
              <a:t> cha </a:t>
            </a:r>
            <a:r>
              <a:rPr lang="en-US" sz="1800" dirty="0" err="1">
                <a:latin typeface="Acumin Pro SemiCondensed" panose="020B0506020202020204" pitchFamily="34" charset="77"/>
                <a:ea typeface="Calibri" panose="020F0502020204030204" pitchFamily="34" charset="0"/>
                <a:cs typeface="Times New Roman" panose="02020603050405020304" pitchFamily="18" charset="0"/>
              </a:rPr>
              <a:t>nidhamu</a:t>
            </a:r>
            <a:r>
              <a:rPr lang="en-US" sz="1800" dirty="0">
                <a:latin typeface="Acumin Pro SemiCondensed" panose="020B0506020202020204" pitchFamily="34" charset="77"/>
                <a:ea typeface="Calibri" panose="020F0502020204030204" pitchFamily="34" charset="0"/>
                <a:cs typeface="Times New Roman" panose="02020603050405020304" pitchFamily="18" charset="0"/>
              </a:rPr>
              <a:t> </a:t>
            </a:r>
            <a:r>
              <a:rPr lang="en-US" sz="1800" dirty="0">
                <a:effectLst/>
                <a:latin typeface="Acumin Pro SemiCondensed" panose="020B0506020202020204" pitchFamily="34" charset="77"/>
                <a:ea typeface="Calibri" panose="020F0502020204030204" pitchFamily="34" charset="0"/>
                <a:cs typeface="NewCaledoniaLTStd"/>
              </a:rPr>
              <a:t>BOD ¶ </a:t>
            </a:r>
            <a:r>
              <a:rPr lang="en-US" sz="1800" dirty="0">
                <a:effectLst/>
                <a:latin typeface="Acumin Pro SemiCondensed" panose="020B0506020202020204" pitchFamily="34" charset="77"/>
                <a:ea typeface="Calibri" panose="020F0502020204030204" pitchFamily="34" charset="0"/>
                <a:cs typeface="PalatinoLTStd-Roman"/>
              </a:rPr>
              <a:t>511.5:</a:t>
            </a:r>
          </a:p>
        </p:txBody>
      </p:sp>
    </p:spTree>
    <p:extLst>
      <p:ext uri="{BB962C8B-B14F-4D97-AF65-F5344CB8AC3E}">
        <p14:creationId xmlns:p14="http://schemas.microsoft.com/office/powerpoint/2010/main" val="1892452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F3F3F3"/>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56DBC9B-6366-1BD4-9E7F-7CBF70F115C1}"/>
              </a:ext>
            </a:extLst>
          </p:cNvPr>
          <p:cNvSpPr/>
          <p:nvPr/>
        </p:nvSpPr>
        <p:spPr>
          <a:xfrm>
            <a:off x="383366" y="1233776"/>
            <a:ext cx="11351434" cy="5276353"/>
          </a:xfrm>
          <a:prstGeom prst="rect">
            <a:avLst/>
          </a:prstGeom>
          <a:solidFill>
            <a:schemeClr val="bg1"/>
          </a:solidFill>
          <a:ln w="63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A4C0B387-14B1-268F-A198-EF2DB45115A3}"/>
              </a:ext>
            </a:extLst>
          </p:cNvPr>
          <p:cNvSpPr txBox="1"/>
          <p:nvPr/>
        </p:nvSpPr>
        <p:spPr>
          <a:xfrm>
            <a:off x="271071" y="293723"/>
            <a:ext cx="11576023" cy="646331"/>
          </a:xfrm>
          <a:prstGeom prst="rect">
            <a:avLst/>
          </a:prstGeom>
          <a:noFill/>
        </p:spPr>
        <p:txBody>
          <a:bodyPr wrap="square" rtlCol="0">
            <a:spAutoFit/>
          </a:bodyPr>
          <a:lstStyle/>
          <a:p>
            <a:pPr algn="ctr"/>
            <a:r>
              <a:rPr lang="en-US" sz="3600" b="1" dirty="0">
                <a:solidFill>
                  <a:schemeClr val="accent1"/>
                </a:solidFill>
                <a:latin typeface="Acumin Pro SemiCondensed Smbd" panose="020B0506020202020204" pitchFamily="34" charset="77"/>
              </a:rPr>
              <a:t>Annual Conference Journal Submission </a:t>
            </a:r>
          </a:p>
        </p:txBody>
      </p:sp>
      <p:sp>
        <p:nvSpPr>
          <p:cNvPr id="6" name="Rectangle 2">
            <a:extLst>
              <a:ext uri="{FF2B5EF4-FFF2-40B4-BE49-F238E27FC236}">
                <a16:creationId xmlns:a16="http://schemas.microsoft.com/office/drawing/2014/main" id="{2B371F4D-1C20-32A1-2A05-7EB04D8785B3}"/>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Rectangle 4">
            <a:extLst>
              <a:ext uri="{FF2B5EF4-FFF2-40B4-BE49-F238E27FC236}">
                <a16:creationId xmlns:a16="http://schemas.microsoft.com/office/drawing/2014/main" id="{497CEAA2-70C2-B0F7-A734-EA0AC1B86E8C}"/>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1" name="Rectangle 6">
            <a:extLst>
              <a:ext uri="{FF2B5EF4-FFF2-40B4-BE49-F238E27FC236}">
                <a16:creationId xmlns:a16="http://schemas.microsoft.com/office/drawing/2014/main" id="{12952807-64D4-EB09-226D-1D1A6145DEDF}"/>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Rectangle 8">
            <a:extLst>
              <a:ext uri="{FF2B5EF4-FFF2-40B4-BE49-F238E27FC236}">
                <a16:creationId xmlns:a16="http://schemas.microsoft.com/office/drawing/2014/main" id="{D01B84D8-AA3D-2AAE-F0DD-834361F66DFA}"/>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 name="TextBox 2">
            <a:extLst>
              <a:ext uri="{FF2B5EF4-FFF2-40B4-BE49-F238E27FC236}">
                <a16:creationId xmlns:a16="http://schemas.microsoft.com/office/drawing/2014/main" id="{278A75F6-67FB-2E7D-BD0B-4909B9AD93FB}"/>
              </a:ext>
            </a:extLst>
          </p:cNvPr>
          <p:cNvSpPr txBox="1"/>
          <p:nvPr/>
        </p:nvSpPr>
        <p:spPr>
          <a:xfrm>
            <a:off x="383367" y="833244"/>
            <a:ext cx="11351434" cy="369332"/>
          </a:xfrm>
          <a:prstGeom prst="rect">
            <a:avLst/>
          </a:prstGeom>
          <a:noFill/>
        </p:spPr>
        <p:txBody>
          <a:bodyPr wrap="square" rtlCol="0">
            <a:spAutoFit/>
          </a:bodyPr>
          <a:lstStyle/>
          <a:p>
            <a:pPr algn="ctr"/>
            <a:r>
              <a:rPr lang="en-US" b="1" dirty="0">
                <a:latin typeface="Acumin Pro SemiCondensed" panose="020B0506020202020204" pitchFamily="34" charset="77"/>
              </a:rPr>
              <a:t>BOD Journal Requirements Information</a:t>
            </a:r>
          </a:p>
        </p:txBody>
      </p:sp>
      <p:sp>
        <p:nvSpPr>
          <p:cNvPr id="7" name="TextBox 6">
            <a:extLst>
              <a:ext uri="{FF2B5EF4-FFF2-40B4-BE49-F238E27FC236}">
                <a16:creationId xmlns:a16="http://schemas.microsoft.com/office/drawing/2014/main" id="{0B5D3ADB-280F-D792-75E3-46A844D8B2D1}"/>
              </a:ext>
            </a:extLst>
          </p:cNvPr>
          <p:cNvSpPr txBox="1"/>
          <p:nvPr/>
        </p:nvSpPr>
        <p:spPr>
          <a:xfrm>
            <a:off x="1138990" y="1536140"/>
            <a:ext cx="10272370" cy="1141916"/>
          </a:xfrm>
          <a:prstGeom prst="rect">
            <a:avLst/>
          </a:prstGeom>
          <a:noFill/>
        </p:spPr>
        <p:txBody>
          <a:bodyPr wrap="square" rtlCol="0">
            <a:spAutoFit/>
          </a:bodyPr>
          <a:lstStyle/>
          <a:p>
            <a:pPr lvl="1">
              <a:lnSpc>
                <a:spcPct val="107000"/>
              </a:lnSpc>
            </a:pPr>
            <a:r>
              <a:rPr lang="en-US" sz="1600" dirty="0">
                <a:effectLst/>
                <a:latin typeface="Acumin Pro SemiCondensed" panose="020B0506020202020204" pitchFamily="34" charset="77"/>
                <a:ea typeface="Calibri" panose="020F0502020204030204" pitchFamily="34" charset="0"/>
                <a:cs typeface="PalatinoLTStd-Roman"/>
              </a:rPr>
              <a:t>“The secretary of the General Conference shall calculate the number of delegates to be elected by each annual conference, based on the factors specified in </a:t>
            </a:r>
            <a:r>
              <a:rPr lang="en-US" sz="1600" dirty="0">
                <a:effectLst/>
                <a:latin typeface="Acumin Pro SemiCondensed" panose="020B0506020202020204" pitchFamily="34" charset="77"/>
                <a:ea typeface="Calibri" panose="020F0502020204030204" pitchFamily="34" charset="0"/>
                <a:cs typeface="NewCaledoniaLTStd"/>
              </a:rPr>
              <a:t>¶ </a:t>
            </a:r>
            <a:r>
              <a:rPr lang="en-US" sz="1600" dirty="0">
                <a:effectLst/>
                <a:latin typeface="Acumin Pro SemiCondensed" panose="020B0506020202020204" pitchFamily="34" charset="77"/>
                <a:ea typeface="Calibri" panose="020F0502020204030204" pitchFamily="34" charset="0"/>
                <a:cs typeface="PalatinoLTStd-Roman"/>
              </a:rPr>
              <a:t>502.1, 2, using the most recent clergy and professing lay membership figures reported by the local congregation to the annual conference and from the annual conference to the General Council on Finance and Administration through their conference journals, as follows:</a:t>
            </a:r>
            <a:endParaRPr lang="en-US" sz="1600" dirty="0">
              <a:effectLst/>
              <a:latin typeface="Acumin Pro SemiCondensed" panose="020B0506020202020204" pitchFamily="34" charset="77"/>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1D44AD58-D260-06CD-F9C5-068E4A98C26C}"/>
              </a:ext>
            </a:extLst>
          </p:cNvPr>
          <p:cNvSpPr txBox="1"/>
          <p:nvPr/>
        </p:nvSpPr>
        <p:spPr>
          <a:xfrm>
            <a:off x="700056" y="1584763"/>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ENG</a:t>
            </a:r>
          </a:p>
        </p:txBody>
      </p:sp>
      <p:sp>
        <p:nvSpPr>
          <p:cNvPr id="8" name="TextBox 7">
            <a:extLst>
              <a:ext uri="{FF2B5EF4-FFF2-40B4-BE49-F238E27FC236}">
                <a16:creationId xmlns:a16="http://schemas.microsoft.com/office/drawing/2014/main" id="{2E04CCED-5D3A-2F1A-C805-BC005FD505DD}"/>
              </a:ext>
            </a:extLst>
          </p:cNvPr>
          <p:cNvSpPr txBox="1"/>
          <p:nvPr/>
        </p:nvSpPr>
        <p:spPr>
          <a:xfrm>
            <a:off x="700056" y="2749636"/>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FRA</a:t>
            </a:r>
          </a:p>
        </p:txBody>
      </p:sp>
      <p:sp>
        <p:nvSpPr>
          <p:cNvPr id="9" name="TextBox 8">
            <a:extLst>
              <a:ext uri="{FF2B5EF4-FFF2-40B4-BE49-F238E27FC236}">
                <a16:creationId xmlns:a16="http://schemas.microsoft.com/office/drawing/2014/main" id="{CA231E66-C12D-4EDB-7486-777312DBF747}"/>
              </a:ext>
            </a:extLst>
          </p:cNvPr>
          <p:cNvSpPr txBox="1"/>
          <p:nvPr/>
        </p:nvSpPr>
        <p:spPr>
          <a:xfrm>
            <a:off x="700056" y="4108364"/>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POR</a:t>
            </a:r>
          </a:p>
        </p:txBody>
      </p:sp>
      <p:sp>
        <p:nvSpPr>
          <p:cNvPr id="13" name="TextBox 12">
            <a:extLst>
              <a:ext uri="{FF2B5EF4-FFF2-40B4-BE49-F238E27FC236}">
                <a16:creationId xmlns:a16="http://schemas.microsoft.com/office/drawing/2014/main" id="{2DBA8175-57BB-116B-D3AE-24604B42ECEF}"/>
              </a:ext>
            </a:extLst>
          </p:cNvPr>
          <p:cNvSpPr txBox="1"/>
          <p:nvPr/>
        </p:nvSpPr>
        <p:spPr>
          <a:xfrm>
            <a:off x="700057" y="5410422"/>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SWA</a:t>
            </a:r>
          </a:p>
        </p:txBody>
      </p:sp>
      <p:sp>
        <p:nvSpPr>
          <p:cNvPr id="14" name="TextBox 13">
            <a:extLst>
              <a:ext uri="{FF2B5EF4-FFF2-40B4-BE49-F238E27FC236}">
                <a16:creationId xmlns:a16="http://schemas.microsoft.com/office/drawing/2014/main" id="{C3216D75-6551-02D0-69EE-573561C76A1F}"/>
              </a:ext>
            </a:extLst>
          </p:cNvPr>
          <p:cNvSpPr txBox="1"/>
          <p:nvPr/>
        </p:nvSpPr>
        <p:spPr>
          <a:xfrm>
            <a:off x="1138990" y="2749636"/>
            <a:ext cx="10443410" cy="1141916"/>
          </a:xfrm>
          <a:prstGeom prst="rect">
            <a:avLst/>
          </a:prstGeom>
          <a:noFill/>
        </p:spPr>
        <p:txBody>
          <a:bodyPr wrap="square" rtlCol="0">
            <a:spAutoFit/>
          </a:bodyPr>
          <a:lstStyle/>
          <a:p>
            <a:pPr lvl="1">
              <a:lnSpc>
                <a:spcPct val="107000"/>
              </a:lnSpc>
            </a:pPr>
            <a:r>
              <a:rPr lang="en-US" sz="1600" dirty="0">
                <a:latin typeface="Acumin Pro SemiCondensed" panose="020B0506020202020204" pitchFamily="34" charset="77"/>
                <a:ea typeface="Calibri" panose="020F0502020204030204" pitchFamily="34" charset="0"/>
                <a:cs typeface="PalatinoLTStd-Roman"/>
              </a:rPr>
              <a:t>“</a:t>
            </a:r>
            <a:r>
              <a:rPr lang="fr-FR" sz="1600" dirty="0">
                <a:latin typeface="Acumin Pro SemiCondensed" panose="020B0506020202020204" pitchFamily="34" charset="77"/>
                <a:ea typeface="Calibri" panose="020F0502020204030204" pitchFamily="34" charset="0"/>
                <a:cs typeface="PalatinoLTStd-Roman"/>
              </a:rPr>
              <a:t>Le secrétaire de la Conférence générale calcule le nombre de délégués à élire par chaque conférence annuelle, en fonction des facteurs précisés aux numéros 502.1, 2, en utilisant les chiffres les plus récents du clergé et des professant laïcs déclarés par la congrégation locale à la conférence annuelle et de la conférence annuelle au Conseil général des finances et de l’administration par l’intermédiaire de leurs journaux de conférence,  comme suit:</a:t>
            </a:r>
          </a:p>
        </p:txBody>
      </p:sp>
      <p:sp>
        <p:nvSpPr>
          <p:cNvPr id="15" name="TextBox 14">
            <a:extLst>
              <a:ext uri="{FF2B5EF4-FFF2-40B4-BE49-F238E27FC236}">
                <a16:creationId xmlns:a16="http://schemas.microsoft.com/office/drawing/2014/main" id="{331B271E-E4A2-4F3A-CD82-4A0C4BDC25F1}"/>
              </a:ext>
            </a:extLst>
          </p:cNvPr>
          <p:cNvSpPr txBox="1"/>
          <p:nvPr/>
        </p:nvSpPr>
        <p:spPr>
          <a:xfrm>
            <a:off x="1193845" y="4058924"/>
            <a:ext cx="10443410" cy="1134478"/>
          </a:xfrm>
          <a:prstGeom prst="rect">
            <a:avLst/>
          </a:prstGeom>
          <a:noFill/>
        </p:spPr>
        <p:txBody>
          <a:bodyPr wrap="square" rtlCol="0">
            <a:spAutoFit/>
          </a:bodyPr>
          <a:lstStyle/>
          <a:p>
            <a:pPr lvl="1">
              <a:lnSpc>
                <a:spcPct val="107000"/>
              </a:lnSpc>
            </a:pPr>
            <a:r>
              <a:rPr lang="en-US" sz="1600" dirty="0">
                <a:effectLst/>
                <a:latin typeface="Acumin Pro SemiCondensed" panose="020B0506020202020204"/>
                <a:ea typeface="Calibri" panose="020F0502020204030204" pitchFamily="34" charset="0"/>
                <a:cs typeface="PalatinoLTStd-Roman"/>
              </a:rPr>
              <a:t>“</a:t>
            </a:r>
            <a:r>
              <a:rPr lang="pt" sz="1600" dirty="0">
                <a:effectLst/>
                <a:latin typeface="Acumin Pro SemiCondensed" panose="020B0506020202020204"/>
                <a:ea typeface="Calibri" panose="020F0502020204030204" pitchFamily="34" charset="0"/>
                <a:cs typeface="PalatinoLTStd-Roman"/>
              </a:rPr>
              <a:t>O secretário da Conferência Geral deve calcular o número de delegados a eleger por cada conferência anual, com base nos factores especificados no </a:t>
            </a:r>
            <a:r>
              <a:rPr lang="pt" sz="1600" dirty="0">
                <a:effectLst/>
                <a:latin typeface="Acumin Pro SemiCondensed" panose="020B0506020202020204"/>
                <a:ea typeface="Calibri" panose="020F0502020204030204" pitchFamily="34" charset="0"/>
                <a:cs typeface="NewCaledoniaLTStd"/>
              </a:rPr>
              <a:t>¶ </a:t>
            </a:r>
            <a:r>
              <a:rPr lang="pt" sz="1600" dirty="0">
                <a:effectLst/>
                <a:latin typeface="Acumin Pro SemiCondensed" panose="020B0506020202020204"/>
                <a:ea typeface="Calibri" panose="020F0502020204030204" pitchFamily="34" charset="0"/>
                <a:cs typeface="PalatinoLTStd-Roman"/>
              </a:rPr>
              <a:t>502.1, 2, usando os números mais recentes de membros do clero e membros leigos professos comunicados pela congregação local à conferência anual e da conferência anual ao Conselho Geral de Finanças e Administração através dos seus diários de conferência, tal como se segue: </a:t>
            </a:r>
            <a:endParaRPr lang="en-US" sz="1600" dirty="0">
              <a:effectLst/>
              <a:latin typeface="Acumin Pro SemiCondensed" panose="020B0506020202020204"/>
              <a:ea typeface="Calibri" panose="020F0502020204030204" pitchFamily="34" charset="0"/>
              <a:cs typeface="Times New Roman" panose="02020603050405020304" pitchFamily="18" charset="0"/>
            </a:endParaRPr>
          </a:p>
        </p:txBody>
      </p:sp>
      <p:sp>
        <p:nvSpPr>
          <p:cNvPr id="16" name="TextBox 15">
            <a:extLst>
              <a:ext uri="{FF2B5EF4-FFF2-40B4-BE49-F238E27FC236}">
                <a16:creationId xmlns:a16="http://schemas.microsoft.com/office/drawing/2014/main" id="{EAF9C5A3-530A-67D3-BE3D-DAFB5A109670}"/>
              </a:ext>
            </a:extLst>
          </p:cNvPr>
          <p:cNvSpPr txBox="1"/>
          <p:nvPr/>
        </p:nvSpPr>
        <p:spPr>
          <a:xfrm>
            <a:off x="1193845" y="5350428"/>
            <a:ext cx="10443410" cy="1141916"/>
          </a:xfrm>
          <a:prstGeom prst="rect">
            <a:avLst/>
          </a:prstGeom>
          <a:noFill/>
        </p:spPr>
        <p:txBody>
          <a:bodyPr wrap="square" rtlCol="0">
            <a:spAutoFit/>
          </a:bodyPr>
          <a:lstStyle/>
          <a:p>
            <a:pPr lvl="1">
              <a:lnSpc>
                <a:spcPct val="107000"/>
              </a:lnSpc>
            </a:pPr>
            <a:r>
              <a:rPr lang="en-US" sz="1600" dirty="0" err="1">
                <a:effectLst/>
                <a:latin typeface="Acumin Pro SemiCondensed" panose="020B0506020202020204" pitchFamily="34" charset="77"/>
                <a:ea typeface="Calibri" panose="020F0502020204030204" pitchFamily="34" charset="0"/>
                <a:cs typeface="Times New Roman" panose="02020603050405020304" pitchFamily="18" charset="0"/>
              </a:rPr>
              <a:t>Katibu</a:t>
            </a:r>
            <a:r>
              <a:rPr lang="en-US" sz="1600" dirty="0">
                <a:effectLst/>
                <a:latin typeface="Acumin Pro SemiCondensed" panose="020B0506020202020204" pitchFamily="34" charset="77"/>
                <a:ea typeface="Calibri" panose="020F0502020204030204" pitchFamily="34" charset="0"/>
                <a:cs typeface="Times New Roman" panose="02020603050405020304" pitchFamily="18" charset="0"/>
              </a:rPr>
              <a:t> </a:t>
            </a:r>
            <a:r>
              <a:rPr lang="en-US" sz="1600" dirty="0" err="1">
                <a:effectLst/>
                <a:latin typeface="Acumin Pro SemiCondensed" panose="020B0506020202020204" pitchFamily="34" charset="77"/>
                <a:ea typeface="Calibri" panose="020F0502020204030204" pitchFamily="34" charset="0"/>
                <a:cs typeface="Times New Roman" panose="02020603050405020304" pitchFamily="18" charset="0"/>
              </a:rPr>
              <a:t>wa</a:t>
            </a:r>
            <a:r>
              <a:rPr lang="en-US" sz="1600" dirty="0">
                <a:effectLst/>
                <a:latin typeface="Acumin Pro SemiCondensed" panose="020B0506020202020204" pitchFamily="34" charset="77"/>
                <a:ea typeface="Calibri" panose="020F0502020204030204" pitchFamily="34" charset="0"/>
                <a:cs typeface="Times New Roman" panose="02020603050405020304" pitchFamily="18" charset="0"/>
              </a:rPr>
              <a:t> </a:t>
            </a:r>
            <a:r>
              <a:rPr lang="en-US" sz="1600" dirty="0" err="1">
                <a:effectLst/>
                <a:latin typeface="Acumin Pro SemiCondensed" panose="020B0506020202020204" pitchFamily="34" charset="77"/>
                <a:ea typeface="Calibri" panose="020F0502020204030204" pitchFamily="34" charset="0"/>
                <a:cs typeface="Times New Roman" panose="02020603050405020304" pitchFamily="18" charset="0"/>
              </a:rPr>
              <a:t>mkutano</a:t>
            </a:r>
            <a:r>
              <a:rPr lang="en-US" sz="1600" dirty="0">
                <a:effectLst/>
                <a:latin typeface="Acumin Pro SemiCondensed" panose="020B0506020202020204" pitchFamily="34" charset="77"/>
                <a:ea typeface="Calibri" panose="020F0502020204030204" pitchFamily="34" charset="0"/>
                <a:cs typeface="Times New Roman" panose="02020603050405020304" pitchFamily="18" charset="0"/>
              </a:rPr>
              <a:t> </a:t>
            </a:r>
            <a:r>
              <a:rPr lang="en-US" sz="1600" dirty="0" err="1">
                <a:effectLst/>
                <a:latin typeface="Acumin Pro SemiCondensed" panose="020B0506020202020204" pitchFamily="34" charset="77"/>
                <a:ea typeface="Calibri" panose="020F0502020204030204" pitchFamily="34" charset="0"/>
                <a:cs typeface="Times New Roman" panose="02020603050405020304" pitchFamily="18" charset="0"/>
              </a:rPr>
              <a:t>wa</a:t>
            </a:r>
            <a:r>
              <a:rPr lang="en-US" sz="1600" dirty="0">
                <a:effectLst/>
                <a:latin typeface="Acumin Pro SemiCondensed" panose="020B0506020202020204" pitchFamily="34" charset="77"/>
                <a:ea typeface="Calibri" panose="020F0502020204030204" pitchFamily="34" charset="0"/>
                <a:cs typeface="Times New Roman" panose="02020603050405020304" pitchFamily="18" charset="0"/>
              </a:rPr>
              <a:t> </a:t>
            </a:r>
            <a:r>
              <a:rPr lang="en-US" sz="1600" dirty="0" err="1">
                <a:effectLst/>
                <a:latin typeface="Acumin Pro SemiCondensed" panose="020B0506020202020204" pitchFamily="34" charset="77"/>
                <a:ea typeface="Calibri" panose="020F0502020204030204" pitchFamily="34" charset="0"/>
                <a:cs typeface="Times New Roman" panose="02020603050405020304" pitchFamily="18" charset="0"/>
              </a:rPr>
              <a:t>kijumla</a:t>
            </a:r>
            <a:r>
              <a:rPr lang="en-US" sz="1600" dirty="0">
                <a:effectLst/>
                <a:latin typeface="Acumin Pro SemiCondensed" panose="020B0506020202020204" pitchFamily="34" charset="77"/>
                <a:ea typeface="Calibri" panose="020F0502020204030204" pitchFamily="34" charset="0"/>
                <a:cs typeface="Times New Roman" panose="02020603050405020304" pitchFamily="18" charset="0"/>
              </a:rPr>
              <a:t> </a:t>
            </a:r>
            <a:r>
              <a:rPr lang="en-US" sz="1600" dirty="0" err="1">
                <a:effectLst/>
                <a:latin typeface="Acumin Pro SemiCondensed" panose="020B0506020202020204" pitchFamily="34" charset="77"/>
                <a:ea typeface="Calibri" panose="020F0502020204030204" pitchFamily="34" charset="0"/>
                <a:cs typeface="Times New Roman" panose="02020603050405020304" pitchFamily="18" charset="0"/>
              </a:rPr>
              <a:t>atahesabu</a:t>
            </a:r>
            <a:r>
              <a:rPr lang="en-US" sz="1600" dirty="0">
                <a:effectLst/>
                <a:latin typeface="Acumin Pro SemiCondensed" panose="020B0506020202020204" pitchFamily="34" charset="77"/>
                <a:ea typeface="Calibri" panose="020F0502020204030204" pitchFamily="34" charset="0"/>
                <a:cs typeface="Times New Roman" panose="02020603050405020304" pitchFamily="18" charset="0"/>
              </a:rPr>
              <a:t> </a:t>
            </a:r>
            <a:r>
              <a:rPr lang="en-US" sz="1600" dirty="0" err="1">
                <a:effectLst/>
                <a:latin typeface="Acumin Pro SemiCondensed" panose="020B0506020202020204" pitchFamily="34" charset="77"/>
                <a:ea typeface="Calibri" panose="020F0502020204030204" pitchFamily="34" charset="0"/>
                <a:cs typeface="Times New Roman" panose="02020603050405020304" pitchFamily="18" charset="0"/>
              </a:rPr>
              <a:t>nambari</a:t>
            </a:r>
            <a:r>
              <a:rPr lang="en-US" sz="1600" dirty="0">
                <a:effectLst/>
                <a:latin typeface="Acumin Pro SemiCondensed" panose="020B0506020202020204" pitchFamily="34" charset="77"/>
                <a:ea typeface="Calibri" panose="020F0502020204030204" pitchFamily="34" charset="0"/>
                <a:cs typeface="Times New Roman" panose="02020603050405020304" pitchFamily="18" charset="0"/>
              </a:rPr>
              <a:t> </a:t>
            </a:r>
            <a:r>
              <a:rPr lang="en-US" sz="1600" dirty="0" err="1">
                <a:effectLst/>
                <a:latin typeface="Acumin Pro SemiCondensed" panose="020B0506020202020204" pitchFamily="34" charset="77"/>
                <a:ea typeface="Calibri" panose="020F0502020204030204" pitchFamily="34" charset="0"/>
                <a:cs typeface="Times New Roman" panose="02020603050405020304" pitchFamily="18" charset="0"/>
              </a:rPr>
              <a:t>ya</a:t>
            </a:r>
            <a:r>
              <a:rPr lang="en-US" sz="1600" dirty="0">
                <a:effectLst/>
                <a:latin typeface="Acumin Pro SemiCondensed" panose="020B0506020202020204" pitchFamily="34" charset="77"/>
                <a:ea typeface="Calibri" panose="020F0502020204030204" pitchFamily="34" charset="0"/>
                <a:cs typeface="Times New Roman" panose="02020603050405020304" pitchFamily="18" charset="0"/>
              </a:rPr>
              <a:t> </a:t>
            </a:r>
            <a:r>
              <a:rPr lang="en-US" sz="1600" dirty="0" err="1">
                <a:effectLst/>
                <a:latin typeface="Acumin Pro SemiCondensed" panose="020B0506020202020204" pitchFamily="34" charset="77"/>
                <a:ea typeface="Calibri" panose="020F0502020204030204" pitchFamily="34" charset="0"/>
                <a:cs typeface="Times New Roman" panose="02020603050405020304" pitchFamily="18" charset="0"/>
              </a:rPr>
              <a:t>wajumbe</a:t>
            </a:r>
            <a:r>
              <a:rPr lang="en-US" sz="1600" dirty="0">
                <a:effectLst/>
                <a:latin typeface="Acumin Pro SemiCondensed" panose="020B0506020202020204" pitchFamily="34" charset="77"/>
                <a:ea typeface="Calibri" panose="020F0502020204030204" pitchFamily="34" charset="0"/>
                <a:cs typeface="Times New Roman" panose="02020603050405020304" pitchFamily="18" charset="0"/>
              </a:rPr>
              <a:t> </a:t>
            </a:r>
            <a:r>
              <a:rPr lang="en-US" sz="1600" dirty="0" err="1">
                <a:effectLst/>
                <a:latin typeface="Acumin Pro SemiCondensed" panose="020B0506020202020204" pitchFamily="34" charset="77"/>
                <a:ea typeface="Calibri" panose="020F0502020204030204" pitchFamily="34" charset="0"/>
                <a:cs typeface="Times New Roman" panose="02020603050405020304" pitchFamily="18" charset="0"/>
              </a:rPr>
              <a:t>watakaochaguliwa</a:t>
            </a:r>
            <a:r>
              <a:rPr lang="en-US" sz="1600" dirty="0">
                <a:effectLst/>
                <a:latin typeface="Acumin Pro SemiCondensed" panose="020B0506020202020204" pitchFamily="34" charset="77"/>
                <a:ea typeface="Calibri" panose="020F0502020204030204" pitchFamily="34" charset="0"/>
                <a:cs typeface="Times New Roman" panose="02020603050405020304" pitchFamily="18" charset="0"/>
              </a:rPr>
              <a:t> </a:t>
            </a:r>
            <a:r>
              <a:rPr lang="en-US" sz="1600" dirty="0" err="1">
                <a:effectLst/>
                <a:latin typeface="Acumin Pro SemiCondensed" panose="020B0506020202020204" pitchFamily="34" charset="77"/>
                <a:ea typeface="Calibri" panose="020F0502020204030204" pitchFamily="34" charset="0"/>
                <a:cs typeface="Times New Roman" panose="02020603050405020304" pitchFamily="18" charset="0"/>
              </a:rPr>
              <a:t>na</a:t>
            </a:r>
            <a:r>
              <a:rPr lang="en-US" sz="1600" dirty="0">
                <a:effectLst/>
                <a:latin typeface="Acumin Pro SemiCondensed" panose="020B0506020202020204" pitchFamily="34" charset="77"/>
                <a:ea typeface="Calibri" panose="020F0502020204030204" pitchFamily="34" charset="0"/>
                <a:cs typeface="Times New Roman" panose="02020603050405020304" pitchFamily="18" charset="0"/>
              </a:rPr>
              <a:t> </a:t>
            </a:r>
            <a:r>
              <a:rPr lang="en-US" sz="1600" dirty="0" err="1">
                <a:effectLst/>
                <a:latin typeface="Acumin Pro SemiCondensed" panose="020B0506020202020204" pitchFamily="34" charset="77"/>
                <a:ea typeface="Calibri" panose="020F0502020204030204" pitchFamily="34" charset="0"/>
                <a:cs typeface="Times New Roman" panose="02020603050405020304" pitchFamily="18" charset="0"/>
              </a:rPr>
              <a:t>kila</a:t>
            </a:r>
            <a:r>
              <a:rPr lang="en-US" sz="1600" dirty="0">
                <a:effectLst/>
                <a:latin typeface="Acumin Pro SemiCondensed" panose="020B0506020202020204" pitchFamily="34" charset="77"/>
                <a:ea typeface="Calibri" panose="020F0502020204030204" pitchFamily="34" charset="0"/>
                <a:cs typeface="Times New Roman" panose="02020603050405020304" pitchFamily="18" charset="0"/>
              </a:rPr>
              <a:t> </a:t>
            </a:r>
            <a:r>
              <a:rPr lang="en-US" sz="1600" dirty="0" err="1">
                <a:effectLst/>
                <a:latin typeface="Acumin Pro SemiCondensed" panose="020B0506020202020204" pitchFamily="34" charset="77"/>
                <a:ea typeface="Calibri" panose="020F0502020204030204" pitchFamily="34" charset="0"/>
                <a:cs typeface="Times New Roman" panose="02020603050405020304" pitchFamily="18" charset="0"/>
              </a:rPr>
              <a:t>konfarasa</a:t>
            </a:r>
            <a:r>
              <a:rPr lang="en-US" sz="1600" dirty="0">
                <a:effectLst/>
                <a:latin typeface="Acumin Pro SemiCondensed" panose="020B0506020202020204" pitchFamily="34" charset="77"/>
                <a:ea typeface="Calibri" panose="020F0502020204030204" pitchFamily="34" charset="0"/>
                <a:cs typeface="Times New Roman" panose="02020603050405020304" pitchFamily="18" charset="0"/>
              </a:rPr>
              <a:t> </a:t>
            </a:r>
            <a:r>
              <a:rPr lang="en-US" sz="1600" dirty="0" err="1">
                <a:effectLst/>
                <a:latin typeface="Acumin Pro SemiCondensed" panose="020B0506020202020204" pitchFamily="34" charset="77"/>
                <a:ea typeface="Calibri" panose="020F0502020204030204" pitchFamily="34" charset="0"/>
                <a:cs typeface="Times New Roman" panose="02020603050405020304" pitchFamily="18" charset="0"/>
              </a:rPr>
              <a:t>ya</a:t>
            </a:r>
            <a:r>
              <a:rPr lang="en-US" sz="1600" dirty="0">
                <a:effectLst/>
                <a:latin typeface="Acumin Pro SemiCondensed" panose="020B0506020202020204" pitchFamily="34" charset="77"/>
                <a:ea typeface="Calibri" panose="020F0502020204030204" pitchFamily="34" charset="0"/>
                <a:cs typeface="Times New Roman" panose="02020603050405020304" pitchFamily="18" charset="0"/>
              </a:rPr>
              <a:t> </a:t>
            </a:r>
            <a:r>
              <a:rPr lang="en-US" sz="1600" dirty="0" err="1">
                <a:effectLst/>
                <a:latin typeface="Acumin Pro SemiCondensed" panose="020B0506020202020204" pitchFamily="34" charset="77"/>
                <a:ea typeface="Calibri" panose="020F0502020204030204" pitchFamily="34" charset="0"/>
                <a:cs typeface="Times New Roman" panose="02020603050405020304" pitchFamily="18" charset="0"/>
              </a:rPr>
              <a:t>kimwaka</a:t>
            </a:r>
            <a:r>
              <a:rPr lang="en-US" sz="1600" dirty="0">
                <a:effectLst/>
                <a:latin typeface="Acumin Pro SemiCondensed" panose="020B0506020202020204" pitchFamily="34" charset="77"/>
                <a:ea typeface="Calibri" panose="020F0502020204030204" pitchFamily="34" charset="0"/>
                <a:cs typeface="Times New Roman" panose="02020603050405020304" pitchFamily="18" charset="0"/>
              </a:rPr>
              <a:t>, </a:t>
            </a:r>
            <a:r>
              <a:rPr lang="en-US" sz="1600" dirty="0" err="1">
                <a:effectLst/>
                <a:latin typeface="Acumin Pro SemiCondensed" panose="020B0506020202020204" pitchFamily="34" charset="77"/>
                <a:ea typeface="Calibri" panose="020F0502020204030204" pitchFamily="34" charset="0"/>
                <a:cs typeface="Times New Roman" panose="02020603050405020304" pitchFamily="18" charset="0"/>
              </a:rPr>
              <a:t>kulingana</a:t>
            </a:r>
            <a:r>
              <a:rPr lang="en-US" sz="1600" dirty="0">
                <a:effectLst/>
                <a:latin typeface="Acumin Pro SemiCondensed" panose="020B0506020202020204" pitchFamily="34" charset="77"/>
                <a:ea typeface="Calibri" panose="020F0502020204030204" pitchFamily="34" charset="0"/>
                <a:cs typeface="Times New Roman" panose="02020603050405020304" pitchFamily="18" charset="0"/>
              </a:rPr>
              <a:t> </a:t>
            </a:r>
            <a:r>
              <a:rPr lang="en-US" sz="1600" dirty="0" err="1">
                <a:effectLst/>
                <a:latin typeface="Acumin Pro SemiCondensed" panose="020B0506020202020204" pitchFamily="34" charset="77"/>
                <a:ea typeface="Calibri" panose="020F0502020204030204" pitchFamily="34" charset="0"/>
                <a:cs typeface="Times New Roman" panose="02020603050405020304" pitchFamily="18" charset="0"/>
              </a:rPr>
              <a:t>na</a:t>
            </a:r>
            <a:r>
              <a:rPr lang="en-US" sz="1600" dirty="0">
                <a:effectLst/>
                <a:latin typeface="Acumin Pro SemiCondensed" panose="020B0506020202020204" pitchFamily="34" charset="77"/>
                <a:ea typeface="Calibri" panose="020F0502020204030204" pitchFamily="34" charset="0"/>
                <a:cs typeface="Times New Roman" panose="02020603050405020304" pitchFamily="18" charset="0"/>
              </a:rPr>
              <a:t> </a:t>
            </a:r>
            <a:r>
              <a:rPr lang="en-US" sz="1600" dirty="0" err="1">
                <a:effectLst/>
                <a:latin typeface="Acumin Pro SemiCondensed" panose="020B0506020202020204" pitchFamily="34" charset="77"/>
                <a:ea typeface="Calibri" panose="020F0502020204030204" pitchFamily="34" charset="0"/>
                <a:cs typeface="Times New Roman" panose="02020603050405020304" pitchFamily="18" charset="0"/>
              </a:rPr>
              <a:t>sababu</a:t>
            </a:r>
            <a:r>
              <a:rPr lang="en-US" sz="1600" dirty="0">
                <a:effectLst/>
                <a:latin typeface="Acumin Pro SemiCondensed" panose="020B0506020202020204" pitchFamily="34" charset="77"/>
                <a:ea typeface="Calibri" panose="020F0502020204030204" pitchFamily="34" charset="0"/>
                <a:cs typeface="Times New Roman" panose="02020603050405020304" pitchFamily="18" charset="0"/>
              </a:rPr>
              <a:t> </a:t>
            </a:r>
            <a:r>
              <a:rPr lang="en-US" sz="1600" dirty="0" err="1">
                <a:effectLst/>
                <a:latin typeface="Acumin Pro SemiCondensed" panose="020B0506020202020204" pitchFamily="34" charset="77"/>
                <a:ea typeface="Calibri" panose="020F0502020204030204" pitchFamily="34" charset="0"/>
                <a:cs typeface="Times New Roman" panose="02020603050405020304" pitchFamily="18" charset="0"/>
              </a:rPr>
              <a:t>maalum</a:t>
            </a:r>
            <a:r>
              <a:rPr lang="en-US" sz="1600" dirty="0">
                <a:effectLst/>
                <a:latin typeface="Acumin Pro SemiCondensed" panose="020B0506020202020204" pitchFamily="34" charset="77"/>
                <a:ea typeface="Calibri" panose="020F0502020204030204" pitchFamily="34" charset="0"/>
                <a:cs typeface="Times New Roman" panose="02020603050405020304" pitchFamily="18" charset="0"/>
              </a:rPr>
              <a:t> </a:t>
            </a:r>
            <a:r>
              <a:rPr lang="en-US" sz="1600" dirty="0" err="1">
                <a:effectLst/>
                <a:latin typeface="Acumin Pro SemiCondensed" panose="020B0506020202020204" pitchFamily="34" charset="77"/>
                <a:ea typeface="Calibri" panose="020F0502020204030204" pitchFamily="34" charset="0"/>
                <a:cs typeface="Times New Roman" panose="02020603050405020304" pitchFamily="18" charset="0"/>
              </a:rPr>
              <a:t>zilizo</a:t>
            </a:r>
            <a:r>
              <a:rPr lang="en-US" sz="1600" dirty="0">
                <a:effectLst/>
                <a:latin typeface="Acumin Pro SemiCondensed" panose="020B0506020202020204" pitchFamily="34" charset="77"/>
                <a:ea typeface="Calibri" panose="020F0502020204030204" pitchFamily="34" charset="0"/>
                <a:cs typeface="Times New Roman" panose="02020603050405020304" pitchFamily="18" charset="0"/>
              </a:rPr>
              <a:t> </a:t>
            </a:r>
            <a:r>
              <a:rPr lang="en-US" sz="1600" dirty="0" err="1">
                <a:effectLst/>
                <a:latin typeface="Acumin Pro SemiCondensed" panose="020B0506020202020204" pitchFamily="34" charset="77"/>
                <a:ea typeface="Calibri" panose="020F0502020204030204" pitchFamily="34" charset="0"/>
                <a:cs typeface="Times New Roman" panose="02020603050405020304" pitchFamily="18" charset="0"/>
              </a:rPr>
              <a:t>katika</a:t>
            </a:r>
            <a:r>
              <a:rPr lang="en-US" sz="1600" dirty="0">
                <a:effectLst/>
                <a:latin typeface="Acumin Pro SemiCondensed" panose="020B0506020202020204" pitchFamily="34" charset="77"/>
                <a:ea typeface="Calibri" panose="020F0502020204030204" pitchFamily="34" charset="0"/>
                <a:cs typeface="Times New Roman" panose="02020603050405020304" pitchFamily="18" charset="0"/>
              </a:rPr>
              <a:t> </a:t>
            </a:r>
            <a:r>
              <a:rPr lang="en-US" sz="1600" dirty="0">
                <a:effectLst/>
                <a:latin typeface="Acumin Pro SemiCondensed" panose="020B0506020202020204" pitchFamily="34" charset="77"/>
                <a:ea typeface="Calibri" panose="020F0502020204030204" pitchFamily="34" charset="0"/>
                <a:cs typeface="NewCaledoniaLTStd"/>
              </a:rPr>
              <a:t>¶ </a:t>
            </a:r>
            <a:r>
              <a:rPr lang="en-US" sz="1600" dirty="0">
                <a:effectLst/>
                <a:latin typeface="Acumin Pro SemiCondensed" panose="020B0506020202020204" pitchFamily="34" charset="77"/>
                <a:ea typeface="Calibri" panose="020F0502020204030204" pitchFamily="34" charset="0"/>
                <a:cs typeface="PalatinoLTStd-Roman"/>
              </a:rPr>
              <a:t>502.1, 2, </a:t>
            </a:r>
            <a:r>
              <a:rPr lang="en-US" sz="1600" dirty="0" err="1">
                <a:effectLst/>
                <a:latin typeface="Acumin Pro SemiCondensed" panose="020B0506020202020204" pitchFamily="34" charset="77"/>
                <a:ea typeface="Calibri" panose="020F0502020204030204" pitchFamily="34" charset="0"/>
                <a:cs typeface="PalatinoLTStd-Roman"/>
              </a:rPr>
              <a:t>wakitumia</a:t>
            </a:r>
            <a:r>
              <a:rPr lang="en-US" sz="1600" dirty="0">
                <a:effectLst/>
                <a:latin typeface="Acumin Pro SemiCondensed" panose="020B0506020202020204" pitchFamily="34" charset="77"/>
                <a:ea typeface="Calibri" panose="020F0502020204030204" pitchFamily="34" charset="0"/>
                <a:cs typeface="PalatinoLTStd-Roman"/>
              </a:rPr>
              <a:t> </a:t>
            </a:r>
            <a:r>
              <a:rPr lang="en-US" sz="1600" dirty="0" err="1">
                <a:effectLst/>
                <a:latin typeface="Acumin Pro SemiCondensed" panose="020B0506020202020204" pitchFamily="34" charset="77"/>
                <a:ea typeface="Calibri" panose="020F0502020204030204" pitchFamily="34" charset="0"/>
                <a:cs typeface="PalatinoLTStd-Roman"/>
              </a:rPr>
              <a:t>namabari</a:t>
            </a:r>
            <a:r>
              <a:rPr lang="en-US" sz="1600" dirty="0">
                <a:effectLst/>
                <a:latin typeface="Acumin Pro SemiCondensed" panose="020B0506020202020204" pitchFamily="34" charset="77"/>
                <a:ea typeface="Calibri" panose="020F0502020204030204" pitchFamily="34" charset="0"/>
                <a:cs typeface="PalatinoLTStd-Roman"/>
              </a:rPr>
              <a:t> za </a:t>
            </a:r>
            <a:r>
              <a:rPr lang="en-US" sz="1600" dirty="0" err="1">
                <a:effectLst/>
                <a:latin typeface="Acumin Pro SemiCondensed" panose="020B0506020202020204" pitchFamily="34" charset="77"/>
                <a:ea typeface="Calibri" panose="020F0502020204030204" pitchFamily="34" charset="0"/>
                <a:cs typeface="PalatinoLTStd-Roman"/>
              </a:rPr>
              <a:t>ushirika</a:t>
            </a:r>
            <a:r>
              <a:rPr lang="en-US" sz="1600" dirty="0">
                <a:effectLst/>
                <a:latin typeface="Acumin Pro SemiCondensed" panose="020B0506020202020204" pitchFamily="34" charset="77"/>
                <a:ea typeface="Calibri" panose="020F0502020204030204" pitchFamily="34" charset="0"/>
                <a:cs typeface="PalatinoLTStd-Roman"/>
              </a:rPr>
              <a:t> za </a:t>
            </a:r>
            <a:r>
              <a:rPr lang="en-US" sz="1600" dirty="0" err="1">
                <a:effectLst/>
                <a:latin typeface="Acumin Pro SemiCondensed" panose="020B0506020202020204" pitchFamily="34" charset="77"/>
                <a:ea typeface="Calibri" panose="020F0502020204030204" pitchFamily="34" charset="0"/>
                <a:cs typeface="PalatinoLTStd-Roman"/>
              </a:rPr>
              <a:t>hivi</a:t>
            </a:r>
            <a:r>
              <a:rPr lang="en-US" sz="1600" dirty="0">
                <a:effectLst/>
                <a:latin typeface="Acumin Pro SemiCondensed" panose="020B0506020202020204" pitchFamily="34" charset="77"/>
                <a:ea typeface="Calibri" panose="020F0502020204030204" pitchFamily="34" charset="0"/>
                <a:cs typeface="PalatinoLTStd-Roman"/>
              </a:rPr>
              <a:t> </a:t>
            </a:r>
            <a:r>
              <a:rPr lang="en-US" sz="1600" dirty="0" err="1">
                <a:effectLst/>
                <a:latin typeface="Acumin Pro SemiCondensed" panose="020B0506020202020204" pitchFamily="34" charset="77"/>
                <a:ea typeface="Calibri" panose="020F0502020204030204" pitchFamily="34" charset="0"/>
                <a:cs typeface="PalatinoLTStd-Roman"/>
              </a:rPr>
              <a:t>karibuni</a:t>
            </a:r>
            <a:r>
              <a:rPr lang="en-US" sz="1600" dirty="0">
                <a:effectLst/>
                <a:latin typeface="Acumin Pro SemiCondensed" panose="020B0506020202020204" pitchFamily="34" charset="77"/>
                <a:ea typeface="Calibri" panose="020F0502020204030204" pitchFamily="34" charset="0"/>
                <a:cs typeface="PalatinoLTStd-Roman"/>
              </a:rPr>
              <a:t> </a:t>
            </a:r>
            <a:r>
              <a:rPr lang="en-US" sz="1600" dirty="0" err="1">
                <a:effectLst/>
                <a:latin typeface="Acumin Pro SemiCondensed" panose="020B0506020202020204" pitchFamily="34" charset="77"/>
                <a:ea typeface="Calibri" panose="020F0502020204030204" pitchFamily="34" charset="0"/>
                <a:cs typeface="PalatinoLTStd-Roman"/>
              </a:rPr>
              <a:t>zilizoripotiwa</a:t>
            </a:r>
            <a:r>
              <a:rPr lang="en-US" sz="1600" dirty="0">
                <a:effectLst/>
                <a:latin typeface="Acumin Pro SemiCondensed" panose="020B0506020202020204" pitchFamily="34" charset="77"/>
                <a:ea typeface="Calibri" panose="020F0502020204030204" pitchFamily="34" charset="0"/>
                <a:cs typeface="PalatinoLTStd-Roman"/>
              </a:rPr>
              <a:t> </a:t>
            </a:r>
            <a:r>
              <a:rPr lang="en-US" sz="1600" dirty="0" err="1">
                <a:effectLst/>
                <a:latin typeface="Acumin Pro SemiCondensed" panose="020B0506020202020204" pitchFamily="34" charset="77"/>
                <a:ea typeface="Calibri" panose="020F0502020204030204" pitchFamily="34" charset="0"/>
                <a:cs typeface="PalatinoLTStd-Roman"/>
              </a:rPr>
              <a:t>na</a:t>
            </a:r>
            <a:r>
              <a:rPr lang="en-US" sz="1600" dirty="0">
                <a:effectLst/>
                <a:latin typeface="Acumin Pro SemiCondensed" panose="020B0506020202020204" pitchFamily="34" charset="77"/>
                <a:ea typeface="Calibri" panose="020F0502020204030204" pitchFamily="34" charset="0"/>
                <a:cs typeface="PalatinoLTStd-Roman"/>
              </a:rPr>
              <a:t> </a:t>
            </a:r>
            <a:r>
              <a:rPr lang="en-US" sz="1600" dirty="0" err="1">
                <a:effectLst/>
                <a:latin typeface="Acumin Pro SemiCondensed" panose="020B0506020202020204" pitchFamily="34" charset="77"/>
                <a:ea typeface="Calibri" panose="020F0502020204030204" pitchFamily="34" charset="0"/>
                <a:cs typeface="PalatinoLTStd-Roman"/>
              </a:rPr>
              <a:t>kanisa</a:t>
            </a:r>
            <a:r>
              <a:rPr lang="en-US" sz="1600" dirty="0">
                <a:effectLst/>
                <a:latin typeface="Acumin Pro SemiCondensed" panose="020B0506020202020204" pitchFamily="34" charset="77"/>
                <a:ea typeface="Calibri" panose="020F0502020204030204" pitchFamily="34" charset="0"/>
                <a:cs typeface="PalatinoLTStd-Roman"/>
              </a:rPr>
              <a:t> la </a:t>
            </a:r>
            <a:r>
              <a:rPr lang="en-US" sz="1600" dirty="0" err="1">
                <a:effectLst/>
                <a:latin typeface="Acumin Pro SemiCondensed" panose="020B0506020202020204" pitchFamily="34" charset="77"/>
                <a:ea typeface="Calibri" panose="020F0502020204030204" pitchFamily="34" charset="0"/>
                <a:cs typeface="PalatinoLTStd-Roman"/>
              </a:rPr>
              <a:t>mtaa</a:t>
            </a:r>
            <a:r>
              <a:rPr lang="en-US" sz="1600" dirty="0">
                <a:effectLst/>
                <a:latin typeface="Acumin Pro SemiCondensed" panose="020B0506020202020204" pitchFamily="34" charset="77"/>
                <a:ea typeface="Calibri" panose="020F0502020204030204" pitchFamily="34" charset="0"/>
                <a:cs typeface="PalatinoLTStd-Roman"/>
              </a:rPr>
              <a:t> </a:t>
            </a:r>
            <a:r>
              <a:rPr lang="en-US" sz="1600" dirty="0" err="1">
                <a:effectLst/>
                <a:latin typeface="Acumin Pro SemiCondensed" panose="020B0506020202020204" pitchFamily="34" charset="77"/>
                <a:ea typeface="Calibri" panose="020F0502020204030204" pitchFamily="34" charset="0"/>
                <a:cs typeface="PalatinoLTStd-Roman"/>
              </a:rPr>
              <a:t>kwa</a:t>
            </a:r>
            <a:r>
              <a:rPr lang="en-US" sz="1600" dirty="0">
                <a:effectLst/>
                <a:latin typeface="Acumin Pro SemiCondensed" panose="020B0506020202020204" pitchFamily="34" charset="77"/>
                <a:ea typeface="Calibri" panose="020F0502020204030204" pitchFamily="34" charset="0"/>
                <a:cs typeface="PalatinoLTStd-Roman"/>
              </a:rPr>
              <a:t> </a:t>
            </a:r>
            <a:r>
              <a:rPr lang="en-US" sz="1600" dirty="0" err="1">
                <a:effectLst/>
                <a:latin typeface="Acumin Pro SemiCondensed" panose="020B0506020202020204" pitchFamily="34" charset="77"/>
                <a:ea typeface="Calibri" panose="020F0502020204030204" pitchFamily="34" charset="0"/>
                <a:cs typeface="PalatinoLTStd-Roman"/>
              </a:rPr>
              <a:t>mkutano</a:t>
            </a:r>
            <a:r>
              <a:rPr lang="en-US" sz="1600" dirty="0">
                <a:effectLst/>
                <a:latin typeface="Acumin Pro SemiCondensed" panose="020B0506020202020204" pitchFamily="34" charset="77"/>
                <a:ea typeface="Calibri" panose="020F0502020204030204" pitchFamily="34" charset="0"/>
                <a:cs typeface="PalatinoLTStd-Roman"/>
              </a:rPr>
              <a:t> </a:t>
            </a:r>
            <a:r>
              <a:rPr lang="en-US" sz="1600" dirty="0" err="1">
                <a:effectLst/>
                <a:latin typeface="Acumin Pro SemiCondensed" panose="020B0506020202020204" pitchFamily="34" charset="77"/>
                <a:ea typeface="Calibri" panose="020F0502020204030204" pitchFamily="34" charset="0"/>
                <a:cs typeface="PalatinoLTStd-Roman"/>
              </a:rPr>
              <a:t>wa</a:t>
            </a:r>
            <a:r>
              <a:rPr lang="en-US" sz="1600" dirty="0">
                <a:effectLst/>
                <a:latin typeface="Acumin Pro SemiCondensed" panose="020B0506020202020204" pitchFamily="34" charset="77"/>
                <a:ea typeface="Calibri" panose="020F0502020204030204" pitchFamily="34" charset="0"/>
                <a:cs typeface="PalatinoLTStd-Roman"/>
              </a:rPr>
              <a:t> </a:t>
            </a:r>
            <a:r>
              <a:rPr lang="en-US" sz="1600" dirty="0" err="1">
                <a:effectLst/>
                <a:latin typeface="Acumin Pro SemiCondensed" panose="020B0506020202020204" pitchFamily="34" charset="77"/>
                <a:ea typeface="Calibri" panose="020F0502020204030204" pitchFamily="34" charset="0"/>
                <a:cs typeface="PalatinoLTStd-Roman"/>
              </a:rPr>
              <a:t>kimwaka</a:t>
            </a:r>
            <a:r>
              <a:rPr lang="en-US" sz="1600" dirty="0">
                <a:effectLst/>
                <a:latin typeface="Acumin Pro SemiCondensed" panose="020B0506020202020204" pitchFamily="34" charset="77"/>
                <a:ea typeface="Calibri" panose="020F0502020204030204" pitchFamily="34" charset="0"/>
                <a:cs typeface="PalatinoLTStd-Roman"/>
              </a:rPr>
              <a:t> </a:t>
            </a:r>
            <a:r>
              <a:rPr lang="en-US" sz="1600" dirty="0" err="1">
                <a:effectLst/>
                <a:latin typeface="Acumin Pro SemiCondensed" panose="020B0506020202020204" pitchFamily="34" charset="77"/>
                <a:ea typeface="Calibri" panose="020F0502020204030204" pitchFamily="34" charset="0"/>
                <a:cs typeface="PalatinoLTStd-Roman"/>
              </a:rPr>
              <a:t>na</a:t>
            </a:r>
            <a:r>
              <a:rPr lang="en-US" sz="1600" dirty="0">
                <a:effectLst/>
                <a:latin typeface="Acumin Pro SemiCondensed" panose="020B0506020202020204" pitchFamily="34" charset="77"/>
                <a:ea typeface="Calibri" panose="020F0502020204030204" pitchFamily="34" charset="0"/>
                <a:cs typeface="PalatinoLTStd-Roman"/>
              </a:rPr>
              <a:t> </a:t>
            </a:r>
            <a:r>
              <a:rPr lang="en-US" sz="1600" dirty="0" err="1">
                <a:effectLst/>
                <a:latin typeface="Acumin Pro SemiCondensed" panose="020B0506020202020204" pitchFamily="34" charset="77"/>
                <a:ea typeface="Calibri" panose="020F0502020204030204" pitchFamily="34" charset="0"/>
                <a:cs typeface="PalatinoLTStd-Roman"/>
              </a:rPr>
              <a:t>kutoka</a:t>
            </a:r>
            <a:r>
              <a:rPr lang="en-US" sz="1600" dirty="0">
                <a:effectLst/>
                <a:latin typeface="Acumin Pro SemiCondensed" panose="020B0506020202020204" pitchFamily="34" charset="77"/>
                <a:ea typeface="Calibri" panose="020F0502020204030204" pitchFamily="34" charset="0"/>
                <a:cs typeface="PalatinoLTStd-Roman"/>
              </a:rPr>
              <a:t> </a:t>
            </a:r>
            <a:r>
              <a:rPr lang="en-US" sz="1600" dirty="0" err="1">
                <a:effectLst/>
                <a:latin typeface="Acumin Pro SemiCondensed" panose="020B0506020202020204" pitchFamily="34" charset="77"/>
                <a:ea typeface="Calibri" panose="020F0502020204030204" pitchFamily="34" charset="0"/>
                <a:cs typeface="PalatinoLTStd-Roman"/>
              </a:rPr>
              <a:t>kwa</a:t>
            </a:r>
            <a:r>
              <a:rPr lang="en-US" sz="1600" dirty="0">
                <a:effectLst/>
                <a:latin typeface="Acumin Pro SemiCondensed" panose="020B0506020202020204" pitchFamily="34" charset="77"/>
                <a:ea typeface="Calibri" panose="020F0502020204030204" pitchFamily="34" charset="0"/>
                <a:cs typeface="PalatinoLTStd-Roman"/>
              </a:rPr>
              <a:t> </a:t>
            </a:r>
            <a:r>
              <a:rPr lang="en-US" sz="1600" dirty="0" err="1">
                <a:effectLst/>
                <a:latin typeface="Acumin Pro SemiCondensed" panose="020B0506020202020204" pitchFamily="34" charset="77"/>
                <a:ea typeface="Calibri" panose="020F0502020204030204" pitchFamily="34" charset="0"/>
                <a:cs typeface="PalatinoLTStd-Roman"/>
              </a:rPr>
              <a:t>mkutano</a:t>
            </a:r>
            <a:r>
              <a:rPr lang="en-US" sz="1600" dirty="0">
                <a:effectLst/>
                <a:latin typeface="Acumin Pro SemiCondensed" panose="020B0506020202020204" pitchFamily="34" charset="77"/>
                <a:ea typeface="Calibri" panose="020F0502020204030204" pitchFamily="34" charset="0"/>
                <a:cs typeface="PalatinoLTStd-Roman"/>
              </a:rPr>
              <a:t> </a:t>
            </a:r>
            <a:r>
              <a:rPr lang="en-US" sz="1600" dirty="0" err="1">
                <a:effectLst/>
                <a:latin typeface="Acumin Pro SemiCondensed" panose="020B0506020202020204" pitchFamily="34" charset="77"/>
                <a:ea typeface="Calibri" panose="020F0502020204030204" pitchFamily="34" charset="0"/>
                <a:cs typeface="PalatinoLTStd-Roman"/>
              </a:rPr>
              <a:t>wa</a:t>
            </a:r>
            <a:r>
              <a:rPr lang="en-US" sz="1600" dirty="0">
                <a:effectLst/>
                <a:latin typeface="Acumin Pro SemiCondensed" panose="020B0506020202020204" pitchFamily="34" charset="77"/>
                <a:ea typeface="Calibri" panose="020F0502020204030204" pitchFamily="34" charset="0"/>
                <a:cs typeface="PalatinoLTStd-Roman"/>
              </a:rPr>
              <a:t> </a:t>
            </a:r>
            <a:r>
              <a:rPr lang="en-US" sz="1600" dirty="0" err="1">
                <a:effectLst/>
                <a:latin typeface="Acumin Pro SemiCondensed" panose="020B0506020202020204" pitchFamily="34" charset="77"/>
                <a:ea typeface="Calibri" panose="020F0502020204030204" pitchFamily="34" charset="0"/>
                <a:cs typeface="PalatinoLTStd-Roman"/>
              </a:rPr>
              <a:t>mwak</a:t>
            </a:r>
            <a:r>
              <a:rPr lang="en-US" sz="1600" dirty="0">
                <a:effectLst/>
                <a:latin typeface="Acumin Pro SemiCondensed" panose="020B0506020202020204" pitchFamily="34" charset="77"/>
                <a:ea typeface="Calibri" panose="020F0502020204030204" pitchFamily="34" charset="0"/>
                <a:cs typeface="PalatinoLTStd-Roman"/>
              </a:rPr>
              <a:t> </a:t>
            </a:r>
            <a:r>
              <a:rPr lang="en-US" sz="1600" dirty="0" err="1">
                <a:effectLst/>
                <a:latin typeface="Acumin Pro SemiCondensed" panose="020B0506020202020204" pitchFamily="34" charset="77"/>
                <a:ea typeface="Calibri" panose="020F0502020204030204" pitchFamily="34" charset="0"/>
                <a:cs typeface="PalatinoLTStd-Roman"/>
              </a:rPr>
              <a:t>kwenedela</a:t>
            </a:r>
            <a:r>
              <a:rPr lang="en-US" sz="1600" dirty="0">
                <a:effectLst/>
                <a:latin typeface="Acumin Pro SemiCondensed" panose="020B0506020202020204" pitchFamily="34" charset="77"/>
                <a:ea typeface="Calibri" panose="020F0502020204030204" pitchFamily="34" charset="0"/>
                <a:cs typeface="PalatinoLTStd-Roman"/>
              </a:rPr>
              <a:t> </a:t>
            </a:r>
            <a:r>
              <a:rPr lang="en-US" sz="1600" dirty="0" err="1">
                <a:effectLst/>
                <a:latin typeface="Acumin Pro SemiCondensed" panose="020B0506020202020204" pitchFamily="34" charset="77"/>
                <a:ea typeface="Calibri" panose="020F0502020204030204" pitchFamily="34" charset="0"/>
                <a:cs typeface="PalatinoLTStd-Roman"/>
              </a:rPr>
              <a:t>kwa</a:t>
            </a:r>
            <a:r>
              <a:rPr lang="en-US" sz="1600" dirty="0">
                <a:effectLst/>
                <a:latin typeface="Acumin Pro SemiCondensed" panose="020B0506020202020204" pitchFamily="34" charset="77"/>
                <a:ea typeface="Calibri" panose="020F0502020204030204" pitchFamily="34" charset="0"/>
                <a:cs typeface="PalatinoLTStd-Roman"/>
              </a:rPr>
              <a:t> baraza la </a:t>
            </a:r>
            <a:r>
              <a:rPr lang="en-US" sz="1600" dirty="0" err="1">
                <a:effectLst/>
                <a:latin typeface="Acumin Pro SemiCondensed" panose="020B0506020202020204" pitchFamily="34" charset="77"/>
                <a:ea typeface="Calibri" panose="020F0502020204030204" pitchFamily="34" charset="0"/>
                <a:cs typeface="PalatinoLTStd-Roman"/>
              </a:rPr>
              <a:t>kuu</a:t>
            </a:r>
            <a:r>
              <a:rPr lang="en-US" sz="1600" dirty="0">
                <a:effectLst/>
                <a:latin typeface="Acumin Pro SemiCondensed" panose="020B0506020202020204" pitchFamily="34" charset="77"/>
                <a:ea typeface="Calibri" panose="020F0502020204030204" pitchFamily="34" charset="0"/>
                <a:cs typeface="PalatinoLTStd-Roman"/>
              </a:rPr>
              <a:t> la </a:t>
            </a:r>
            <a:r>
              <a:rPr lang="en-US" sz="1600" dirty="0" err="1">
                <a:effectLst/>
                <a:latin typeface="Acumin Pro SemiCondensed" panose="020B0506020202020204" pitchFamily="34" charset="77"/>
                <a:ea typeface="Calibri" panose="020F0502020204030204" pitchFamily="34" charset="0"/>
                <a:cs typeface="PalatinoLTStd-Roman"/>
              </a:rPr>
              <a:t>Fedha</a:t>
            </a:r>
            <a:r>
              <a:rPr lang="en-US" sz="1600" dirty="0">
                <a:effectLst/>
                <a:latin typeface="Acumin Pro SemiCondensed" panose="020B0506020202020204" pitchFamily="34" charset="77"/>
                <a:ea typeface="Calibri" panose="020F0502020204030204" pitchFamily="34" charset="0"/>
                <a:cs typeface="PalatinoLTStd-Roman"/>
              </a:rPr>
              <a:t> </a:t>
            </a:r>
            <a:r>
              <a:rPr lang="en-US" sz="1600" dirty="0" err="1">
                <a:effectLst/>
                <a:latin typeface="Acumin Pro SemiCondensed" panose="020B0506020202020204" pitchFamily="34" charset="77"/>
                <a:ea typeface="Calibri" panose="020F0502020204030204" pitchFamily="34" charset="0"/>
                <a:cs typeface="PalatinoLTStd-Roman"/>
              </a:rPr>
              <a:t>na</a:t>
            </a:r>
            <a:r>
              <a:rPr lang="en-US" sz="1600" dirty="0">
                <a:effectLst/>
                <a:latin typeface="Acumin Pro SemiCondensed" panose="020B0506020202020204" pitchFamily="34" charset="77"/>
                <a:ea typeface="Calibri" panose="020F0502020204030204" pitchFamily="34" charset="0"/>
                <a:cs typeface="PalatinoLTStd-Roman"/>
              </a:rPr>
              <a:t> </a:t>
            </a:r>
            <a:r>
              <a:rPr lang="en-US" sz="1600" dirty="0" err="1">
                <a:effectLst/>
                <a:latin typeface="Acumin Pro SemiCondensed" panose="020B0506020202020204" pitchFamily="34" charset="77"/>
                <a:ea typeface="Calibri" panose="020F0502020204030204" pitchFamily="34" charset="0"/>
                <a:cs typeface="PalatinoLTStd-Roman"/>
              </a:rPr>
              <a:t>utawala</a:t>
            </a:r>
            <a:r>
              <a:rPr lang="en-US" sz="1600" dirty="0">
                <a:effectLst/>
                <a:latin typeface="Acumin Pro SemiCondensed" panose="020B0506020202020204" pitchFamily="34" charset="77"/>
                <a:ea typeface="Calibri" panose="020F0502020204030204" pitchFamily="34" charset="0"/>
                <a:cs typeface="PalatinoLTStd-Roman"/>
              </a:rPr>
              <a:t>. </a:t>
            </a:r>
            <a:endParaRPr lang="en-US" sz="1600" dirty="0">
              <a:effectLst/>
              <a:latin typeface="Acumin Pro SemiCondensed" panose="020B0506020202020204" pitchFamily="34" charset="77"/>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0240150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F3F3F3"/>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56DBC9B-6366-1BD4-9E7F-7CBF70F115C1}"/>
              </a:ext>
            </a:extLst>
          </p:cNvPr>
          <p:cNvSpPr/>
          <p:nvPr/>
        </p:nvSpPr>
        <p:spPr>
          <a:xfrm>
            <a:off x="383366" y="1233776"/>
            <a:ext cx="11351434" cy="5276353"/>
          </a:xfrm>
          <a:prstGeom prst="rect">
            <a:avLst/>
          </a:prstGeom>
          <a:solidFill>
            <a:schemeClr val="bg1"/>
          </a:solidFill>
          <a:ln w="63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A4C0B387-14B1-268F-A198-EF2DB45115A3}"/>
              </a:ext>
            </a:extLst>
          </p:cNvPr>
          <p:cNvSpPr txBox="1"/>
          <p:nvPr/>
        </p:nvSpPr>
        <p:spPr>
          <a:xfrm>
            <a:off x="271071" y="293723"/>
            <a:ext cx="11576023" cy="646331"/>
          </a:xfrm>
          <a:prstGeom prst="rect">
            <a:avLst/>
          </a:prstGeom>
          <a:noFill/>
        </p:spPr>
        <p:txBody>
          <a:bodyPr wrap="square" rtlCol="0">
            <a:spAutoFit/>
          </a:bodyPr>
          <a:lstStyle/>
          <a:p>
            <a:pPr algn="ctr"/>
            <a:r>
              <a:rPr lang="en-US" sz="3600" b="1" dirty="0">
                <a:solidFill>
                  <a:schemeClr val="accent1"/>
                </a:solidFill>
                <a:latin typeface="Acumin Pro SemiCondensed Smbd" panose="020B0506020202020204" pitchFamily="34" charset="77"/>
              </a:rPr>
              <a:t>Annual Conference Journal Submission </a:t>
            </a:r>
          </a:p>
        </p:txBody>
      </p:sp>
      <p:sp>
        <p:nvSpPr>
          <p:cNvPr id="6" name="Rectangle 2">
            <a:extLst>
              <a:ext uri="{FF2B5EF4-FFF2-40B4-BE49-F238E27FC236}">
                <a16:creationId xmlns:a16="http://schemas.microsoft.com/office/drawing/2014/main" id="{2B371F4D-1C20-32A1-2A05-7EB04D8785B3}"/>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Rectangle 4">
            <a:extLst>
              <a:ext uri="{FF2B5EF4-FFF2-40B4-BE49-F238E27FC236}">
                <a16:creationId xmlns:a16="http://schemas.microsoft.com/office/drawing/2014/main" id="{497CEAA2-70C2-B0F7-A734-EA0AC1B86E8C}"/>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1" name="Rectangle 6">
            <a:extLst>
              <a:ext uri="{FF2B5EF4-FFF2-40B4-BE49-F238E27FC236}">
                <a16:creationId xmlns:a16="http://schemas.microsoft.com/office/drawing/2014/main" id="{12952807-64D4-EB09-226D-1D1A6145DEDF}"/>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Rectangle 8">
            <a:extLst>
              <a:ext uri="{FF2B5EF4-FFF2-40B4-BE49-F238E27FC236}">
                <a16:creationId xmlns:a16="http://schemas.microsoft.com/office/drawing/2014/main" id="{D01B84D8-AA3D-2AAE-F0DD-834361F66DFA}"/>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TextBox 4">
            <a:extLst>
              <a:ext uri="{FF2B5EF4-FFF2-40B4-BE49-F238E27FC236}">
                <a16:creationId xmlns:a16="http://schemas.microsoft.com/office/drawing/2014/main" id="{95CEB0B9-6394-FC5B-25DB-76323D0D6F21}"/>
              </a:ext>
            </a:extLst>
          </p:cNvPr>
          <p:cNvSpPr txBox="1"/>
          <p:nvPr/>
        </p:nvSpPr>
        <p:spPr>
          <a:xfrm>
            <a:off x="1561850" y="1448970"/>
            <a:ext cx="748214" cy="740203"/>
          </a:xfrm>
          <a:prstGeom prst="rect">
            <a:avLst/>
          </a:prstGeom>
          <a:noFill/>
        </p:spPr>
        <p:txBody>
          <a:bodyPr wrap="square" rtlCol="0">
            <a:spAutoFit/>
          </a:bodyPr>
          <a:lstStyle/>
          <a:p>
            <a:pPr marL="0" marR="0">
              <a:lnSpc>
                <a:spcPct val="107000"/>
              </a:lnSpc>
              <a:spcBef>
                <a:spcPts val="0"/>
              </a:spcBef>
              <a:spcAft>
                <a:spcPts val="0"/>
              </a:spcAft>
            </a:pPr>
            <a:r>
              <a:rPr lang="en-US" sz="4000" b="1" dirty="0">
                <a:effectLst/>
                <a:latin typeface="Acumin Pro SemiCondensed" panose="020B0506020202020204" pitchFamily="34" charset="77"/>
                <a:ea typeface="Calibri" panose="020F0502020204030204" pitchFamily="34" charset="0"/>
                <a:cs typeface="NewCaledoniaLTStd"/>
              </a:rPr>
              <a:t>A.</a:t>
            </a:r>
            <a:endParaRPr lang="en-US" sz="4000" dirty="0">
              <a:effectLst/>
              <a:latin typeface="Acumin Pro SemiCondensed" panose="020B0506020202020204" pitchFamily="34" charset="77"/>
              <a:ea typeface="Calibri" panose="020F050202020403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278A75F6-67FB-2E7D-BD0B-4909B9AD93FB}"/>
              </a:ext>
            </a:extLst>
          </p:cNvPr>
          <p:cNvSpPr txBox="1"/>
          <p:nvPr/>
        </p:nvSpPr>
        <p:spPr>
          <a:xfrm>
            <a:off x="383367" y="833244"/>
            <a:ext cx="11351434" cy="369332"/>
          </a:xfrm>
          <a:prstGeom prst="rect">
            <a:avLst/>
          </a:prstGeom>
          <a:noFill/>
        </p:spPr>
        <p:txBody>
          <a:bodyPr wrap="square" rtlCol="0">
            <a:spAutoFit/>
          </a:bodyPr>
          <a:lstStyle/>
          <a:p>
            <a:pPr algn="ctr"/>
            <a:r>
              <a:rPr lang="en-US" b="1" dirty="0">
                <a:latin typeface="Acumin Pro SemiCondensed" panose="020B0506020202020204" pitchFamily="34" charset="77"/>
              </a:rPr>
              <a:t>BOD Journal Requirements Information</a:t>
            </a:r>
          </a:p>
        </p:txBody>
      </p:sp>
      <p:sp>
        <p:nvSpPr>
          <p:cNvPr id="7" name="TextBox 6">
            <a:extLst>
              <a:ext uri="{FF2B5EF4-FFF2-40B4-BE49-F238E27FC236}">
                <a16:creationId xmlns:a16="http://schemas.microsoft.com/office/drawing/2014/main" id="{0B5D3ADB-280F-D792-75E3-46A844D8B2D1}"/>
              </a:ext>
            </a:extLst>
          </p:cNvPr>
          <p:cNvSpPr txBox="1"/>
          <p:nvPr/>
        </p:nvSpPr>
        <p:spPr>
          <a:xfrm>
            <a:off x="1435215" y="1566479"/>
            <a:ext cx="9084092" cy="968278"/>
          </a:xfrm>
          <a:prstGeom prst="rect">
            <a:avLst/>
          </a:prstGeom>
          <a:noFill/>
        </p:spPr>
        <p:txBody>
          <a:bodyPr wrap="square" rtlCol="0">
            <a:spAutoFit/>
          </a:bodyPr>
          <a:lstStyle/>
          <a:p>
            <a:pPr marL="1219170" lvl="2">
              <a:lnSpc>
                <a:spcPct val="107000"/>
              </a:lnSpc>
            </a:pPr>
            <a:r>
              <a:rPr lang="en-US" dirty="0">
                <a:effectLst/>
                <a:latin typeface="Acumin Pro SemiCondensed" panose="020B0506020202020204" pitchFamily="34" charset="77"/>
                <a:ea typeface="Calibri" panose="020F0502020204030204" pitchFamily="34" charset="0"/>
                <a:cs typeface="PalatinoLTStd-Roman"/>
              </a:rPr>
              <a:t>One clergy delegate for the first 375 clergy members of the annual conference and one clergy delegate for each additional 375 clergy members or major fraction thereof, and</a:t>
            </a:r>
            <a:endParaRPr lang="en-US" dirty="0">
              <a:effectLst/>
              <a:latin typeface="Acumin Pro SemiCondensed" panose="020B0506020202020204" pitchFamily="34" charset="77"/>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123589A9-2AD3-7BE9-D2D6-2A5A966440BA}"/>
              </a:ext>
            </a:extLst>
          </p:cNvPr>
          <p:cNvSpPr txBox="1"/>
          <p:nvPr/>
        </p:nvSpPr>
        <p:spPr>
          <a:xfrm>
            <a:off x="700056" y="1584763"/>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ENG</a:t>
            </a:r>
          </a:p>
        </p:txBody>
      </p:sp>
      <p:sp>
        <p:nvSpPr>
          <p:cNvPr id="9" name="TextBox 8">
            <a:extLst>
              <a:ext uri="{FF2B5EF4-FFF2-40B4-BE49-F238E27FC236}">
                <a16:creationId xmlns:a16="http://schemas.microsoft.com/office/drawing/2014/main" id="{1F3424D2-273D-2078-49A3-C61E0665F5BE}"/>
              </a:ext>
            </a:extLst>
          </p:cNvPr>
          <p:cNvSpPr txBox="1"/>
          <p:nvPr/>
        </p:nvSpPr>
        <p:spPr>
          <a:xfrm>
            <a:off x="700056" y="2749636"/>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FRA</a:t>
            </a:r>
          </a:p>
        </p:txBody>
      </p:sp>
      <p:sp>
        <p:nvSpPr>
          <p:cNvPr id="13" name="TextBox 12">
            <a:extLst>
              <a:ext uri="{FF2B5EF4-FFF2-40B4-BE49-F238E27FC236}">
                <a16:creationId xmlns:a16="http://schemas.microsoft.com/office/drawing/2014/main" id="{B7BD284F-93E6-58CB-56D6-F02632CBFC4D}"/>
              </a:ext>
            </a:extLst>
          </p:cNvPr>
          <p:cNvSpPr txBox="1"/>
          <p:nvPr/>
        </p:nvSpPr>
        <p:spPr>
          <a:xfrm>
            <a:off x="700056" y="4108364"/>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POR</a:t>
            </a:r>
          </a:p>
        </p:txBody>
      </p:sp>
      <p:sp>
        <p:nvSpPr>
          <p:cNvPr id="14" name="TextBox 13">
            <a:extLst>
              <a:ext uri="{FF2B5EF4-FFF2-40B4-BE49-F238E27FC236}">
                <a16:creationId xmlns:a16="http://schemas.microsoft.com/office/drawing/2014/main" id="{FF204E60-1EB3-C8B0-EAEC-3C1B869911EE}"/>
              </a:ext>
            </a:extLst>
          </p:cNvPr>
          <p:cNvSpPr txBox="1"/>
          <p:nvPr/>
        </p:nvSpPr>
        <p:spPr>
          <a:xfrm>
            <a:off x="700057" y="5410422"/>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SWA</a:t>
            </a:r>
          </a:p>
        </p:txBody>
      </p:sp>
      <p:sp>
        <p:nvSpPr>
          <p:cNvPr id="15" name="TextBox 14">
            <a:extLst>
              <a:ext uri="{FF2B5EF4-FFF2-40B4-BE49-F238E27FC236}">
                <a16:creationId xmlns:a16="http://schemas.microsoft.com/office/drawing/2014/main" id="{F5795B95-053F-9663-CFB1-4347447DA1F9}"/>
              </a:ext>
            </a:extLst>
          </p:cNvPr>
          <p:cNvSpPr txBox="1"/>
          <p:nvPr/>
        </p:nvSpPr>
        <p:spPr>
          <a:xfrm>
            <a:off x="1561850" y="2610366"/>
            <a:ext cx="748214" cy="740203"/>
          </a:xfrm>
          <a:prstGeom prst="rect">
            <a:avLst/>
          </a:prstGeom>
          <a:noFill/>
        </p:spPr>
        <p:txBody>
          <a:bodyPr wrap="square" rtlCol="0">
            <a:spAutoFit/>
          </a:bodyPr>
          <a:lstStyle/>
          <a:p>
            <a:pPr marL="0" marR="0">
              <a:lnSpc>
                <a:spcPct val="107000"/>
              </a:lnSpc>
              <a:spcBef>
                <a:spcPts val="0"/>
              </a:spcBef>
              <a:spcAft>
                <a:spcPts val="0"/>
              </a:spcAft>
            </a:pPr>
            <a:r>
              <a:rPr lang="en-US" sz="4000" b="1" dirty="0">
                <a:effectLst/>
                <a:latin typeface="Acumin Pro SemiCondensed" panose="020B0506020202020204" pitchFamily="34" charset="77"/>
                <a:ea typeface="Calibri" panose="020F0502020204030204" pitchFamily="34" charset="0"/>
                <a:cs typeface="NewCaledoniaLTStd"/>
              </a:rPr>
              <a:t>A.</a:t>
            </a:r>
            <a:endParaRPr lang="en-US" sz="4000" dirty="0">
              <a:effectLst/>
              <a:latin typeface="Acumin Pro SemiCondensed" panose="020B0506020202020204" pitchFamily="34" charset="77"/>
              <a:ea typeface="Calibri" panose="020F0502020204030204" pitchFamily="34" charset="0"/>
              <a:cs typeface="Times New Roman" panose="02020603050405020304" pitchFamily="18" charset="0"/>
            </a:endParaRPr>
          </a:p>
        </p:txBody>
      </p:sp>
      <p:sp>
        <p:nvSpPr>
          <p:cNvPr id="16" name="TextBox 15">
            <a:extLst>
              <a:ext uri="{FF2B5EF4-FFF2-40B4-BE49-F238E27FC236}">
                <a16:creationId xmlns:a16="http://schemas.microsoft.com/office/drawing/2014/main" id="{450470ED-BE66-6EE7-4717-5D590FCA06FA}"/>
              </a:ext>
            </a:extLst>
          </p:cNvPr>
          <p:cNvSpPr txBox="1"/>
          <p:nvPr/>
        </p:nvSpPr>
        <p:spPr>
          <a:xfrm>
            <a:off x="1517036" y="2903674"/>
            <a:ext cx="9084092" cy="968278"/>
          </a:xfrm>
          <a:prstGeom prst="rect">
            <a:avLst/>
          </a:prstGeom>
          <a:noFill/>
        </p:spPr>
        <p:txBody>
          <a:bodyPr wrap="square" rtlCol="0">
            <a:spAutoFit/>
          </a:bodyPr>
          <a:lstStyle/>
          <a:p>
            <a:pPr marL="1219170" lvl="2">
              <a:lnSpc>
                <a:spcPct val="107000"/>
              </a:lnSpc>
            </a:pPr>
            <a:r>
              <a:rPr lang="fr-FR" dirty="0">
                <a:latin typeface="Acumin Pro SemiCondensed" panose="020B0506020202020204" pitchFamily="34" charset="77"/>
                <a:ea typeface="Calibri" panose="020F0502020204030204" pitchFamily="34" charset="0"/>
                <a:cs typeface="PalatinoLTStd-Roman"/>
              </a:rPr>
              <a:t>un délégué du clergé pour les 375 premiers membres du clergé de la conférence annuelle et un délégué du clergé pour chaque tranche supplémentaire de 375 membres du clergé ou fraction majeure de ceux-ci, et</a:t>
            </a:r>
          </a:p>
        </p:txBody>
      </p:sp>
      <p:sp>
        <p:nvSpPr>
          <p:cNvPr id="17" name="TextBox 16">
            <a:extLst>
              <a:ext uri="{FF2B5EF4-FFF2-40B4-BE49-F238E27FC236}">
                <a16:creationId xmlns:a16="http://schemas.microsoft.com/office/drawing/2014/main" id="{0D224B62-E6D8-7174-F530-F0F09E9358AB}"/>
              </a:ext>
            </a:extLst>
          </p:cNvPr>
          <p:cNvSpPr txBox="1"/>
          <p:nvPr/>
        </p:nvSpPr>
        <p:spPr>
          <a:xfrm>
            <a:off x="1435215" y="4240869"/>
            <a:ext cx="9645563" cy="671915"/>
          </a:xfrm>
          <a:prstGeom prst="rect">
            <a:avLst/>
          </a:prstGeom>
          <a:noFill/>
        </p:spPr>
        <p:txBody>
          <a:bodyPr wrap="square" rtlCol="0">
            <a:spAutoFit/>
          </a:bodyPr>
          <a:lstStyle/>
          <a:p>
            <a:pPr marL="1219170" lvl="2">
              <a:lnSpc>
                <a:spcPct val="107000"/>
              </a:lnSpc>
            </a:pPr>
            <a:r>
              <a:rPr lang="pt" sz="1800" dirty="0">
                <a:effectLst/>
                <a:latin typeface="Acumin Pro SemiCondensed" panose="020B0506020202020204"/>
                <a:ea typeface="Calibri" panose="020F0502020204030204" pitchFamily="34" charset="0"/>
                <a:cs typeface="PalatinoLTStd-Roman"/>
              </a:rPr>
              <a:t>Um delegado do clero para os primeiros 375 membros do clero da conferência anual e um delegado do clero para cada 375 membros adicionais do clero ou fracção maior, e</a:t>
            </a:r>
            <a:endParaRPr lang="en-US" sz="1800" dirty="0">
              <a:effectLst/>
              <a:latin typeface="Acumin Pro SemiCondensed" panose="020B0506020202020204"/>
              <a:ea typeface="Calibri" panose="020F0502020204030204" pitchFamily="34" charset="0"/>
              <a:cs typeface="Times New Roman" panose="02020603050405020304" pitchFamily="18" charset="0"/>
            </a:endParaRPr>
          </a:p>
        </p:txBody>
      </p:sp>
      <p:sp>
        <p:nvSpPr>
          <p:cNvPr id="18" name="TextBox 17">
            <a:extLst>
              <a:ext uri="{FF2B5EF4-FFF2-40B4-BE49-F238E27FC236}">
                <a16:creationId xmlns:a16="http://schemas.microsoft.com/office/drawing/2014/main" id="{BDA041E2-18E5-1558-A348-DDF316F819A5}"/>
              </a:ext>
            </a:extLst>
          </p:cNvPr>
          <p:cNvSpPr txBox="1"/>
          <p:nvPr/>
        </p:nvSpPr>
        <p:spPr>
          <a:xfrm>
            <a:off x="1435215" y="5358625"/>
            <a:ext cx="9645563" cy="976614"/>
          </a:xfrm>
          <a:prstGeom prst="rect">
            <a:avLst/>
          </a:prstGeom>
          <a:noFill/>
        </p:spPr>
        <p:txBody>
          <a:bodyPr wrap="square" rtlCol="0">
            <a:spAutoFit/>
          </a:bodyPr>
          <a:lstStyle/>
          <a:p>
            <a:pPr marL="1219170" lvl="2">
              <a:lnSpc>
                <a:spcPct val="107000"/>
              </a:lnSpc>
            </a:pPr>
            <a:r>
              <a:rPr lang="sw" sz="1800" dirty="0">
                <a:effectLst/>
                <a:latin typeface="Acumin Pro SemiCondensed" panose="020B0506020202020204"/>
                <a:ea typeface="Calibri" panose="020F0502020204030204" pitchFamily="34" charset="0"/>
                <a:cs typeface="PalatinoLTStd-Roman"/>
              </a:rPr>
              <a:t>Mjumbe mmoja wa makasisi kwa washiriki wa kwanza wa makasisi 375 wa mkutano wa kila mwaka na mjumbe mmoja wa makasisi kwa kila washiriki wa ziada wa makasisi 375 au sehemu yake kuu, na</a:t>
            </a:r>
            <a:endParaRPr lang="en-US" sz="1800" dirty="0">
              <a:effectLst/>
              <a:latin typeface="Acumin Pro SemiCondensed" panose="020B0506020202020204"/>
              <a:ea typeface="Calibri" panose="020F0502020204030204" pitchFamily="34" charset="0"/>
              <a:cs typeface="Times New Roman" panose="02020603050405020304" pitchFamily="18" charset="0"/>
            </a:endParaRPr>
          </a:p>
        </p:txBody>
      </p:sp>
      <p:sp>
        <p:nvSpPr>
          <p:cNvPr id="19" name="TextBox 18">
            <a:extLst>
              <a:ext uri="{FF2B5EF4-FFF2-40B4-BE49-F238E27FC236}">
                <a16:creationId xmlns:a16="http://schemas.microsoft.com/office/drawing/2014/main" id="{B99D1F65-6CDC-F735-CCA4-CC2414A25F51}"/>
              </a:ext>
            </a:extLst>
          </p:cNvPr>
          <p:cNvSpPr txBox="1"/>
          <p:nvPr/>
        </p:nvSpPr>
        <p:spPr>
          <a:xfrm>
            <a:off x="1561850" y="5207406"/>
            <a:ext cx="748214" cy="740203"/>
          </a:xfrm>
          <a:prstGeom prst="rect">
            <a:avLst/>
          </a:prstGeom>
          <a:noFill/>
        </p:spPr>
        <p:txBody>
          <a:bodyPr wrap="square" rtlCol="0">
            <a:spAutoFit/>
          </a:bodyPr>
          <a:lstStyle/>
          <a:p>
            <a:pPr marL="0" marR="0">
              <a:lnSpc>
                <a:spcPct val="107000"/>
              </a:lnSpc>
              <a:spcBef>
                <a:spcPts val="0"/>
              </a:spcBef>
              <a:spcAft>
                <a:spcPts val="0"/>
              </a:spcAft>
            </a:pPr>
            <a:r>
              <a:rPr lang="en-US" sz="4000" b="1" dirty="0">
                <a:latin typeface="Acumin Pro SemiCondensed" panose="020B0506020202020204" pitchFamily="34" charset="77"/>
                <a:ea typeface="Calibri" panose="020F0502020204030204" pitchFamily="34" charset="0"/>
                <a:cs typeface="NewCaledoniaLTStd"/>
              </a:rPr>
              <a:t>A</a:t>
            </a:r>
            <a:r>
              <a:rPr lang="en-US" sz="4000" b="1" dirty="0">
                <a:effectLst/>
                <a:latin typeface="Acumin Pro SemiCondensed" panose="020B0506020202020204" pitchFamily="34" charset="77"/>
                <a:ea typeface="Calibri" panose="020F0502020204030204" pitchFamily="34" charset="0"/>
                <a:cs typeface="NewCaledoniaLTStd"/>
              </a:rPr>
              <a:t>.</a:t>
            </a:r>
            <a:endParaRPr lang="en-US" sz="4000" dirty="0">
              <a:effectLst/>
              <a:latin typeface="Acumin Pro SemiCondensed" panose="020B0506020202020204" pitchFamily="34" charset="77"/>
              <a:ea typeface="Calibri" panose="020F0502020204030204" pitchFamily="34" charset="0"/>
              <a:cs typeface="Times New Roman" panose="02020603050405020304" pitchFamily="18" charset="0"/>
            </a:endParaRPr>
          </a:p>
        </p:txBody>
      </p:sp>
      <p:sp>
        <p:nvSpPr>
          <p:cNvPr id="20" name="TextBox 19">
            <a:extLst>
              <a:ext uri="{FF2B5EF4-FFF2-40B4-BE49-F238E27FC236}">
                <a16:creationId xmlns:a16="http://schemas.microsoft.com/office/drawing/2014/main" id="{98859C38-2CCA-2C67-0F0C-C92AFABF50A7}"/>
              </a:ext>
            </a:extLst>
          </p:cNvPr>
          <p:cNvSpPr txBox="1"/>
          <p:nvPr/>
        </p:nvSpPr>
        <p:spPr>
          <a:xfrm>
            <a:off x="1561850" y="3906815"/>
            <a:ext cx="748214" cy="740203"/>
          </a:xfrm>
          <a:prstGeom prst="rect">
            <a:avLst/>
          </a:prstGeom>
          <a:noFill/>
        </p:spPr>
        <p:txBody>
          <a:bodyPr wrap="square" rtlCol="0">
            <a:spAutoFit/>
          </a:bodyPr>
          <a:lstStyle/>
          <a:p>
            <a:pPr marL="0" marR="0">
              <a:lnSpc>
                <a:spcPct val="107000"/>
              </a:lnSpc>
              <a:spcBef>
                <a:spcPts val="0"/>
              </a:spcBef>
              <a:spcAft>
                <a:spcPts val="0"/>
              </a:spcAft>
            </a:pPr>
            <a:r>
              <a:rPr lang="en-US" sz="4000" b="1" dirty="0">
                <a:latin typeface="Acumin Pro SemiCondensed" panose="020B0506020202020204" pitchFamily="34" charset="77"/>
                <a:ea typeface="Calibri" panose="020F0502020204030204" pitchFamily="34" charset="0"/>
                <a:cs typeface="NewCaledoniaLTStd"/>
              </a:rPr>
              <a:t>A</a:t>
            </a:r>
            <a:r>
              <a:rPr lang="en-US" sz="4000" b="1" dirty="0">
                <a:effectLst/>
                <a:latin typeface="Acumin Pro SemiCondensed" panose="020B0506020202020204" pitchFamily="34" charset="77"/>
                <a:ea typeface="Calibri" panose="020F0502020204030204" pitchFamily="34" charset="0"/>
                <a:cs typeface="NewCaledoniaLTStd"/>
              </a:rPr>
              <a:t>.</a:t>
            </a:r>
            <a:endParaRPr lang="en-US" sz="4000" dirty="0">
              <a:effectLst/>
              <a:latin typeface="Acumin Pro SemiCondensed" panose="020B0506020202020204" pitchFamily="34" charset="77"/>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1422484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F3F3F3"/>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56DBC9B-6366-1BD4-9E7F-7CBF70F115C1}"/>
              </a:ext>
            </a:extLst>
          </p:cNvPr>
          <p:cNvSpPr/>
          <p:nvPr/>
        </p:nvSpPr>
        <p:spPr>
          <a:xfrm>
            <a:off x="383366" y="1233776"/>
            <a:ext cx="11351434" cy="5276353"/>
          </a:xfrm>
          <a:prstGeom prst="rect">
            <a:avLst/>
          </a:prstGeom>
          <a:solidFill>
            <a:schemeClr val="bg1"/>
          </a:solidFill>
          <a:ln w="63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extBox 1">
            <a:extLst>
              <a:ext uri="{FF2B5EF4-FFF2-40B4-BE49-F238E27FC236}">
                <a16:creationId xmlns:a16="http://schemas.microsoft.com/office/drawing/2014/main" id="{A4C0B387-14B1-268F-A198-EF2DB45115A3}"/>
              </a:ext>
            </a:extLst>
          </p:cNvPr>
          <p:cNvSpPr txBox="1"/>
          <p:nvPr/>
        </p:nvSpPr>
        <p:spPr>
          <a:xfrm>
            <a:off x="271071" y="293723"/>
            <a:ext cx="11576023" cy="646331"/>
          </a:xfrm>
          <a:prstGeom prst="rect">
            <a:avLst/>
          </a:prstGeom>
          <a:noFill/>
        </p:spPr>
        <p:txBody>
          <a:bodyPr wrap="square" rtlCol="0">
            <a:spAutoFit/>
          </a:bodyPr>
          <a:lstStyle/>
          <a:p>
            <a:pPr algn="ctr"/>
            <a:r>
              <a:rPr lang="en-US" sz="3600" b="1" dirty="0">
                <a:solidFill>
                  <a:schemeClr val="accent1"/>
                </a:solidFill>
                <a:latin typeface="Acumin Pro SemiCondensed Smbd" panose="020B0506020202020204" pitchFamily="34" charset="77"/>
              </a:rPr>
              <a:t>Annual Conference Journal Submission </a:t>
            </a:r>
          </a:p>
        </p:txBody>
      </p:sp>
      <p:sp>
        <p:nvSpPr>
          <p:cNvPr id="6" name="Rectangle 2">
            <a:extLst>
              <a:ext uri="{FF2B5EF4-FFF2-40B4-BE49-F238E27FC236}">
                <a16:creationId xmlns:a16="http://schemas.microsoft.com/office/drawing/2014/main" id="{2B371F4D-1C20-32A1-2A05-7EB04D8785B3}"/>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Rectangle 4">
            <a:extLst>
              <a:ext uri="{FF2B5EF4-FFF2-40B4-BE49-F238E27FC236}">
                <a16:creationId xmlns:a16="http://schemas.microsoft.com/office/drawing/2014/main" id="{497CEAA2-70C2-B0F7-A734-EA0AC1B86E8C}"/>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1" name="Rectangle 6">
            <a:extLst>
              <a:ext uri="{FF2B5EF4-FFF2-40B4-BE49-F238E27FC236}">
                <a16:creationId xmlns:a16="http://schemas.microsoft.com/office/drawing/2014/main" id="{12952807-64D4-EB09-226D-1D1A6145DEDF}"/>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Rectangle 8">
            <a:extLst>
              <a:ext uri="{FF2B5EF4-FFF2-40B4-BE49-F238E27FC236}">
                <a16:creationId xmlns:a16="http://schemas.microsoft.com/office/drawing/2014/main" id="{D01B84D8-AA3D-2AAE-F0DD-834361F66DFA}"/>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TextBox 4">
            <a:extLst>
              <a:ext uri="{FF2B5EF4-FFF2-40B4-BE49-F238E27FC236}">
                <a16:creationId xmlns:a16="http://schemas.microsoft.com/office/drawing/2014/main" id="{95CEB0B9-6394-FC5B-25DB-76323D0D6F21}"/>
              </a:ext>
            </a:extLst>
          </p:cNvPr>
          <p:cNvSpPr txBox="1"/>
          <p:nvPr/>
        </p:nvSpPr>
        <p:spPr>
          <a:xfrm>
            <a:off x="1561850" y="1371995"/>
            <a:ext cx="748214" cy="740203"/>
          </a:xfrm>
          <a:prstGeom prst="rect">
            <a:avLst/>
          </a:prstGeom>
          <a:noFill/>
        </p:spPr>
        <p:txBody>
          <a:bodyPr wrap="square" rtlCol="0">
            <a:spAutoFit/>
          </a:bodyPr>
          <a:lstStyle/>
          <a:p>
            <a:pPr marL="0" marR="0">
              <a:lnSpc>
                <a:spcPct val="107000"/>
              </a:lnSpc>
              <a:spcBef>
                <a:spcPts val="0"/>
              </a:spcBef>
              <a:spcAft>
                <a:spcPts val="0"/>
              </a:spcAft>
            </a:pPr>
            <a:r>
              <a:rPr lang="en-US" sz="4000" b="1" dirty="0">
                <a:effectLst/>
                <a:latin typeface="Acumin Pro SemiCondensed" panose="020B0506020202020204" pitchFamily="34" charset="77"/>
                <a:ea typeface="Calibri" panose="020F0502020204030204" pitchFamily="34" charset="0"/>
                <a:cs typeface="NewCaledoniaLTStd"/>
              </a:rPr>
              <a:t>B.</a:t>
            </a:r>
            <a:endParaRPr lang="en-US" sz="4000" dirty="0">
              <a:effectLst/>
              <a:latin typeface="Acumin Pro SemiCondensed" panose="020B0506020202020204" pitchFamily="34" charset="77"/>
              <a:ea typeface="Calibri" panose="020F050202020403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278A75F6-67FB-2E7D-BD0B-4909B9AD93FB}"/>
              </a:ext>
            </a:extLst>
          </p:cNvPr>
          <p:cNvSpPr txBox="1"/>
          <p:nvPr/>
        </p:nvSpPr>
        <p:spPr>
          <a:xfrm>
            <a:off x="383367" y="833244"/>
            <a:ext cx="11351434" cy="369332"/>
          </a:xfrm>
          <a:prstGeom prst="rect">
            <a:avLst/>
          </a:prstGeom>
          <a:noFill/>
        </p:spPr>
        <p:txBody>
          <a:bodyPr wrap="square" rtlCol="0">
            <a:spAutoFit/>
          </a:bodyPr>
          <a:lstStyle/>
          <a:p>
            <a:pPr algn="ctr"/>
            <a:r>
              <a:rPr lang="en-US" b="1" dirty="0">
                <a:latin typeface="Acumin Pro SemiCondensed" panose="020B0506020202020204" pitchFamily="34" charset="77"/>
              </a:rPr>
              <a:t>BOD Journal Requirements Information</a:t>
            </a:r>
          </a:p>
        </p:txBody>
      </p:sp>
      <p:sp>
        <p:nvSpPr>
          <p:cNvPr id="7" name="TextBox 6">
            <a:extLst>
              <a:ext uri="{FF2B5EF4-FFF2-40B4-BE49-F238E27FC236}">
                <a16:creationId xmlns:a16="http://schemas.microsoft.com/office/drawing/2014/main" id="{0B5D3ADB-280F-D792-75E3-46A844D8B2D1}"/>
              </a:ext>
            </a:extLst>
          </p:cNvPr>
          <p:cNvSpPr txBox="1"/>
          <p:nvPr/>
        </p:nvSpPr>
        <p:spPr>
          <a:xfrm>
            <a:off x="1450415" y="1422659"/>
            <a:ext cx="9645565" cy="968278"/>
          </a:xfrm>
          <a:prstGeom prst="rect">
            <a:avLst/>
          </a:prstGeom>
          <a:noFill/>
        </p:spPr>
        <p:txBody>
          <a:bodyPr wrap="square" rtlCol="0">
            <a:spAutoFit/>
          </a:bodyPr>
          <a:lstStyle/>
          <a:p>
            <a:pPr marL="1219170" lvl="2">
              <a:lnSpc>
                <a:spcPct val="107000"/>
              </a:lnSpc>
            </a:pPr>
            <a:r>
              <a:rPr lang="en-US" dirty="0">
                <a:effectLst/>
                <a:latin typeface="Acumin Pro SemiCondensed" panose="020B0506020202020204" pitchFamily="34" charset="77"/>
                <a:ea typeface="Calibri" panose="020F0502020204030204" pitchFamily="34" charset="0"/>
                <a:cs typeface="PalatinoLTStd-Roman"/>
              </a:rPr>
              <a:t>One clergy delegate for the first 26,000 members of local churches of the annual conference and one clergy delegate for each additional 26,000 local church members or major fraction thereof, and</a:t>
            </a:r>
            <a:endParaRPr lang="en-US" dirty="0">
              <a:effectLst/>
              <a:latin typeface="Acumin Pro SemiCondensed" panose="020B0506020202020204" pitchFamily="34" charset="77"/>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DE80BB41-F2A9-CF14-322B-7EDDA14D1242}"/>
              </a:ext>
            </a:extLst>
          </p:cNvPr>
          <p:cNvSpPr txBox="1"/>
          <p:nvPr/>
        </p:nvSpPr>
        <p:spPr>
          <a:xfrm>
            <a:off x="700056" y="1584763"/>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ENG</a:t>
            </a:r>
          </a:p>
        </p:txBody>
      </p:sp>
      <p:sp>
        <p:nvSpPr>
          <p:cNvPr id="9" name="TextBox 8">
            <a:extLst>
              <a:ext uri="{FF2B5EF4-FFF2-40B4-BE49-F238E27FC236}">
                <a16:creationId xmlns:a16="http://schemas.microsoft.com/office/drawing/2014/main" id="{0FA937EB-8800-AECC-F89B-E7BD52D74152}"/>
              </a:ext>
            </a:extLst>
          </p:cNvPr>
          <p:cNvSpPr txBox="1"/>
          <p:nvPr/>
        </p:nvSpPr>
        <p:spPr>
          <a:xfrm>
            <a:off x="700056" y="2749636"/>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FRA</a:t>
            </a:r>
          </a:p>
        </p:txBody>
      </p:sp>
      <p:sp>
        <p:nvSpPr>
          <p:cNvPr id="13" name="TextBox 12">
            <a:extLst>
              <a:ext uri="{FF2B5EF4-FFF2-40B4-BE49-F238E27FC236}">
                <a16:creationId xmlns:a16="http://schemas.microsoft.com/office/drawing/2014/main" id="{6A3CDFE6-602B-DE03-B813-1F4CC9740B04}"/>
              </a:ext>
            </a:extLst>
          </p:cNvPr>
          <p:cNvSpPr txBox="1"/>
          <p:nvPr/>
        </p:nvSpPr>
        <p:spPr>
          <a:xfrm>
            <a:off x="700056" y="4108364"/>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POR</a:t>
            </a:r>
          </a:p>
        </p:txBody>
      </p:sp>
      <p:sp>
        <p:nvSpPr>
          <p:cNvPr id="14" name="TextBox 13">
            <a:extLst>
              <a:ext uri="{FF2B5EF4-FFF2-40B4-BE49-F238E27FC236}">
                <a16:creationId xmlns:a16="http://schemas.microsoft.com/office/drawing/2014/main" id="{0E42E7B6-BEDC-1916-42BD-B4B2FE88D551}"/>
              </a:ext>
            </a:extLst>
          </p:cNvPr>
          <p:cNvSpPr txBox="1"/>
          <p:nvPr/>
        </p:nvSpPr>
        <p:spPr>
          <a:xfrm>
            <a:off x="700057" y="5410422"/>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SWA</a:t>
            </a:r>
          </a:p>
        </p:txBody>
      </p:sp>
      <p:sp>
        <p:nvSpPr>
          <p:cNvPr id="15" name="TextBox 14">
            <a:extLst>
              <a:ext uri="{FF2B5EF4-FFF2-40B4-BE49-F238E27FC236}">
                <a16:creationId xmlns:a16="http://schemas.microsoft.com/office/drawing/2014/main" id="{3C53B5D3-7031-A480-DE26-F9A7B4437BE2}"/>
              </a:ext>
            </a:extLst>
          </p:cNvPr>
          <p:cNvSpPr txBox="1"/>
          <p:nvPr/>
        </p:nvSpPr>
        <p:spPr>
          <a:xfrm>
            <a:off x="1561850" y="2582489"/>
            <a:ext cx="748214" cy="740203"/>
          </a:xfrm>
          <a:prstGeom prst="rect">
            <a:avLst/>
          </a:prstGeom>
          <a:noFill/>
        </p:spPr>
        <p:txBody>
          <a:bodyPr wrap="square" rtlCol="0">
            <a:spAutoFit/>
          </a:bodyPr>
          <a:lstStyle/>
          <a:p>
            <a:pPr marL="0" marR="0">
              <a:lnSpc>
                <a:spcPct val="107000"/>
              </a:lnSpc>
              <a:spcBef>
                <a:spcPts val="0"/>
              </a:spcBef>
              <a:spcAft>
                <a:spcPts val="0"/>
              </a:spcAft>
            </a:pPr>
            <a:r>
              <a:rPr lang="en-US" sz="4000" b="1" dirty="0">
                <a:effectLst/>
                <a:latin typeface="Acumin Pro SemiCondensed" panose="020B0506020202020204" pitchFamily="34" charset="77"/>
                <a:ea typeface="Calibri" panose="020F0502020204030204" pitchFamily="34" charset="0"/>
                <a:cs typeface="NewCaledoniaLTStd"/>
              </a:rPr>
              <a:t>B.</a:t>
            </a:r>
            <a:endParaRPr lang="en-US" sz="4000" dirty="0">
              <a:effectLst/>
              <a:latin typeface="Acumin Pro SemiCondensed" panose="020B0506020202020204" pitchFamily="34" charset="77"/>
              <a:ea typeface="Calibri" panose="020F0502020204030204" pitchFamily="34" charset="0"/>
              <a:cs typeface="Times New Roman" panose="02020603050405020304" pitchFamily="18" charset="0"/>
            </a:endParaRPr>
          </a:p>
        </p:txBody>
      </p:sp>
      <p:sp>
        <p:nvSpPr>
          <p:cNvPr id="16" name="TextBox 15">
            <a:extLst>
              <a:ext uri="{FF2B5EF4-FFF2-40B4-BE49-F238E27FC236}">
                <a16:creationId xmlns:a16="http://schemas.microsoft.com/office/drawing/2014/main" id="{BF0A1ACC-6B95-403F-ED21-9CBD94443CEA}"/>
              </a:ext>
            </a:extLst>
          </p:cNvPr>
          <p:cNvSpPr txBox="1"/>
          <p:nvPr/>
        </p:nvSpPr>
        <p:spPr>
          <a:xfrm>
            <a:off x="1450414" y="2541245"/>
            <a:ext cx="9645565" cy="968278"/>
          </a:xfrm>
          <a:prstGeom prst="rect">
            <a:avLst/>
          </a:prstGeom>
          <a:noFill/>
        </p:spPr>
        <p:txBody>
          <a:bodyPr wrap="square" rtlCol="0">
            <a:spAutoFit/>
          </a:bodyPr>
          <a:lstStyle/>
          <a:p>
            <a:pPr marL="1219170" lvl="2">
              <a:lnSpc>
                <a:spcPct val="107000"/>
              </a:lnSpc>
            </a:pPr>
            <a:r>
              <a:rPr lang="fr-FR" dirty="0">
                <a:latin typeface="Acumin Pro SemiCondensed" panose="020B0506020202020204" pitchFamily="34" charset="77"/>
                <a:ea typeface="Calibri" panose="020F0502020204030204" pitchFamily="34" charset="0"/>
                <a:cs typeface="PalatinoLTStd-Roman"/>
              </a:rPr>
              <a:t>Un délégué du clergé pour les 26 000 premiers membres des églises locales de la conférence annuelle et un délégué du clergé pour chaque tranche supplémentaire de 26 000 membres d’église locale ou fraction majeure de ceux-ci, et</a:t>
            </a:r>
          </a:p>
        </p:txBody>
      </p:sp>
      <p:sp>
        <p:nvSpPr>
          <p:cNvPr id="17" name="TextBox 16">
            <a:extLst>
              <a:ext uri="{FF2B5EF4-FFF2-40B4-BE49-F238E27FC236}">
                <a16:creationId xmlns:a16="http://schemas.microsoft.com/office/drawing/2014/main" id="{1A7F916E-AF01-1DB0-4243-60B292E0ACF6}"/>
              </a:ext>
            </a:extLst>
          </p:cNvPr>
          <p:cNvSpPr txBox="1"/>
          <p:nvPr/>
        </p:nvSpPr>
        <p:spPr>
          <a:xfrm>
            <a:off x="1435215" y="3996049"/>
            <a:ext cx="9645563" cy="968278"/>
          </a:xfrm>
          <a:prstGeom prst="rect">
            <a:avLst/>
          </a:prstGeom>
          <a:noFill/>
        </p:spPr>
        <p:txBody>
          <a:bodyPr wrap="square" rtlCol="0">
            <a:spAutoFit/>
          </a:bodyPr>
          <a:lstStyle/>
          <a:p>
            <a:pPr marL="1219170" lvl="2">
              <a:lnSpc>
                <a:spcPct val="107000"/>
              </a:lnSpc>
            </a:pPr>
            <a:r>
              <a:rPr lang="pt" sz="1800" dirty="0">
                <a:effectLst/>
                <a:latin typeface="Acumin Pro SemiCondensed" panose="020B0506020202020204"/>
                <a:ea typeface="Calibri" panose="020F0502020204030204" pitchFamily="34" charset="0"/>
                <a:cs typeface="PalatinoLTStd-Roman"/>
              </a:rPr>
              <a:t>Um delegado do clero para os primeiros 26.000 membros das igrejas locais da conferência anual e um delegado do clero para cada 26.000 membros adicionais da igreja local ou fracção maior, e</a:t>
            </a:r>
            <a:endParaRPr lang="en-US" sz="1800" dirty="0">
              <a:effectLst/>
              <a:latin typeface="Acumin Pro SemiCondensed" panose="020B0506020202020204"/>
              <a:ea typeface="Calibri" panose="020F0502020204030204" pitchFamily="34" charset="0"/>
              <a:cs typeface="PalatinoLTStd-Roman"/>
            </a:endParaRPr>
          </a:p>
        </p:txBody>
      </p:sp>
      <p:sp>
        <p:nvSpPr>
          <p:cNvPr id="18" name="TextBox 17">
            <a:extLst>
              <a:ext uri="{FF2B5EF4-FFF2-40B4-BE49-F238E27FC236}">
                <a16:creationId xmlns:a16="http://schemas.microsoft.com/office/drawing/2014/main" id="{D6F97250-3B0A-9F1C-1B34-B0816E4D6F29}"/>
              </a:ext>
            </a:extLst>
          </p:cNvPr>
          <p:cNvSpPr txBox="1"/>
          <p:nvPr/>
        </p:nvSpPr>
        <p:spPr>
          <a:xfrm>
            <a:off x="1435215" y="5358625"/>
            <a:ext cx="9645563" cy="976614"/>
          </a:xfrm>
          <a:prstGeom prst="rect">
            <a:avLst/>
          </a:prstGeom>
          <a:noFill/>
        </p:spPr>
        <p:txBody>
          <a:bodyPr wrap="square" rtlCol="0">
            <a:spAutoFit/>
          </a:bodyPr>
          <a:lstStyle/>
          <a:p>
            <a:pPr marL="1219170" lvl="2">
              <a:lnSpc>
                <a:spcPct val="107000"/>
              </a:lnSpc>
            </a:pPr>
            <a:r>
              <a:rPr lang="sw" sz="1800" dirty="0">
                <a:effectLst/>
                <a:latin typeface="Acumin Pro SemiCondensed" panose="020B0506020202020204"/>
                <a:ea typeface="Calibri" panose="020F0502020204030204" pitchFamily="34" charset="0"/>
                <a:cs typeface="PalatinoLTStd-Roman"/>
              </a:rPr>
              <a:t>Mjumbe mmoja wa kasisi kwa washiriki 26,000 wa kwanza wa makanisa ya mtaa wa konferensi ya kila mwaka na mjumbe mmoja wa kasisi kwa kila washiriki 26,000 wa ziada wa kanisa la mtaa au sehemu yake kuu, na</a:t>
            </a:r>
            <a:endParaRPr lang="en-US" sz="1800" dirty="0">
              <a:effectLst/>
              <a:latin typeface="Acumin Pro SemiCondensed" panose="020B0506020202020204"/>
              <a:ea typeface="Calibri" panose="020F0502020204030204" pitchFamily="34" charset="0"/>
              <a:cs typeface="Times New Roman" panose="02020603050405020304" pitchFamily="18" charset="0"/>
            </a:endParaRPr>
          </a:p>
        </p:txBody>
      </p:sp>
      <p:sp>
        <p:nvSpPr>
          <p:cNvPr id="19" name="TextBox 18">
            <a:extLst>
              <a:ext uri="{FF2B5EF4-FFF2-40B4-BE49-F238E27FC236}">
                <a16:creationId xmlns:a16="http://schemas.microsoft.com/office/drawing/2014/main" id="{F2B534CD-6F8C-2865-0542-9F5844937166}"/>
              </a:ext>
            </a:extLst>
          </p:cNvPr>
          <p:cNvSpPr txBox="1"/>
          <p:nvPr/>
        </p:nvSpPr>
        <p:spPr>
          <a:xfrm>
            <a:off x="1561850" y="5207406"/>
            <a:ext cx="748214" cy="740203"/>
          </a:xfrm>
          <a:prstGeom prst="rect">
            <a:avLst/>
          </a:prstGeom>
          <a:noFill/>
        </p:spPr>
        <p:txBody>
          <a:bodyPr wrap="square" rtlCol="0">
            <a:spAutoFit/>
          </a:bodyPr>
          <a:lstStyle/>
          <a:p>
            <a:pPr marL="0" marR="0">
              <a:lnSpc>
                <a:spcPct val="107000"/>
              </a:lnSpc>
              <a:spcBef>
                <a:spcPts val="0"/>
              </a:spcBef>
              <a:spcAft>
                <a:spcPts val="0"/>
              </a:spcAft>
            </a:pPr>
            <a:r>
              <a:rPr lang="en-US" sz="4000" b="1" dirty="0">
                <a:latin typeface="Acumin Pro SemiCondensed" panose="020B0506020202020204" pitchFamily="34" charset="77"/>
                <a:ea typeface="Calibri" panose="020F0502020204030204" pitchFamily="34" charset="0"/>
                <a:cs typeface="NewCaledoniaLTStd"/>
              </a:rPr>
              <a:t>B</a:t>
            </a:r>
            <a:r>
              <a:rPr lang="en-US" sz="4000" b="1" dirty="0">
                <a:effectLst/>
                <a:latin typeface="Acumin Pro SemiCondensed" panose="020B0506020202020204" pitchFamily="34" charset="77"/>
                <a:ea typeface="Calibri" panose="020F0502020204030204" pitchFamily="34" charset="0"/>
                <a:cs typeface="NewCaledoniaLTStd"/>
              </a:rPr>
              <a:t>.</a:t>
            </a:r>
            <a:endParaRPr lang="en-US" sz="4000" dirty="0">
              <a:effectLst/>
              <a:latin typeface="Acumin Pro SemiCondensed" panose="020B0506020202020204" pitchFamily="34" charset="77"/>
              <a:ea typeface="Calibri" panose="020F0502020204030204" pitchFamily="34" charset="0"/>
              <a:cs typeface="Times New Roman" panose="02020603050405020304" pitchFamily="18" charset="0"/>
            </a:endParaRPr>
          </a:p>
        </p:txBody>
      </p:sp>
      <p:sp>
        <p:nvSpPr>
          <p:cNvPr id="20" name="TextBox 19">
            <a:extLst>
              <a:ext uri="{FF2B5EF4-FFF2-40B4-BE49-F238E27FC236}">
                <a16:creationId xmlns:a16="http://schemas.microsoft.com/office/drawing/2014/main" id="{A68EAE26-3BD3-FB85-E3E0-622E112E1A96}"/>
              </a:ext>
            </a:extLst>
          </p:cNvPr>
          <p:cNvSpPr txBox="1"/>
          <p:nvPr/>
        </p:nvSpPr>
        <p:spPr>
          <a:xfrm>
            <a:off x="1561850" y="3906815"/>
            <a:ext cx="748214" cy="740203"/>
          </a:xfrm>
          <a:prstGeom prst="rect">
            <a:avLst/>
          </a:prstGeom>
          <a:noFill/>
        </p:spPr>
        <p:txBody>
          <a:bodyPr wrap="square" rtlCol="0">
            <a:spAutoFit/>
          </a:bodyPr>
          <a:lstStyle/>
          <a:p>
            <a:pPr marL="0" marR="0">
              <a:lnSpc>
                <a:spcPct val="107000"/>
              </a:lnSpc>
              <a:spcBef>
                <a:spcPts val="0"/>
              </a:spcBef>
              <a:spcAft>
                <a:spcPts val="0"/>
              </a:spcAft>
            </a:pPr>
            <a:r>
              <a:rPr lang="en-US" sz="4000" b="1" dirty="0">
                <a:latin typeface="Acumin Pro SemiCondensed" panose="020B0506020202020204" pitchFamily="34" charset="77"/>
                <a:ea typeface="Calibri" panose="020F0502020204030204" pitchFamily="34" charset="0"/>
                <a:cs typeface="NewCaledoniaLTStd"/>
              </a:rPr>
              <a:t>B</a:t>
            </a:r>
            <a:r>
              <a:rPr lang="en-US" sz="4000" b="1" dirty="0">
                <a:effectLst/>
                <a:latin typeface="Acumin Pro SemiCondensed" panose="020B0506020202020204" pitchFamily="34" charset="77"/>
                <a:ea typeface="Calibri" panose="020F0502020204030204" pitchFamily="34" charset="0"/>
                <a:cs typeface="NewCaledoniaLTStd"/>
              </a:rPr>
              <a:t>.</a:t>
            </a:r>
            <a:endParaRPr lang="en-US" sz="4000" dirty="0">
              <a:effectLst/>
              <a:latin typeface="Acumin Pro SemiCondensed" panose="020B0506020202020204" pitchFamily="34" charset="77"/>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1053537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F3F3F3"/>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56DBC9B-6366-1BD4-9E7F-7CBF70F115C1}"/>
              </a:ext>
            </a:extLst>
          </p:cNvPr>
          <p:cNvSpPr/>
          <p:nvPr/>
        </p:nvSpPr>
        <p:spPr>
          <a:xfrm>
            <a:off x="383366" y="1233776"/>
            <a:ext cx="11351434" cy="5276353"/>
          </a:xfrm>
          <a:prstGeom prst="rect">
            <a:avLst/>
          </a:prstGeom>
          <a:solidFill>
            <a:schemeClr val="bg1"/>
          </a:solidFill>
          <a:ln w="63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A4C0B387-14B1-268F-A198-EF2DB45115A3}"/>
              </a:ext>
            </a:extLst>
          </p:cNvPr>
          <p:cNvSpPr txBox="1"/>
          <p:nvPr/>
        </p:nvSpPr>
        <p:spPr>
          <a:xfrm>
            <a:off x="271071" y="293723"/>
            <a:ext cx="11576023" cy="646331"/>
          </a:xfrm>
          <a:prstGeom prst="rect">
            <a:avLst/>
          </a:prstGeom>
          <a:noFill/>
        </p:spPr>
        <p:txBody>
          <a:bodyPr wrap="square" rtlCol="0">
            <a:spAutoFit/>
          </a:bodyPr>
          <a:lstStyle/>
          <a:p>
            <a:pPr algn="ctr"/>
            <a:r>
              <a:rPr lang="en-US" sz="3600" b="1" dirty="0">
                <a:solidFill>
                  <a:schemeClr val="accent1"/>
                </a:solidFill>
                <a:latin typeface="Acumin Pro SemiCondensed Smbd" panose="020B0506020202020204" pitchFamily="34" charset="77"/>
              </a:rPr>
              <a:t>Annual Conference Journal Submission </a:t>
            </a:r>
          </a:p>
        </p:txBody>
      </p:sp>
      <p:sp>
        <p:nvSpPr>
          <p:cNvPr id="6" name="Rectangle 2">
            <a:extLst>
              <a:ext uri="{FF2B5EF4-FFF2-40B4-BE49-F238E27FC236}">
                <a16:creationId xmlns:a16="http://schemas.microsoft.com/office/drawing/2014/main" id="{2B371F4D-1C20-32A1-2A05-7EB04D8785B3}"/>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Rectangle 4">
            <a:extLst>
              <a:ext uri="{FF2B5EF4-FFF2-40B4-BE49-F238E27FC236}">
                <a16:creationId xmlns:a16="http://schemas.microsoft.com/office/drawing/2014/main" id="{497CEAA2-70C2-B0F7-A734-EA0AC1B86E8C}"/>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1" name="Rectangle 6">
            <a:extLst>
              <a:ext uri="{FF2B5EF4-FFF2-40B4-BE49-F238E27FC236}">
                <a16:creationId xmlns:a16="http://schemas.microsoft.com/office/drawing/2014/main" id="{12952807-64D4-EB09-226D-1D1A6145DEDF}"/>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Rectangle 8">
            <a:extLst>
              <a:ext uri="{FF2B5EF4-FFF2-40B4-BE49-F238E27FC236}">
                <a16:creationId xmlns:a16="http://schemas.microsoft.com/office/drawing/2014/main" id="{D01B84D8-AA3D-2AAE-F0DD-834361F66DFA}"/>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TextBox 4">
            <a:extLst>
              <a:ext uri="{FF2B5EF4-FFF2-40B4-BE49-F238E27FC236}">
                <a16:creationId xmlns:a16="http://schemas.microsoft.com/office/drawing/2014/main" id="{95CEB0B9-6394-FC5B-25DB-76323D0D6F21}"/>
              </a:ext>
            </a:extLst>
          </p:cNvPr>
          <p:cNvSpPr txBox="1"/>
          <p:nvPr/>
        </p:nvSpPr>
        <p:spPr>
          <a:xfrm>
            <a:off x="1561850" y="1371995"/>
            <a:ext cx="748214" cy="740203"/>
          </a:xfrm>
          <a:prstGeom prst="rect">
            <a:avLst/>
          </a:prstGeom>
          <a:noFill/>
        </p:spPr>
        <p:txBody>
          <a:bodyPr wrap="square" rtlCol="0">
            <a:spAutoFit/>
          </a:bodyPr>
          <a:lstStyle/>
          <a:p>
            <a:pPr marL="0" marR="0">
              <a:lnSpc>
                <a:spcPct val="107000"/>
              </a:lnSpc>
              <a:spcBef>
                <a:spcPts val="0"/>
              </a:spcBef>
              <a:spcAft>
                <a:spcPts val="0"/>
              </a:spcAft>
            </a:pPr>
            <a:r>
              <a:rPr lang="en-US" sz="4000" b="1" dirty="0">
                <a:effectLst/>
                <a:latin typeface="Acumin Pro SemiCondensed" panose="020B0506020202020204" pitchFamily="34" charset="77"/>
                <a:ea typeface="Calibri" panose="020F0502020204030204" pitchFamily="34" charset="0"/>
                <a:cs typeface="NewCaledoniaLTStd"/>
              </a:rPr>
              <a:t>C.</a:t>
            </a:r>
            <a:endParaRPr lang="en-US" sz="4000" dirty="0">
              <a:effectLst/>
              <a:latin typeface="Acumin Pro SemiCondensed" panose="020B0506020202020204" pitchFamily="34" charset="77"/>
              <a:ea typeface="Calibri" panose="020F050202020403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278A75F6-67FB-2E7D-BD0B-4909B9AD93FB}"/>
              </a:ext>
            </a:extLst>
          </p:cNvPr>
          <p:cNvSpPr txBox="1"/>
          <p:nvPr/>
        </p:nvSpPr>
        <p:spPr>
          <a:xfrm>
            <a:off x="383367" y="833244"/>
            <a:ext cx="11351434" cy="369332"/>
          </a:xfrm>
          <a:prstGeom prst="rect">
            <a:avLst/>
          </a:prstGeom>
          <a:noFill/>
        </p:spPr>
        <p:txBody>
          <a:bodyPr wrap="square" rtlCol="0">
            <a:spAutoFit/>
          </a:bodyPr>
          <a:lstStyle/>
          <a:p>
            <a:pPr algn="ctr"/>
            <a:r>
              <a:rPr lang="en-US" b="1" dirty="0">
                <a:latin typeface="Acumin Pro SemiCondensed" panose="020B0506020202020204" pitchFamily="34" charset="77"/>
              </a:rPr>
              <a:t>BOD Journal Requirements Information</a:t>
            </a:r>
          </a:p>
        </p:txBody>
      </p:sp>
      <p:sp>
        <p:nvSpPr>
          <p:cNvPr id="7" name="TextBox 6">
            <a:extLst>
              <a:ext uri="{FF2B5EF4-FFF2-40B4-BE49-F238E27FC236}">
                <a16:creationId xmlns:a16="http://schemas.microsoft.com/office/drawing/2014/main" id="{0B5D3ADB-280F-D792-75E3-46A844D8B2D1}"/>
              </a:ext>
            </a:extLst>
          </p:cNvPr>
          <p:cNvSpPr txBox="1"/>
          <p:nvPr/>
        </p:nvSpPr>
        <p:spPr>
          <a:xfrm>
            <a:off x="1435214" y="1405762"/>
            <a:ext cx="9645564" cy="736355"/>
          </a:xfrm>
          <a:prstGeom prst="rect">
            <a:avLst/>
          </a:prstGeom>
          <a:noFill/>
        </p:spPr>
        <p:txBody>
          <a:bodyPr wrap="square" rtlCol="0">
            <a:spAutoFit/>
          </a:bodyPr>
          <a:lstStyle/>
          <a:p>
            <a:pPr marL="1219170" lvl="2">
              <a:lnSpc>
                <a:spcPct val="107000"/>
              </a:lnSpc>
            </a:pPr>
            <a:r>
              <a:rPr lang="en-US" sz="2000" dirty="0">
                <a:effectLst/>
                <a:latin typeface="Acumin Pro SemiCondensed" panose="020B0506020202020204" pitchFamily="34" charset="77"/>
                <a:ea typeface="Calibri" panose="020F0502020204030204" pitchFamily="34" charset="0"/>
                <a:cs typeface="PalatinoLTStd-Roman"/>
              </a:rPr>
              <a:t>A number of lay delegates equal to the total number of clergy delegates authorized as above</a:t>
            </a:r>
            <a:endParaRPr lang="en-US" sz="2000" dirty="0">
              <a:effectLst/>
              <a:latin typeface="Acumin Pro SemiCondensed" panose="020B0506020202020204" pitchFamily="34" charset="77"/>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91E7E7A4-8B9A-102C-2F9A-127CD3E3F7F0}"/>
              </a:ext>
            </a:extLst>
          </p:cNvPr>
          <p:cNvSpPr txBox="1"/>
          <p:nvPr/>
        </p:nvSpPr>
        <p:spPr>
          <a:xfrm>
            <a:off x="700056" y="1584763"/>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ENG</a:t>
            </a:r>
          </a:p>
        </p:txBody>
      </p:sp>
      <p:sp>
        <p:nvSpPr>
          <p:cNvPr id="9" name="TextBox 8">
            <a:extLst>
              <a:ext uri="{FF2B5EF4-FFF2-40B4-BE49-F238E27FC236}">
                <a16:creationId xmlns:a16="http://schemas.microsoft.com/office/drawing/2014/main" id="{93E89F78-01F8-99C7-2752-1CCEC3B03519}"/>
              </a:ext>
            </a:extLst>
          </p:cNvPr>
          <p:cNvSpPr txBox="1"/>
          <p:nvPr/>
        </p:nvSpPr>
        <p:spPr>
          <a:xfrm>
            <a:off x="700056" y="2749636"/>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FRA</a:t>
            </a:r>
          </a:p>
        </p:txBody>
      </p:sp>
      <p:sp>
        <p:nvSpPr>
          <p:cNvPr id="13" name="TextBox 12">
            <a:extLst>
              <a:ext uri="{FF2B5EF4-FFF2-40B4-BE49-F238E27FC236}">
                <a16:creationId xmlns:a16="http://schemas.microsoft.com/office/drawing/2014/main" id="{FF87A259-E0E2-3737-6ECD-529925A69770}"/>
              </a:ext>
            </a:extLst>
          </p:cNvPr>
          <p:cNvSpPr txBox="1"/>
          <p:nvPr/>
        </p:nvSpPr>
        <p:spPr>
          <a:xfrm>
            <a:off x="700056" y="4108364"/>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POR</a:t>
            </a:r>
          </a:p>
        </p:txBody>
      </p:sp>
      <p:sp>
        <p:nvSpPr>
          <p:cNvPr id="14" name="TextBox 13">
            <a:extLst>
              <a:ext uri="{FF2B5EF4-FFF2-40B4-BE49-F238E27FC236}">
                <a16:creationId xmlns:a16="http://schemas.microsoft.com/office/drawing/2014/main" id="{52E52DBA-18E9-0DE0-47ED-825E126ED693}"/>
              </a:ext>
            </a:extLst>
          </p:cNvPr>
          <p:cNvSpPr txBox="1"/>
          <p:nvPr/>
        </p:nvSpPr>
        <p:spPr>
          <a:xfrm>
            <a:off x="700057" y="5410422"/>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SWA</a:t>
            </a:r>
          </a:p>
        </p:txBody>
      </p:sp>
      <p:sp>
        <p:nvSpPr>
          <p:cNvPr id="15" name="TextBox 14">
            <a:extLst>
              <a:ext uri="{FF2B5EF4-FFF2-40B4-BE49-F238E27FC236}">
                <a16:creationId xmlns:a16="http://schemas.microsoft.com/office/drawing/2014/main" id="{E0BBD2C1-91FD-E223-19F9-0BC72FD0E706}"/>
              </a:ext>
            </a:extLst>
          </p:cNvPr>
          <p:cNvSpPr txBox="1"/>
          <p:nvPr/>
        </p:nvSpPr>
        <p:spPr>
          <a:xfrm>
            <a:off x="1561850" y="2571932"/>
            <a:ext cx="748214" cy="740203"/>
          </a:xfrm>
          <a:prstGeom prst="rect">
            <a:avLst/>
          </a:prstGeom>
          <a:noFill/>
        </p:spPr>
        <p:txBody>
          <a:bodyPr wrap="square" rtlCol="0">
            <a:spAutoFit/>
          </a:bodyPr>
          <a:lstStyle/>
          <a:p>
            <a:pPr marL="0" marR="0">
              <a:lnSpc>
                <a:spcPct val="107000"/>
              </a:lnSpc>
              <a:spcBef>
                <a:spcPts val="0"/>
              </a:spcBef>
              <a:spcAft>
                <a:spcPts val="0"/>
              </a:spcAft>
            </a:pPr>
            <a:r>
              <a:rPr lang="en-US" sz="4000" b="1" dirty="0">
                <a:effectLst/>
                <a:latin typeface="Acumin Pro SemiCondensed" panose="020B0506020202020204" pitchFamily="34" charset="77"/>
                <a:ea typeface="Calibri" panose="020F0502020204030204" pitchFamily="34" charset="0"/>
                <a:cs typeface="NewCaledoniaLTStd"/>
              </a:rPr>
              <a:t>C.</a:t>
            </a:r>
            <a:endParaRPr lang="en-US" sz="4000" dirty="0">
              <a:effectLst/>
              <a:latin typeface="Acumin Pro SemiCondensed" panose="020B0506020202020204" pitchFamily="34" charset="77"/>
              <a:ea typeface="Calibri" panose="020F0502020204030204" pitchFamily="34" charset="0"/>
              <a:cs typeface="Times New Roman" panose="02020603050405020304" pitchFamily="18" charset="0"/>
            </a:endParaRPr>
          </a:p>
        </p:txBody>
      </p:sp>
      <p:sp>
        <p:nvSpPr>
          <p:cNvPr id="16" name="TextBox 15">
            <a:extLst>
              <a:ext uri="{FF2B5EF4-FFF2-40B4-BE49-F238E27FC236}">
                <a16:creationId xmlns:a16="http://schemas.microsoft.com/office/drawing/2014/main" id="{34533FFB-F1EF-8202-C7E2-8D4BF1DEB48D}"/>
              </a:ext>
            </a:extLst>
          </p:cNvPr>
          <p:cNvSpPr txBox="1"/>
          <p:nvPr/>
        </p:nvSpPr>
        <p:spPr>
          <a:xfrm>
            <a:off x="1435214" y="2542116"/>
            <a:ext cx="9645564" cy="736355"/>
          </a:xfrm>
          <a:prstGeom prst="rect">
            <a:avLst/>
          </a:prstGeom>
          <a:noFill/>
        </p:spPr>
        <p:txBody>
          <a:bodyPr wrap="square" rtlCol="0">
            <a:spAutoFit/>
          </a:bodyPr>
          <a:lstStyle/>
          <a:p>
            <a:pPr marL="1219170" lvl="2">
              <a:lnSpc>
                <a:spcPct val="107000"/>
              </a:lnSpc>
            </a:pPr>
            <a:r>
              <a:rPr lang="fr-FR" sz="2000" dirty="0">
                <a:latin typeface="Acumin Pro SemiCondensed" panose="020B0506020202020204" pitchFamily="34" charset="77"/>
                <a:ea typeface="Calibri" panose="020F0502020204030204" pitchFamily="34" charset="0"/>
                <a:cs typeface="PalatinoLTStd-Roman"/>
              </a:rPr>
              <a:t>Un nombre de délégués laïcs égal au nombre total de délégués du clergé autorisés comme ci-dessus.</a:t>
            </a:r>
          </a:p>
        </p:txBody>
      </p:sp>
      <p:sp>
        <p:nvSpPr>
          <p:cNvPr id="17" name="TextBox 16">
            <a:extLst>
              <a:ext uri="{FF2B5EF4-FFF2-40B4-BE49-F238E27FC236}">
                <a16:creationId xmlns:a16="http://schemas.microsoft.com/office/drawing/2014/main" id="{490FE049-156B-3A92-18CE-5DE796368422}"/>
              </a:ext>
            </a:extLst>
          </p:cNvPr>
          <p:cNvSpPr txBox="1"/>
          <p:nvPr/>
        </p:nvSpPr>
        <p:spPr>
          <a:xfrm>
            <a:off x="1468762" y="4084972"/>
            <a:ext cx="9645563" cy="736355"/>
          </a:xfrm>
          <a:prstGeom prst="rect">
            <a:avLst/>
          </a:prstGeom>
          <a:noFill/>
        </p:spPr>
        <p:txBody>
          <a:bodyPr wrap="square" rtlCol="0">
            <a:spAutoFit/>
          </a:bodyPr>
          <a:lstStyle/>
          <a:p>
            <a:pPr marL="1219170" lvl="2">
              <a:lnSpc>
                <a:spcPct val="107000"/>
              </a:lnSpc>
            </a:pPr>
            <a:r>
              <a:rPr lang="pt" sz="2000" dirty="0">
                <a:effectLst/>
                <a:latin typeface="Acumin Pro SemiCondensed" panose="020B0506020202020204"/>
                <a:ea typeface="Calibri" panose="020F0502020204030204" pitchFamily="34" charset="0"/>
                <a:cs typeface="PalatinoLTStd-Roman"/>
              </a:rPr>
              <a:t>Um número de delegados leigos igual ao número total de delegados do clero autorizados conforme acima </a:t>
            </a:r>
          </a:p>
        </p:txBody>
      </p:sp>
      <p:sp>
        <p:nvSpPr>
          <p:cNvPr id="18" name="TextBox 17">
            <a:extLst>
              <a:ext uri="{FF2B5EF4-FFF2-40B4-BE49-F238E27FC236}">
                <a16:creationId xmlns:a16="http://schemas.microsoft.com/office/drawing/2014/main" id="{96E138CB-514C-A403-0CAC-D6874F6E8E83}"/>
              </a:ext>
            </a:extLst>
          </p:cNvPr>
          <p:cNvSpPr txBox="1"/>
          <p:nvPr/>
        </p:nvSpPr>
        <p:spPr>
          <a:xfrm>
            <a:off x="1435215" y="5358625"/>
            <a:ext cx="9645563" cy="736355"/>
          </a:xfrm>
          <a:prstGeom prst="rect">
            <a:avLst/>
          </a:prstGeom>
          <a:noFill/>
        </p:spPr>
        <p:txBody>
          <a:bodyPr wrap="square" rtlCol="0">
            <a:spAutoFit/>
          </a:bodyPr>
          <a:lstStyle/>
          <a:p>
            <a:pPr marL="1219170" lvl="2">
              <a:lnSpc>
                <a:spcPct val="107000"/>
              </a:lnSpc>
            </a:pPr>
            <a:r>
              <a:rPr lang="sw" sz="2000" dirty="0">
                <a:effectLst/>
                <a:latin typeface="Acumin Pro SemiCondensed" panose="020B0506020202020204"/>
                <a:ea typeface="Calibri" panose="020F0502020204030204" pitchFamily="34" charset="0"/>
                <a:cs typeface="PalatinoLTStd-Roman"/>
              </a:rPr>
              <a:t>Idadi ya wajumbe walei sawa na jumla ya idadi ya wajumbe wa makasisi walioidhinishwa kama ilivyo hapo juu.</a:t>
            </a:r>
            <a:endParaRPr lang="en-US" sz="2000" dirty="0">
              <a:effectLst/>
              <a:latin typeface="Acumin Pro SemiCondensed" panose="020B0506020202020204"/>
              <a:ea typeface="Calibri" panose="020F0502020204030204" pitchFamily="34" charset="0"/>
              <a:cs typeface="Times New Roman" panose="02020603050405020304" pitchFamily="18" charset="0"/>
            </a:endParaRPr>
          </a:p>
        </p:txBody>
      </p:sp>
      <p:sp>
        <p:nvSpPr>
          <p:cNvPr id="19" name="TextBox 18">
            <a:extLst>
              <a:ext uri="{FF2B5EF4-FFF2-40B4-BE49-F238E27FC236}">
                <a16:creationId xmlns:a16="http://schemas.microsoft.com/office/drawing/2014/main" id="{B9C1DA1A-E56A-91A7-5CA5-552EC5031D9A}"/>
              </a:ext>
            </a:extLst>
          </p:cNvPr>
          <p:cNvSpPr txBox="1"/>
          <p:nvPr/>
        </p:nvSpPr>
        <p:spPr>
          <a:xfrm>
            <a:off x="1561850" y="5207406"/>
            <a:ext cx="748214" cy="740203"/>
          </a:xfrm>
          <a:prstGeom prst="rect">
            <a:avLst/>
          </a:prstGeom>
          <a:noFill/>
        </p:spPr>
        <p:txBody>
          <a:bodyPr wrap="square" rtlCol="0">
            <a:spAutoFit/>
          </a:bodyPr>
          <a:lstStyle/>
          <a:p>
            <a:pPr marL="0" marR="0">
              <a:lnSpc>
                <a:spcPct val="107000"/>
              </a:lnSpc>
              <a:spcBef>
                <a:spcPts val="0"/>
              </a:spcBef>
              <a:spcAft>
                <a:spcPts val="0"/>
              </a:spcAft>
            </a:pPr>
            <a:r>
              <a:rPr lang="en-US" sz="4000" b="1" dirty="0">
                <a:effectLst/>
                <a:latin typeface="Acumin Pro SemiCondensed" panose="020B0506020202020204" pitchFamily="34" charset="77"/>
                <a:ea typeface="Calibri" panose="020F0502020204030204" pitchFamily="34" charset="0"/>
                <a:cs typeface="NewCaledoniaLTStd"/>
              </a:rPr>
              <a:t>C.</a:t>
            </a:r>
            <a:endParaRPr lang="en-US" sz="4000" dirty="0">
              <a:effectLst/>
              <a:latin typeface="Acumin Pro SemiCondensed" panose="020B0506020202020204" pitchFamily="34" charset="77"/>
              <a:ea typeface="Calibri" panose="020F0502020204030204" pitchFamily="34" charset="0"/>
              <a:cs typeface="Times New Roman" panose="02020603050405020304" pitchFamily="18" charset="0"/>
            </a:endParaRPr>
          </a:p>
        </p:txBody>
      </p:sp>
      <p:sp>
        <p:nvSpPr>
          <p:cNvPr id="20" name="TextBox 19">
            <a:extLst>
              <a:ext uri="{FF2B5EF4-FFF2-40B4-BE49-F238E27FC236}">
                <a16:creationId xmlns:a16="http://schemas.microsoft.com/office/drawing/2014/main" id="{1C3CFC5F-9F48-8F33-208D-E28068B931A1}"/>
              </a:ext>
            </a:extLst>
          </p:cNvPr>
          <p:cNvSpPr txBox="1"/>
          <p:nvPr/>
        </p:nvSpPr>
        <p:spPr>
          <a:xfrm>
            <a:off x="1561850" y="3906815"/>
            <a:ext cx="748214" cy="740203"/>
          </a:xfrm>
          <a:prstGeom prst="rect">
            <a:avLst/>
          </a:prstGeom>
          <a:noFill/>
        </p:spPr>
        <p:txBody>
          <a:bodyPr wrap="square" rtlCol="0">
            <a:spAutoFit/>
          </a:bodyPr>
          <a:lstStyle/>
          <a:p>
            <a:pPr marL="0" marR="0">
              <a:lnSpc>
                <a:spcPct val="107000"/>
              </a:lnSpc>
              <a:spcBef>
                <a:spcPts val="0"/>
              </a:spcBef>
              <a:spcAft>
                <a:spcPts val="0"/>
              </a:spcAft>
            </a:pPr>
            <a:r>
              <a:rPr lang="en-US" sz="4000" b="1" dirty="0">
                <a:latin typeface="Acumin Pro SemiCondensed" panose="020B0506020202020204" pitchFamily="34" charset="77"/>
                <a:ea typeface="Calibri" panose="020F0502020204030204" pitchFamily="34" charset="0"/>
                <a:cs typeface="NewCaledoniaLTStd"/>
              </a:rPr>
              <a:t>C</a:t>
            </a:r>
            <a:r>
              <a:rPr lang="en-US" sz="4000" b="1" dirty="0">
                <a:effectLst/>
                <a:latin typeface="Acumin Pro SemiCondensed" panose="020B0506020202020204" pitchFamily="34" charset="77"/>
                <a:ea typeface="Calibri" panose="020F0502020204030204" pitchFamily="34" charset="0"/>
                <a:cs typeface="NewCaledoniaLTStd"/>
              </a:rPr>
              <a:t>.</a:t>
            </a:r>
            <a:endParaRPr lang="en-US" sz="4000" dirty="0">
              <a:effectLst/>
              <a:latin typeface="Acumin Pro SemiCondensed" panose="020B0506020202020204" pitchFamily="34" charset="77"/>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8637731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F3F3F3"/>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56DBC9B-6366-1BD4-9E7F-7CBF70F115C1}"/>
              </a:ext>
            </a:extLst>
          </p:cNvPr>
          <p:cNvSpPr/>
          <p:nvPr/>
        </p:nvSpPr>
        <p:spPr>
          <a:xfrm>
            <a:off x="383366" y="1233776"/>
            <a:ext cx="11351434" cy="5276353"/>
          </a:xfrm>
          <a:prstGeom prst="rect">
            <a:avLst/>
          </a:prstGeom>
          <a:solidFill>
            <a:schemeClr val="bg1"/>
          </a:solidFill>
          <a:ln w="63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A4C0B387-14B1-268F-A198-EF2DB45115A3}"/>
              </a:ext>
            </a:extLst>
          </p:cNvPr>
          <p:cNvSpPr txBox="1"/>
          <p:nvPr/>
        </p:nvSpPr>
        <p:spPr>
          <a:xfrm>
            <a:off x="271071" y="293723"/>
            <a:ext cx="11576023" cy="646331"/>
          </a:xfrm>
          <a:prstGeom prst="rect">
            <a:avLst/>
          </a:prstGeom>
          <a:noFill/>
        </p:spPr>
        <p:txBody>
          <a:bodyPr wrap="square" rtlCol="0">
            <a:spAutoFit/>
          </a:bodyPr>
          <a:lstStyle/>
          <a:p>
            <a:pPr algn="ctr"/>
            <a:r>
              <a:rPr lang="en-US" sz="3600" b="1" dirty="0">
                <a:solidFill>
                  <a:schemeClr val="accent1"/>
                </a:solidFill>
                <a:latin typeface="Acumin Pro SemiCondensed Smbd" panose="020B0506020202020204" pitchFamily="34" charset="77"/>
              </a:rPr>
              <a:t>Annual Conference Journal Submission </a:t>
            </a:r>
          </a:p>
        </p:txBody>
      </p:sp>
      <p:sp>
        <p:nvSpPr>
          <p:cNvPr id="6" name="Rectangle 2">
            <a:extLst>
              <a:ext uri="{FF2B5EF4-FFF2-40B4-BE49-F238E27FC236}">
                <a16:creationId xmlns:a16="http://schemas.microsoft.com/office/drawing/2014/main" id="{2B371F4D-1C20-32A1-2A05-7EB04D8785B3}"/>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Rectangle 4">
            <a:extLst>
              <a:ext uri="{FF2B5EF4-FFF2-40B4-BE49-F238E27FC236}">
                <a16:creationId xmlns:a16="http://schemas.microsoft.com/office/drawing/2014/main" id="{497CEAA2-70C2-B0F7-A734-EA0AC1B86E8C}"/>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1" name="Rectangle 6">
            <a:extLst>
              <a:ext uri="{FF2B5EF4-FFF2-40B4-BE49-F238E27FC236}">
                <a16:creationId xmlns:a16="http://schemas.microsoft.com/office/drawing/2014/main" id="{12952807-64D4-EB09-226D-1D1A6145DEDF}"/>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Rectangle 8">
            <a:extLst>
              <a:ext uri="{FF2B5EF4-FFF2-40B4-BE49-F238E27FC236}">
                <a16:creationId xmlns:a16="http://schemas.microsoft.com/office/drawing/2014/main" id="{D01B84D8-AA3D-2AAE-F0DD-834361F66DFA}"/>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TextBox 4">
            <a:extLst>
              <a:ext uri="{FF2B5EF4-FFF2-40B4-BE49-F238E27FC236}">
                <a16:creationId xmlns:a16="http://schemas.microsoft.com/office/drawing/2014/main" id="{95CEB0B9-6394-FC5B-25DB-76323D0D6F21}"/>
              </a:ext>
            </a:extLst>
          </p:cNvPr>
          <p:cNvSpPr txBox="1"/>
          <p:nvPr/>
        </p:nvSpPr>
        <p:spPr>
          <a:xfrm>
            <a:off x="1561850" y="1371995"/>
            <a:ext cx="748214" cy="740203"/>
          </a:xfrm>
          <a:prstGeom prst="rect">
            <a:avLst/>
          </a:prstGeom>
          <a:noFill/>
        </p:spPr>
        <p:txBody>
          <a:bodyPr wrap="square" rtlCol="0">
            <a:spAutoFit/>
          </a:bodyPr>
          <a:lstStyle/>
          <a:p>
            <a:pPr marL="0" marR="0">
              <a:lnSpc>
                <a:spcPct val="107000"/>
              </a:lnSpc>
              <a:spcBef>
                <a:spcPts val="0"/>
              </a:spcBef>
              <a:spcAft>
                <a:spcPts val="0"/>
              </a:spcAft>
            </a:pPr>
            <a:r>
              <a:rPr lang="en-US" sz="4000" b="1" dirty="0">
                <a:effectLst/>
                <a:latin typeface="Acumin Pro SemiCondensed" panose="020B0506020202020204" pitchFamily="34" charset="77"/>
                <a:ea typeface="Calibri" panose="020F0502020204030204" pitchFamily="34" charset="0"/>
                <a:cs typeface="NewCaledoniaLTStd"/>
              </a:rPr>
              <a:t>D.</a:t>
            </a:r>
            <a:endParaRPr lang="en-US" sz="4000" dirty="0">
              <a:effectLst/>
              <a:latin typeface="Acumin Pro SemiCondensed" panose="020B0506020202020204" pitchFamily="34" charset="77"/>
              <a:ea typeface="Calibri" panose="020F050202020403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278A75F6-67FB-2E7D-BD0B-4909B9AD93FB}"/>
              </a:ext>
            </a:extLst>
          </p:cNvPr>
          <p:cNvSpPr txBox="1"/>
          <p:nvPr/>
        </p:nvSpPr>
        <p:spPr>
          <a:xfrm>
            <a:off x="383367" y="833244"/>
            <a:ext cx="11351434" cy="369332"/>
          </a:xfrm>
          <a:prstGeom prst="rect">
            <a:avLst/>
          </a:prstGeom>
          <a:noFill/>
        </p:spPr>
        <p:txBody>
          <a:bodyPr wrap="square" rtlCol="0">
            <a:spAutoFit/>
          </a:bodyPr>
          <a:lstStyle/>
          <a:p>
            <a:pPr algn="ctr"/>
            <a:r>
              <a:rPr lang="en-US" b="1" dirty="0">
                <a:latin typeface="Acumin Pro SemiCondensed" panose="020B0506020202020204" pitchFamily="34" charset="77"/>
              </a:rPr>
              <a:t>BOD Journal Requirements Information</a:t>
            </a:r>
          </a:p>
        </p:txBody>
      </p:sp>
      <p:sp>
        <p:nvSpPr>
          <p:cNvPr id="7" name="TextBox 6">
            <a:extLst>
              <a:ext uri="{FF2B5EF4-FFF2-40B4-BE49-F238E27FC236}">
                <a16:creationId xmlns:a16="http://schemas.microsoft.com/office/drawing/2014/main" id="{0B5D3ADB-280F-D792-75E3-46A844D8B2D1}"/>
              </a:ext>
            </a:extLst>
          </p:cNvPr>
          <p:cNvSpPr txBox="1"/>
          <p:nvPr/>
        </p:nvSpPr>
        <p:spPr>
          <a:xfrm>
            <a:off x="1577222" y="1616520"/>
            <a:ext cx="9645563" cy="383888"/>
          </a:xfrm>
          <a:prstGeom prst="rect">
            <a:avLst/>
          </a:prstGeom>
          <a:noFill/>
        </p:spPr>
        <p:txBody>
          <a:bodyPr wrap="square" rtlCol="0">
            <a:spAutoFit/>
          </a:bodyPr>
          <a:lstStyle/>
          <a:p>
            <a:pPr marL="1219170" lvl="2">
              <a:lnSpc>
                <a:spcPct val="107000"/>
              </a:lnSpc>
            </a:pPr>
            <a:r>
              <a:rPr lang="en-US" dirty="0">
                <a:effectLst/>
                <a:latin typeface="Acumin Pro SemiCondensed" panose="020B0506020202020204" pitchFamily="34" charset="77"/>
                <a:ea typeface="Calibri" panose="020F0502020204030204" pitchFamily="34" charset="0"/>
                <a:cs typeface="PalatinoLTStd-Roman"/>
              </a:rPr>
              <a:t>Every annual conference shall be entitled to at least one clergy and one lay delegate</a:t>
            </a:r>
            <a:endParaRPr lang="en-US" dirty="0">
              <a:effectLst/>
              <a:latin typeface="Acumin Pro SemiCondensed" panose="020B0506020202020204" pitchFamily="34" charset="77"/>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5CD49023-9251-FCA0-AE99-4DFCB50C5142}"/>
              </a:ext>
            </a:extLst>
          </p:cNvPr>
          <p:cNvSpPr txBox="1"/>
          <p:nvPr/>
        </p:nvSpPr>
        <p:spPr>
          <a:xfrm>
            <a:off x="700056" y="1584763"/>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ENG</a:t>
            </a:r>
          </a:p>
        </p:txBody>
      </p:sp>
      <p:sp>
        <p:nvSpPr>
          <p:cNvPr id="9" name="TextBox 8">
            <a:extLst>
              <a:ext uri="{FF2B5EF4-FFF2-40B4-BE49-F238E27FC236}">
                <a16:creationId xmlns:a16="http://schemas.microsoft.com/office/drawing/2014/main" id="{4142DF96-E7AC-5F83-BCBA-B57E4F15FF4F}"/>
              </a:ext>
            </a:extLst>
          </p:cNvPr>
          <p:cNvSpPr txBox="1"/>
          <p:nvPr/>
        </p:nvSpPr>
        <p:spPr>
          <a:xfrm>
            <a:off x="700056" y="2749636"/>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FRA</a:t>
            </a:r>
          </a:p>
        </p:txBody>
      </p:sp>
      <p:sp>
        <p:nvSpPr>
          <p:cNvPr id="13" name="TextBox 12">
            <a:extLst>
              <a:ext uri="{FF2B5EF4-FFF2-40B4-BE49-F238E27FC236}">
                <a16:creationId xmlns:a16="http://schemas.microsoft.com/office/drawing/2014/main" id="{43F46F71-1C1C-3659-2FA8-08D067387267}"/>
              </a:ext>
            </a:extLst>
          </p:cNvPr>
          <p:cNvSpPr txBox="1"/>
          <p:nvPr/>
        </p:nvSpPr>
        <p:spPr>
          <a:xfrm>
            <a:off x="700056" y="4108364"/>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POR</a:t>
            </a:r>
          </a:p>
        </p:txBody>
      </p:sp>
      <p:sp>
        <p:nvSpPr>
          <p:cNvPr id="14" name="TextBox 13">
            <a:extLst>
              <a:ext uri="{FF2B5EF4-FFF2-40B4-BE49-F238E27FC236}">
                <a16:creationId xmlns:a16="http://schemas.microsoft.com/office/drawing/2014/main" id="{AF3DFCF6-F208-995A-053C-D8627B1B88EC}"/>
              </a:ext>
            </a:extLst>
          </p:cNvPr>
          <p:cNvSpPr txBox="1"/>
          <p:nvPr/>
        </p:nvSpPr>
        <p:spPr>
          <a:xfrm>
            <a:off x="700057" y="5410422"/>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SWA</a:t>
            </a:r>
          </a:p>
        </p:txBody>
      </p:sp>
      <p:sp>
        <p:nvSpPr>
          <p:cNvPr id="15" name="TextBox 14">
            <a:extLst>
              <a:ext uri="{FF2B5EF4-FFF2-40B4-BE49-F238E27FC236}">
                <a16:creationId xmlns:a16="http://schemas.microsoft.com/office/drawing/2014/main" id="{43C6BD9E-ECDE-BCCC-8284-B50858180C81}"/>
              </a:ext>
            </a:extLst>
          </p:cNvPr>
          <p:cNvSpPr txBox="1"/>
          <p:nvPr/>
        </p:nvSpPr>
        <p:spPr>
          <a:xfrm>
            <a:off x="1560150" y="2582489"/>
            <a:ext cx="748214" cy="740203"/>
          </a:xfrm>
          <a:prstGeom prst="rect">
            <a:avLst/>
          </a:prstGeom>
          <a:noFill/>
        </p:spPr>
        <p:txBody>
          <a:bodyPr wrap="square" rtlCol="0">
            <a:spAutoFit/>
          </a:bodyPr>
          <a:lstStyle/>
          <a:p>
            <a:pPr marL="0" marR="0">
              <a:lnSpc>
                <a:spcPct val="107000"/>
              </a:lnSpc>
              <a:spcBef>
                <a:spcPts val="0"/>
              </a:spcBef>
              <a:spcAft>
                <a:spcPts val="0"/>
              </a:spcAft>
            </a:pPr>
            <a:r>
              <a:rPr lang="en-US" sz="4000" b="1" dirty="0">
                <a:effectLst/>
                <a:latin typeface="Acumin Pro SemiCondensed" panose="020B0506020202020204" pitchFamily="34" charset="77"/>
                <a:ea typeface="Calibri" panose="020F0502020204030204" pitchFamily="34" charset="0"/>
                <a:cs typeface="NewCaledoniaLTStd"/>
              </a:rPr>
              <a:t>D.</a:t>
            </a:r>
            <a:endParaRPr lang="en-US" sz="4000" dirty="0">
              <a:effectLst/>
              <a:latin typeface="Acumin Pro SemiCondensed" panose="020B0506020202020204" pitchFamily="34" charset="77"/>
              <a:ea typeface="Calibri" panose="020F0502020204030204" pitchFamily="34" charset="0"/>
              <a:cs typeface="Times New Roman" panose="02020603050405020304" pitchFamily="18" charset="0"/>
            </a:endParaRPr>
          </a:p>
        </p:txBody>
      </p:sp>
      <p:sp>
        <p:nvSpPr>
          <p:cNvPr id="16" name="TextBox 15">
            <a:extLst>
              <a:ext uri="{FF2B5EF4-FFF2-40B4-BE49-F238E27FC236}">
                <a16:creationId xmlns:a16="http://schemas.microsoft.com/office/drawing/2014/main" id="{7C521C37-0BF5-EB08-4CF3-A6B7F8FCDD1D}"/>
              </a:ext>
            </a:extLst>
          </p:cNvPr>
          <p:cNvSpPr txBox="1"/>
          <p:nvPr/>
        </p:nvSpPr>
        <p:spPr>
          <a:xfrm>
            <a:off x="1560150" y="2793018"/>
            <a:ext cx="9931794" cy="383888"/>
          </a:xfrm>
          <a:prstGeom prst="rect">
            <a:avLst/>
          </a:prstGeom>
          <a:noFill/>
        </p:spPr>
        <p:txBody>
          <a:bodyPr wrap="square" rtlCol="0">
            <a:spAutoFit/>
          </a:bodyPr>
          <a:lstStyle/>
          <a:p>
            <a:pPr marL="1219170" lvl="2">
              <a:lnSpc>
                <a:spcPct val="107000"/>
              </a:lnSpc>
            </a:pPr>
            <a:r>
              <a:rPr lang="fr-FR" dirty="0">
                <a:latin typeface="Acumin Pro SemiCondensed" panose="020B0506020202020204" pitchFamily="34" charset="77"/>
                <a:ea typeface="Calibri" panose="020F0502020204030204" pitchFamily="34" charset="0"/>
                <a:cs typeface="PalatinoLTStd-Roman"/>
              </a:rPr>
              <a:t>Chaque conférence annuelle a droit à au moins un membre du clergé et un délégué laïc.</a:t>
            </a:r>
          </a:p>
        </p:txBody>
      </p:sp>
      <p:sp>
        <p:nvSpPr>
          <p:cNvPr id="17" name="TextBox 16">
            <a:extLst>
              <a:ext uri="{FF2B5EF4-FFF2-40B4-BE49-F238E27FC236}">
                <a16:creationId xmlns:a16="http://schemas.microsoft.com/office/drawing/2014/main" id="{88BAADBA-3E43-A811-5E72-7F7C38B58758}"/>
              </a:ext>
            </a:extLst>
          </p:cNvPr>
          <p:cNvSpPr txBox="1"/>
          <p:nvPr/>
        </p:nvSpPr>
        <p:spPr>
          <a:xfrm>
            <a:off x="1560150" y="1393754"/>
            <a:ext cx="748214" cy="740203"/>
          </a:xfrm>
          <a:prstGeom prst="rect">
            <a:avLst/>
          </a:prstGeom>
          <a:noFill/>
        </p:spPr>
        <p:txBody>
          <a:bodyPr wrap="square" rtlCol="0">
            <a:spAutoFit/>
          </a:bodyPr>
          <a:lstStyle/>
          <a:p>
            <a:pPr marL="0" marR="0">
              <a:lnSpc>
                <a:spcPct val="107000"/>
              </a:lnSpc>
              <a:spcBef>
                <a:spcPts val="0"/>
              </a:spcBef>
              <a:spcAft>
                <a:spcPts val="0"/>
              </a:spcAft>
            </a:pPr>
            <a:r>
              <a:rPr lang="en-US" sz="4000" b="1" dirty="0">
                <a:effectLst/>
                <a:latin typeface="Acumin Pro SemiCondensed" panose="020B0506020202020204" pitchFamily="34" charset="77"/>
                <a:ea typeface="Calibri" panose="020F0502020204030204" pitchFamily="34" charset="0"/>
                <a:cs typeface="NewCaledoniaLTStd"/>
              </a:rPr>
              <a:t>D.</a:t>
            </a:r>
            <a:endParaRPr lang="en-US" sz="4000" dirty="0">
              <a:effectLst/>
              <a:latin typeface="Acumin Pro SemiCondensed" panose="020B0506020202020204" pitchFamily="34" charset="77"/>
              <a:ea typeface="Calibri" panose="020F0502020204030204" pitchFamily="34" charset="0"/>
              <a:cs typeface="Times New Roman" panose="02020603050405020304" pitchFamily="18" charset="0"/>
            </a:endParaRPr>
          </a:p>
        </p:txBody>
      </p:sp>
      <p:sp>
        <p:nvSpPr>
          <p:cNvPr id="20" name="TextBox 19">
            <a:extLst>
              <a:ext uri="{FF2B5EF4-FFF2-40B4-BE49-F238E27FC236}">
                <a16:creationId xmlns:a16="http://schemas.microsoft.com/office/drawing/2014/main" id="{4CC94486-CB15-7AB0-4BE2-7AD9FA4522B7}"/>
              </a:ext>
            </a:extLst>
          </p:cNvPr>
          <p:cNvSpPr txBox="1"/>
          <p:nvPr/>
        </p:nvSpPr>
        <p:spPr>
          <a:xfrm>
            <a:off x="1577222" y="4073638"/>
            <a:ext cx="9645563" cy="671915"/>
          </a:xfrm>
          <a:prstGeom prst="rect">
            <a:avLst/>
          </a:prstGeom>
          <a:noFill/>
        </p:spPr>
        <p:txBody>
          <a:bodyPr wrap="square" rtlCol="0">
            <a:spAutoFit/>
          </a:bodyPr>
          <a:lstStyle/>
          <a:p>
            <a:pPr marL="1219170" lvl="2">
              <a:lnSpc>
                <a:spcPct val="107000"/>
              </a:lnSpc>
            </a:pPr>
            <a:r>
              <a:rPr lang="pt" sz="1800" dirty="0">
                <a:effectLst/>
                <a:latin typeface="Acumin Pro SemiCondensed" panose="020B0506020202020204"/>
                <a:ea typeface="Calibri" panose="020F0502020204030204" pitchFamily="34" charset="0"/>
                <a:cs typeface="PalatinoLTStd-Roman"/>
              </a:rPr>
              <a:t>Cada conferência anual terá direito a pelo menos um membro do clero e um delegado leigo</a:t>
            </a:r>
            <a:endParaRPr lang="en-US" sz="1800" dirty="0">
              <a:effectLst/>
              <a:latin typeface="Acumin Pro SemiCondensed" panose="020B0506020202020204"/>
              <a:ea typeface="Calibri" panose="020F0502020204030204" pitchFamily="34" charset="0"/>
              <a:cs typeface="Times New Roman" panose="02020603050405020304" pitchFamily="18" charset="0"/>
            </a:endParaRPr>
          </a:p>
        </p:txBody>
      </p:sp>
      <p:sp>
        <p:nvSpPr>
          <p:cNvPr id="21" name="TextBox 20">
            <a:extLst>
              <a:ext uri="{FF2B5EF4-FFF2-40B4-BE49-F238E27FC236}">
                <a16:creationId xmlns:a16="http://schemas.microsoft.com/office/drawing/2014/main" id="{3A6F169C-58E9-89A0-2427-9ABD7F16B2D3}"/>
              </a:ext>
            </a:extLst>
          </p:cNvPr>
          <p:cNvSpPr txBox="1"/>
          <p:nvPr/>
        </p:nvSpPr>
        <p:spPr>
          <a:xfrm>
            <a:off x="1577222" y="5359731"/>
            <a:ext cx="9645563" cy="383888"/>
          </a:xfrm>
          <a:prstGeom prst="rect">
            <a:avLst/>
          </a:prstGeom>
          <a:noFill/>
        </p:spPr>
        <p:txBody>
          <a:bodyPr wrap="square" rtlCol="0">
            <a:spAutoFit/>
          </a:bodyPr>
          <a:lstStyle/>
          <a:p>
            <a:pPr marL="1219170" lvl="2">
              <a:lnSpc>
                <a:spcPct val="107000"/>
              </a:lnSpc>
            </a:pPr>
            <a:r>
              <a:rPr lang="sw" sz="1800" dirty="0">
                <a:effectLst/>
                <a:latin typeface="Acumin Pro SemiCondensed" panose="020B0506020202020204"/>
                <a:ea typeface="Calibri" panose="020F0502020204030204" pitchFamily="34" charset="0"/>
                <a:cs typeface="PalatinoLTStd-Roman"/>
              </a:rPr>
              <a:t>Kila mkutano wa kimwaka litastahiki angalau kasisi mmoja na mjumbe mlei mmoja</a:t>
            </a:r>
            <a:r>
              <a:rPr lang="sw" sz="1800" b="1" dirty="0">
                <a:effectLst/>
                <a:latin typeface="Acumin Pro SemiCondensed" panose="020B0506020202020204"/>
                <a:ea typeface="Calibri" panose="020F0502020204030204" pitchFamily="34" charset="0"/>
                <a:cs typeface="PalatinoLTStd-Roman"/>
              </a:rPr>
              <a:t>.</a:t>
            </a:r>
            <a:endParaRPr lang="en-US" sz="1800" dirty="0">
              <a:effectLst/>
              <a:latin typeface="Acumin Pro SemiCondensed" panose="020B0506020202020204"/>
              <a:ea typeface="Calibri" panose="020F0502020204030204" pitchFamily="34" charset="0"/>
              <a:cs typeface="Times New Roman" panose="02020603050405020304" pitchFamily="18" charset="0"/>
            </a:endParaRPr>
          </a:p>
        </p:txBody>
      </p:sp>
      <p:sp>
        <p:nvSpPr>
          <p:cNvPr id="19" name="TextBox 18">
            <a:extLst>
              <a:ext uri="{FF2B5EF4-FFF2-40B4-BE49-F238E27FC236}">
                <a16:creationId xmlns:a16="http://schemas.microsoft.com/office/drawing/2014/main" id="{D4F1937A-B162-7273-4891-A15F059435F2}"/>
              </a:ext>
            </a:extLst>
          </p:cNvPr>
          <p:cNvSpPr txBox="1"/>
          <p:nvPr/>
        </p:nvSpPr>
        <p:spPr>
          <a:xfrm>
            <a:off x="1533613" y="5208472"/>
            <a:ext cx="748214" cy="740203"/>
          </a:xfrm>
          <a:prstGeom prst="rect">
            <a:avLst/>
          </a:prstGeom>
          <a:noFill/>
        </p:spPr>
        <p:txBody>
          <a:bodyPr wrap="square" rtlCol="0">
            <a:spAutoFit/>
          </a:bodyPr>
          <a:lstStyle/>
          <a:p>
            <a:pPr marL="0" marR="0">
              <a:lnSpc>
                <a:spcPct val="107000"/>
              </a:lnSpc>
              <a:spcBef>
                <a:spcPts val="0"/>
              </a:spcBef>
              <a:spcAft>
                <a:spcPts val="0"/>
              </a:spcAft>
            </a:pPr>
            <a:r>
              <a:rPr lang="en-US" sz="4000" b="1" dirty="0">
                <a:effectLst/>
                <a:latin typeface="Acumin Pro SemiCondensed" panose="020B0506020202020204" pitchFamily="34" charset="77"/>
                <a:ea typeface="Calibri" panose="020F0502020204030204" pitchFamily="34" charset="0"/>
                <a:cs typeface="NewCaledoniaLTStd"/>
              </a:rPr>
              <a:t>D.</a:t>
            </a:r>
            <a:endParaRPr lang="en-US" sz="4000" dirty="0">
              <a:effectLst/>
              <a:latin typeface="Acumin Pro SemiCondensed" panose="020B0506020202020204" pitchFamily="34" charset="77"/>
              <a:ea typeface="Calibri" panose="020F0502020204030204" pitchFamily="34" charset="0"/>
              <a:cs typeface="Times New Roman" panose="02020603050405020304" pitchFamily="18" charset="0"/>
            </a:endParaRPr>
          </a:p>
        </p:txBody>
      </p:sp>
      <p:sp>
        <p:nvSpPr>
          <p:cNvPr id="18" name="TextBox 17">
            <a:extLst>
              <a:ext uri="{FF2B5EF4-FFF2-40B4-BE49-F238E27FC236}">
                <a16:creationId xmlns:a16="http://schemas.microsoft.com/office/drawing/2014/main" id="{2943690F-8677-CA93-B33B-C571D06147D1}"/>
              </a:ext>
            </a:extLst>
          </p:cNvPr>
          <p:cNvSpPr txBox="1"/>
          <p:nvPr/>
        </p:nvSpPr>
        <p:spPr>
          <a:xfrm>
            <a:off x="1533613" y="3902298"/>
            <a:ext cx="748214" cy="740203"/>
          </a:xfrm>
          <a:prstGeom prst="rect">
            <a:avLst/>
          </a:prstGeom>
          <a:noFill/>
        </p:spPr>
        <p:txBody>
          <a:bodyPr wrap="square" rtlCol="0">
            <a:spAutoFit/>
          </a:bodyPr>
          <a:lstStyle/>
          <a:p>
            <a:pPr marL="0" marR="0">
              <a:lnSpc>
                <a:spcPct val="107000"/>
              </a:lnSpc>
              <a:spcBef>
                <a:spcPts val="0"/>
              </a:spcBef>
              <a:spcAft>
                <a:spcPts val="0"/>
              </a:spcAft>
            </a:pPr>
            <a:r>
              <a:rPr lang="en-US" sz="4000" b="1" dirty="0">
                <a:effectLst/>
                <a:latin typeface="Acumin Pro SemiCondensed" panose="020B0506020202020204" pitchFamily="34" charset="77"/>
                <a:ea typeface="Calibri" panose="020F0502020204030204" pitchFamily="34" charset="0"/>
                <a:cs typeface="NewCaledoniaLTStd"/>
              </a:rPr>
              <a:t>D.</a:t>
            </a:r>
            <a:endParaRPr lang="en-US" sz="4000" dirty="0">
              <a:effectLst/>
              <a:latin typeface="Acumin Pro SemiCondensed" panose="020B0506020202020204" pitchFamily="34" charset="77"/>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441411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F3F3F3"/>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56DBC9B-6366-1BD4-9E7F-7CBF70F115C1}"/>
              </a:ext>
            </a:extLst>
          </p:cNvPr>
          <p:cNvSpPr/>
          <p:nvPr/>
        </p:nvSpPr>
        <p:spPr>
          <a:xfrm>
            <a:off x="383366" y="1233776"/>
            <a:ext cx="11351434" cy="5276353"/>
          </a:xfrm>
          <a:prstGeom prst="rect">
            <a:avLst/>
          </a:prstGeom>
          <a:solidFill>
            <a:schemeClr val="bg1"/>
          </a:solidFill>
          <a:ln w="63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A4C0B387-14B1-268F-A198-EF2DB45115A3}"/>
              </a:ext>
            </a:extLst>
          </p:cNvPr>
          <p:cNvSpPr txBox="1"/>
          <p:nvPr/>
        </p:nvSpPr>
        <p:spPr>
          <a:xfrm>
            <a:off x="271071" y="293723"/>
            <a:ext cx="11576023" cy="646331"/>
          </a:xfrm>
          <a:prstGeom prst="rect">
            <a:avLst/>
          </a:prstGeom>
          <a:noFill/>
        </p:spPr>
        <p:txBody>
          <a:bodyPr wrap="square" rtlCol="0">
            <a:spAutoFit/>
          </a:bodyPr>
          <a:lstStyle/>
          <a:p>
            <a:pPr algn="ctr"/>
            <a:r>
              <a:rPr lang="en-US" sz="3600" b="1" dirty="0">
                <a:solidFill>
                  <a:schemeClr val="accent1"/>
                </a:solidFill>
                <a:latin typeface="Acumin Pro SemiCondensed Smbd" panose="020B0506020202020204" pitchFamily="34" charset="77"/>
              </a:rPr>
              <a:t>Annual Conference Journal Submission </a:t>
            </a:r>
          </a:p>
        </p:txBody>
      </p:sp>
      <p:sp>
        <p:nvSpPr>
          <p:cNvPr id="6" name="Rectangle 2">
            <a:extLst>
              <a:ext uri="{FF2B5EF4-FFF2-40B4-BE49-F238E27FC236}">
                <a16:creationId xmlns:a16="http://schemas.microsoft.com/office/drawing/2014/main" id="{2B371F4D-1C20-32A1-2A05-7EB04D8785B3}"/>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Rectangle 4">
            <a:extLst>
              <a:ext uri="{FF2B5EF4-FFF2-40B4-BE49-F238E27FC236}">
                <a16:creationId xmlns:a16="http://schemas.microsoft.com/office/drawing/2014/main" id="{497CEAA2-70C2-B0F7-A734-EA0AC1B86E8C}"/>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1" name="Rectangle 6">
            <a:extLst>
              <a:ext uri="{FF2B5EF4-FFF2-40B4-BE49-F238E27FC236}">
                <a16:creationId xmlns:a16="http://schemas.microsoft.com/office/drawing/2014/main" id="{12952807-64D4-EB09-226D-1D1A6145DEDF}"/>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Rectangle 8">
            <a:extLst>
              <a:ext uri="{FF2B5EF4-FFF2-40B4-BE49-F238E27FC236}">
                <a16:creationId xmlns:a16="http://schemas.microsoft.com/office/drawing/2014/main" id="{D01B84D8-AA3D-2AAE-F0DD-834361F66DFA}"/>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 name="TextBox 2">
            <a:extLst>
              <a:ext uri="{FF2B5EF4-FFF2-40B4-BE49-F238E27FC236}">
                <a16:creationId xmlns:a16="http://schemas.microsoft.com/office/drawing/2014/main" id="{278A75F6-67FB-2E7D-BD0B-4909B9AD93FB}"/>
              </a:ext>
            </a:extLst>
          </p:cNvPr>
          <p:cNvSpPr txBox="1"/>
          <p:nvPr/>
        </p:nvSpPr>
        <p:spPr>
          <a:xfrm>
            <a:off x="383367" y="833244"/>
            <a:ext cx="11351434" cy="369332"/>
          </a:xfrm>
          <a:prstGeom prst="rect">
            <a:avLst/>
          </a:prstGeom>
          <a:noFill/>
        </p:spPr>
        <p:txBody>
          <a:bodyPr wrap="square" rtlCol="0">
            <a:spAutoFit/>
          </a:bodyPr>
          <a:lstStyle/>
          <a:p>
            <a:pPr algn="ctr"/>
            <a:r>
              <a:rPr lang="en-US" b="1" dirty="0">
                <a:latin typeface="Acumin Pro SemiCondensed" panose="020B0506020202020204" pitchFamily="34" charset="77"/>
              </a:rPr>
              <a:t>BOD Journal Requirements Information</a:t>
            </a:r>
          </a:p>
        </p:txBody>
      </p:sp>
      <p:sp>
        <p:nvSpPr>
          <p:cNvPr id="7" name="TextBox 6">
            <a:extLst>
              <a:ext uri="{FF2B5EF4-FFF2-40B4-BE49-F238E27FC236}">
                <a16:creationId xmlns:a16="http://schemas.microsoft.com/office/drawing/2014/main" id="{0B5D3ADB-280F-D792-75E3-46A844D8B2D1}"/>
              </a:ext>
            </a:extLst>
          </p:cNvPr>
          <p:cNvSpPr txBox="1"/>
          <p:nvPr/>
        </p:nvSpPr>
        <p:spPr>
          <a:xfrm>
            <a:off x="849087" y="1371072"/>
            <a:ext cx="10755084" cy="1077218"/>
          </a:xfrm>
          <a:prstGeom prst="rect">
            <a:avLst/>
          </a:prstGeom>
          <a:noFill/>
        </p:spPr>
        <p:txBody>
          <a:bodyPr wrap="square" rtlCol="0">
            <a:spAutoFit/>
          </a:bodyPr>
          <a:lstStyle/>
          <a:p>
            <a:pPr marL="1219170" lvl="2">
              <a:lnSpc>
                <a:spcPct val="107000"/>
              </a:lnSpc>
            </a:pPr>
            <a:r>
              <a:rPr lang="en-US" sz="1200" dirty="0">
                <a:effectLst/>
                <a:latin typeface="Acumin Pro SemiCondensed" panose="020B0506020202020204" pitchFamily="34" charset="77"/>
                <a:ea typeface="Calibri" panose="020F0502020204030204" pitchFamily="34" charset="0"/>
                <a:cs typeface="PalatinoLTStd-Roman"/>
              </a:rPr>
              <a:t>This formula is designated to comply with the Constitution, Division Two, Section II, Article I (</a:t>
            </a:r>
            <a:r>
              <a:rPr lang="en-US" sz="1200" dirty="0">
                <a:effectLst/>
                <a:latin typeface="Acumin Pro SemiCondensed" panose="020B0506020202020204" pitchFamily="34" charset="77"/>
                <a:ea typeface="Calibri" panose="020F0502020204030204" pitchFamily="34" charset="0"/>
                <a:cs typeface="NewCaledoniaLTStd"/>
              </a:rPr>
              <a:t>¶ </a:t>
            </a:r>
            <a:r>
              <a:rPr lang="en-US" sz="1200" dirty="0">
                <a:effectLst/>
                <a:latin typeface="Acumin Pro SemiCondensed" panose="020B0506020202020204" pitchFamily="34" charset="77"/>
                <a:ea typeface="Calibri" panose="020F0502020204030204" pitchFamily="34" charset="0"/>
                <a:cs typeface="PalatinoLTStd-Roman"/>
              </a:rPr>
              <a:t>13), which defines the minimum and maximum number of delegates to a General Conference. Should the computations provided in the paragraph result in a figure below the prescribed minimum or above the prescribed maximum for delegates, the Commission on the General Conference shall be authorized to remedy the situation by adjusting up or down the numbers of clergy members and members of local churches of the annual conference necessary to entitle an annual conference to elect delegates, any such adjustment to be proportionally the same for the two factors.”</a:t>
            </a:r>
            <a:endParaRPr lang="en-US" sz="1200" dirty="0">
              <a:effectLst/>
              <a:latin typeface="Acumin Pro SemiCondensed" panose="020B0506020202020204" pitchFamily="34" charset="77"/>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FA6E040D-8515-A4F8-D129-FADB898176D3}"/>
              </a:ext>
            </a:extLst>
          </p:cNvPr>
          <p:cNvSpPr txBox="1"/>
          <p:nvPr/>
        </p:nvSpPr>
        <p:spPr>
          <a:xfrm>
            <a:off x="700056" y="1445178"/>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ENG</a:t>
            </a:r>
          </a:p>
        </p:txBody>
      </p:sp>
      <p:sp>
        <p:nvSpPr>
          <p:cNvPr id="9" name="TextBox 8">
            <a:extLst>
              <a:ext uri="{FF2B5EF4-FFF2-40B4-BE49-F238E27FC236}">
                <a16:creationId xmlns:a16="http://schemas.microsoft.com/office/drawing/2014/main" id="{44AB3B49-4510-C3B6-D5AB-67A22DD1524D}"/>
              </a:ext>
            </a:extLst>
          </p:cNvPr>
          <p:cNvSpPr txBox="1"/>
          <p:nvPr/>
        </p:nvSpPr>
        <p:spPr>
          <a:xfrm>
            <a:off x="700056" y="2680828"/>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FRA</a:t>
            </a:r>
          </a:p>
        </p:txBody>
      </p:sp>
      <p:sp>
        <p:nvSpPr>
          <p:cNvPr id="13" name="TextBox 12">
            <a:extLst>
              <a:ext uri="{FF2B5EF4-FFF2-40B4-BE49-F238E27FC236}">
                <a16:creationId xmlns:a16="http://schemas.microsoft.com/office/drawing/2014/main" id="{F212C711-86C4-B1B1-92A6-C6982167BBC4}"/>
              </a:ext>
            </a:extLst>
          </p:cNvPr>
          <p:cNvSpPr txBox="1"/>
          <p:nvPr/>
        </p:nvSpPr>
        <p:spPr>
          <a:xfrm>
            <a:off x="700056" y="4108364"/>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POR</a:t>
            </a:r>
          </a:p>
        </p:txBody>
      </p:sp>
      <p:sp>
        <p:nvSpPr>
          <p:cNvPr id="14" name="TextBox 13">
            <a:extLst>
              <a:ext uri="{FF2B5EF4-FFF2-40B4-BE49-F238E27FC236}">
                <a16:creationId xmlns:a16="http://schemas.microsoft.com/office/drawing/2014/main" id="{2E024879-F7D7-AC88-880F-88F9D37C25C2}"/>
              </a:ext>
            </a:extLst>
          </p:cNvPr>
          <p:cNvSpPr txBox="1"/>
          <p:nvPr/>
        </p:nvSpPr>
        <p:spPr>
          <a:xfrm>
            <a:off x="700057" y="5410422"/>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SWA</a:t>
            </a:r>
          </a:p>
        </p:txBody>
      </p:sp>
      <p:sp>
        <p:nvSpPr>
          <p:cNvPr id="15" name="TextBox 14">
            <a:extLst>
              <a:ext uri="{FF2B5EF4-FFF2-40B4-BE49-F238E27FC236}">
                <a16:creationId xmlns:a16="http://schemas.microsoft.com/office/drawing/2014/main" id="{5D6FD1E6-0B01-195D-76EA-E78B8357BDC5}"/>
              </a:ext>
            </a:extLst>
          </p:cNvPr>
          <p:cNvSpPr txBox="1"/>
          <p:nvPr/>
        </p:nvSpPr>
        <p:spPr>
          <a:xfrm>
            <a:off x="849087" y="2657976"/>
            <a:ext cx="10755084" cy="1077218"/>
          </a:xfrm>
          <a:prstGeom prst="rect">
            <a:avLst/>
          </a:prstGeom>
          <a:noFill/>
        </p:spPr>
        <p:txBody>
          <a:bodyPr wrap="square" rtlCol="0">
            <a:spAutoFit/>
          </a:bodyPr>
          <a:lstStyle/>
          <a:p>
            <a:pPr marL="1219170" lvl="2">
              <a:lnSpc>
                <a:spcPct val="107000"/>
              </a:lnSpc>
            </a:pPr>
            <a:r>
              <a:rPr lang="fr-FR" sz="1200" dirty="0">
                <a:latin typeface="Acumin Pro SemiCondensed" panose="020B0506020202020204" pitchFamily="34" charset="77"/>
                <a:ea typeface="Calibri" panose="020F0502020204030204" pitchFamily="34" charset="0"/>
                <a:cs typeface="PalatinoLTStd-Roman"/>
              </a:rPr>
              <a:t>Cette formule est conçue pour se conformer à l’article I (¶ 13) de la section II, section II, de la Constitution, qui définit le nombre minimum et maximum de délégués à une conférence générale. Si les calculs prévus au paragraphe aboutissent à un chiffre inférieur au minimum prescrit ou supérieur au maximum prescrit pour les délégués, la Commission de la Conférence générale est autorisée à remédier à la situation en ajustant à la hausse ou à la baisse le nombre des membres du clergé et des membres des Églises locales de la Conférence annuelle nécessaire pour donner à une conférence annuelle le droit d’élire des délégués, cet ajustement devant être proportionnellement le même pour les deux facteurs.</a:t>
            </a:r>
            <a:r>
              <a:rPr lang="en-US" sz="1200" dirty="0">
                <a:effectLst/>
                <a:latin typeface="Acumin Pro SemiCondensed" panose="020B0506020202020204" pitchFamily="34" charset="77"/>
                <a:ea typeface="Calibri" panose="020F0502020204030204" pitchFamily="34" charset="0"/>
                <a:cs typeface="Times New Roman" panose="02020603050405020304" pitchFamily="18" charset="0"/>
              </a:rPr>
              <a:t> </a:t>
            </a:r>
          </a:p>
        </p:txBody>
      </p:sp>
      <p:sp>
        <p:nvSpPr>
          <p:cNvPr id="16" name="TextBox 15">
            <a:extLst>
              <a:ext uri="{FF2B5EF4-FFF2-40B4-BE49-F238E27FC236}">
                <a16:creationId xmlns:a16="http://schemas.microsoft.com/office/drawing/2014/main" id="{50B6B397-5F16-972A-D522-FFA7628F6CF2}"/>
              </a:ext>
            </a:extLst>
          </p:cNvPr>
          <p:cNvSpPr txBox="1"/>
          <p:nvPr/>
        </p:nvSpPr>
        <p:spPr>
          <a:xfrm>
            <a:off x="1462559" y="2577768"/>
            <a:ext cx="748214" cy="740203"/>
          </a:xfrm>
          <a:prstGeom prst="rect">
            <a:avLst/>
          </a:prstGeom>
          <a:noFill/>
        </p:spPr>
        <p:txBody>
          <a:bodyPr wrap="square" rtlCol="0">
            <a:spAutoFit/>
          </a:bodyPr>
          <a:lstStyle/>
          <a:p>
            <a:pPr marL="0" marR="0">
              <a:lnSpc>
                <a:spcPct val="107000"/>
              </a:lnSpc>
              <a:spcBef>
                <a:spcPts val="0"/>
              </a:spcBef>
              <a:spcAft>
                <a:spcPts val="0"/>
              </a:spcAft>
            </a:pPr>
            <a:r>
              <a:rPr lang="en-US" sz="4000" b="1" dirty="0">
                <a:effectLst/>
                <a:latin typeface="Acumin Pro SemiCondensed" panose="020B0506020202020204" pitchFamily="34" charset="77"/>
                <a:ea typeface="Calibri" panose="020F0502020204030204" pitchFamily="34" charset="0"/>
                <a:cs typeface="NewCaledoniaLTStd"/>
              </a:rPr>
              <a:t>E.</a:t>
            </a:r>
            <a:endParaRPr lang="en-US" sz="4000" dirty="0">
              <a:effectLst/>
              <a:latin typeface="Acumin Pro SemiCondensed" panose="020B0506020202020204" pitchFamily="34" charset="77"/>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95CEB0B9-6394-FC5B-25DB-76323D0D6F21}"/>
              </a:ext>
            </a:extLst>
          </p:cNvPr>
          <p:cNvSpPr txBox="1"/>
          <p:nvPr/>
        </p:nvSpPr>
        <p:spPr>
          <a:xfrm>
            <a:off x="1462559" y="1301530"/>
            <a:ext cx="748214" cy="740203"/>
          </a:xfrm>
          <a:prstGeom prst="rect">
            <a:avLst/>
          </a:prstGeom>
          <a:noFill/>
        </p:spPr>
        <p:txBody>
          <a:bodyPr wrap="square" rtlCol="0">
            <a:spAutoFit/>
          </a:bodyPr>
          <a:lstStyle/>
          <a:p>
            <a:pPr marL="0" marR="0">
              <a:lnSpc>
                <a:spcPct val="107000"/>
              </a:lnSpc>
              <a:spcBef>
                <a:spcPts val="0"/>
              </a:spcBef>
              <a:spcAft>
                <a:spcPts val="0"/>
              </a:spcAft>
            </a:pPr>
            <a:r>
              <a:rPr lang="en-US" sz="4000" b="1" dirty="0">
                <a:effectLst/>
                <a:latin typeface="Acumin Pro SemiCondensed" panose="020B0506020202020204" pitchFamily="34" charset="77"/>
                <a:ea typeface="Calibri" panose="020F0502020204030204" pitchFamily="34" charset="0"/>
                <a:cs typeface="NewCaledoniaLTStd"/>
              </a:rPr>
              <a:t>E.</a:t>
            </a:r>
            <a:endParaRPr lang="en-US" sz="4000" dirty="0">
              <a:effectLst/>
              <a:latin typeface="Acumin Pro SemiCondensed" panose="020B0506020202020204" pitchFamily="34" charset="77"/>
              <a:ea typeface="Calibri" panose="020F0502020204030204" pitchFamily="34" charset="0"/>
              <a:cs typeface="Times New Roman" panose="02020603050405020304" pitchFamily="18" charset="0"/>
            </a:endParaRPr>
          </a:p>
        </p:txBody>
      </p:sp>
      <p:sp>
        <p:nvSpPr>
          <p:cNvPr id="17" name="TextBox 16">
            <a:extLst>
              <a:ext uri="{FF2B5EF4-FFF2-40B4-BE49-F238E27FC236}">
                <a16:creationId xmlns:a16="http://schemas.microsoft.com/office/drawing/2014/main" id="{2E1675B3-97E1-FC9D-4B20-4D43D690041A}"/>
              </a:ext>
            </a:extLst>
          </p:cNvPr>
          <p:cNvSpPr txBox="1"/>
          <p:nvPr/>
        </p:nvSpPr>
        <p:spPr>
          <a:xfrm>
            <a:off x="1462559" y="3914056"/>
            <a:ext cx="748214" cy="740203"/>
          </a:xfrm>
          <a:prstGeom prst="rect">
            <a:avLst/>
          </a:prstGeom>
          <a:noFill/>
        </p:spPr>
        <p:txBody>
          <a:bodyPr wrap="square" rtlCol="0">
            <a:spAutoFit/>
          </a:bodyPr>
          <a:lstStyle/>
          <a:p>
            <a:pPr marL="0" marR="0">
              <a:lnSpc>
                <a:spcPct val="107000"/>
              </a:lnSpc>
              <a:spcBef>
                <a:spcPts val="0"/>
              </a:spcBef>
              <a:spcAft>
                <a:spcPts val="0"/>
              </a:spcAft>
            </a:pPr>
            <a:r>
              <a:rPr lang="en-US" sz="4000" b="1" dirty="0">
                <a:effectLst/>
                <a:latin typeface="Acumin Pro SemiCondensed" panose="020B0506020202020204" pitchFamily="34" charset="77"/>
                <a:ea typeface="Calibri" panose="020F0502020204030204" pitchFamily="34" charset="0"/>
                <a:cs typeface="NewCaledoniaLTStd"/>
              </a:rPr>
              <a:t>E.</a:t>
            </a:r>
            <a:endParaRPr lang="en-US" sz="4000" dirty="0">
              <a:effectLst/>
              <a:latin typeface="Acumin Pro SemiCondensed" panose="020B0506020202020204" pitchFamily="34" charset="77"/>
              <a:ea typeface="Calibri" panose="020F0502020204030204" pitchFamily="34" charset="0"/>
              <a:cs typeface="Times New Roman" panose="02020603050405020304" pitchFamily="18" charset="0"/>
            </a:endParaRPr>
          </a:p>
        </p:txBody>
      </p:sp>
      <p:sp>
        <p:nvSpPr>
          <p:cNvPr id="18" name="TextBox 17">
            <a:extLst>
              <a:ext uri="{FF2B5EF4-FFF2-40B4-BE49-F238E27FC236}">
                <a16:creationId xmlns:a16="http://schemas.microsoft.com/office/drawing/2014/main" id="{ED4B7A89-A729-5704-2115-32470C471ECE}"/>
              </a:ext>
            </a:extLst>
          </p:cNvPr>
          <p:cNvSpPr txBox="1"/>
          <p:nvPr/>
        </p:nvSpPr>
        <p:spPr>
          <a:xfrm>
            <a:off x="1436558" y="5212092"/>
            <a:ext cx="748214" cy="740203"/>
          </a:xfrm>
          <a:prstGeom prst="rect">
            <a:avLst/>
          </a:prstGeom>
          <a:noFill/>
        </p:spPr>
        <p:txBody>
          <a:bodyPr wrap="square" rtlCol="0">
            <a:spAutoFit/>
          </a:bodyPr>
          <a:lstStyle/>
          <a:p>
            <a:pPr marL="0" marR="0">
              <a:lnSpc>
                <a:spcPct val="107000"/>
              </a:lnSpc>
              <a:spcBef>
                <a:spcPts val="0"/>
              </a:spcBef>
              <a:spcAft>
                <a:spcPts val="0"/>
              </a:spcAft>
            </a:pPr>
            <a:r>
              <a:rPr lang="en-US" sz="4000" b="1" dirty="0">
                <a:effectLst/>
                <a:latin typeface="Acumin Pro SemiCondensed" panose="020B0506020202020204" pitchFamily="34" charset="77"/>
                <a:ea typeface="Calibri" panose="020F0502020204030204" pitchFamily="34" charset="0"/>
                <a:cs typeface="NewCaledoniaLTStd"/>
              </a:rPr>
              <a:t>E.</a:t>
            </a:r>
            <a:endParaRPr lang="en-US" sz="4000" dirty="0">
              <a:effectLst/>
              <a:latin typeface="Acumin Pro SemiCondensed" panose="020B0506020202020204" pitchFamily="34" charset="77"/>
              <a:ea typeface="Calibri" panose="020F0502020204030204" pitchFamily="34" charset="0"/>
              <a:cs typeface="Times New Roman" panose="02020603050405020304" pitchFamily="18" charset="0"/>
            </a:endParaRPr>
          </a:p>
        </p:txBody>
      </p:sp>
      <p:sp>
        <p:nvSpPr>
          <p:cNvPr id="19" name="TextBox 18">
            <a:extLst>
              <a:ext uri="{FF2B5EF4-FFF2-40B4-BE49-F238E27FC236}">
                <a16:creationId xmlns:a16="http://schemas.microsoft.com/office/drawing/2014/main" id="{66132196-9035-DFBE-D1DE-9C701C55601C}"/>
              </a:ext>
            </a:extLst>
          </p:cNvPr>
          <p:cNvSpPr txBox="1"/>
          <p:nvPr/>
        </p:nvSpPr>
        <p:spPr>
          <a:xfrm>
            <a:off x="849087" y="4058183"/>
            <a:ext cx="10755084" cy="1071704"/>
          </a:xfrm>
          <a:prstGeom prst="rect">
            <a:avLst/>
          </a:prstGeom>
          <a:noFill/>
        </p:spPr>
        <p:txBody>
          <a:bodyPr wrap="square" rtlCol="0">
            <a:spAutoFit/>
          </a:bodyPr>
          <a:lstStyle/>
          <a:p>
            <a:pPr marL="1219170" lvl="2">
              <a:lnSpc>
                <a:spcPct val="107000"/>
              </a:lnSpc>
            </a:pPr>
            <a:r>
              <a:rPr lang="pt" sz="1200" dirty="0">
                <a:effectLst/>
                <a:latin typeface="Acumin Pro SemiCondensed" panose="020B0506020202020204"/>
                <a:ea typeface="Calibri" panose="020F0502020204030204" pitchFamily="34" charset="0"/>
                <a:cs typeface="PalatinoLTStd-Roman"/>
              </a:rPr>
              <a:t>Esta fórmula é designada para cumprir a Constituição, Divisão Dois, Seção II, Artigo I ( </a:t>
            </a:r>
            <a:r>
              <a:rPr lang="pt" sz="1200" dirty="0">
                <a:effectLst/>
                <a:latin typeface="Acumin Pro SemiCondensed" panose="020B0506020202020204"/>
                <a:ea typeface="Calibri" panose="020F0502020204030204" pitchFamily="34" charset="0"/>
                <a:cs typeface="NewCaledoniaLTStd"/>
              </a:rPr>
              <a:t>¶ </a:t>
            </a:r>
            <a:r>
              <a:rPr lang="pt" sz="1200" dirty="0">
                <a:effectLst/>
                <a:latin typeface="Acumin Pro SemiCondensed" panose="020B0506020202020204"/>
                <a:ea typeface="Calibri" panose="020F0502020204030204" pitchFamily="34" charset="0"/>
                <a:cs typeface="PalatinoLTStd-Roman"/>
              </a:rPr>
              <a:t>13), que define o número mínimo e máximo de delegados para uma Conferência Geral. Se os cálculos fornecidos no parágrafo resultarem em um número abaixo do mínimo prescrito ou acima do máximo prescrito para delegados, a Comissão da Conferência Geral será autorizada a remediar a situação ajustando para cima ou para baixo o número de membros do clero e membros das igrejas locais da conferência anual necessário para autorizar uma conferência anual a eleger delegados. Qualquer ajuste desse tipo deve ser proporcionalmente o mesmo para os dois factores.</a:t>
            </a:r>
            <a:endParaRPr lang="en-US" sz="1200" dirty="0">
              <a:effectLst/>
              <a:latin typeface="Acumin Pro SemiCondensed" panose="020B0506020202020204"/>
              <a:ea typeface="Calibri" panose="020F0502020204030204" pitchFamily="34" charset="0"/>
              <a:cs typeface="PalatinoLTStd-Roman"/>
            </a:endParaRPr>
          </a:p>
        </p:txBody>
      </p:sp>
      <p:sp>
        <p:nvSpPr>
          <p:cNvPr id="20" name="TextBox 19">
            <a:extLst>
              <a:ext uri="{FF2B5EF4-FFF2-40B4-BE49-F238E27FC236}">
                <a16:creationId xmlns:a16="http://schemas.microsoft.com/office/drawing/2014/main" id="{1C273ACA-1971-6DF4-BA63-1D1CF8A93156}"/>
              </a:ext>
            </a:extLst>
          </p:cNvPr>
          <p:cNvSpPr txBox="1"/>
          <p:nvPr/>
        </p:nvSpPr>
        <p:spPr>
          <a:xfrm>
            <a:off x="849087" y="5319340"/>
            <a:ext cx="10755084" cy="1077218"/>
          </a:xfrm>
          <a:prstGeom prst="rect">
            <a:avLst/>
          </a:prstGeom>
          <a:noFill/>
        </p:spPr>
        <p:txBody>
          <a:bodyPr wrap="square" rtlCol="0">
            <a:spAutoFit/>
          </a:bodyPr>
          <a:lstStyle/>
          <a:p>
            <a:pPr marL="1219170" lvl="2">
              <a:lnSpc>
                <a:spcPct val="107000"/>
              </a:lnSpc>
            </a:pPr>
            <a:r>
              <a:rPr lang="sw" sz="1200" dirty="0">
                <a:effectLst/>
                <a:latin typeface="Acumin Pro SemiCondensed" panose="020B0506020202020204"/>
                <a:ea typeface="Calibri" panose="020F0502020204030204" pitchFamily="34" charset="0"/>
                <a:cs typeface="PalatinoLTStd-Roman"/>
              </a:rPr>
              <a:t>Fomula hii imeteuliwa kuambatana na Katiba, Kitengo cha Pili, Kifungu cha II, Kifungu cha I ( </a:t>
            </a:r>
            <a:r>
              <a:rPr lang="sw" sz="1200" dirty="0">
                <a:effectLst/>
                <a:latin typeface="Acumin Pro SemiCondensed" panose="020B0506020202020204"/>
                <a:ea typeface="Calibri" panose="020F0502020204030204" pitchFamily="34" charset="0"/>
                <a:cs typeface="NewCaledoniaLTStd"/>
              </a:rPr>
              <a:t>¶ </a:t>
            </a:r>
            <a:r>
              <a:rPr lang="sw" sz="1200" dirty="0">
                <a:effectLst/>
                <a:latin typeface="Acumin Pro SemiCondensed" panose="020B0506020202020204"/>
                <a:ea typeface="Calibri" panose="020F0502020204030204" pitchFamily="34" charset="0"/>
                <a:cs typeface="PalatinoLTStd-Roman"/>
              </a:rPr>
              <a:t>13), ambacho kinafafanua idadi ya chini na ya juu zaidi ya wajumbe wa Mkutano Mkuu. Endapo hesabu zilizotolewa katika aya zitasababisha kielelezo chini ya kiwango cha chini kilichowekwa au zaidi ya kiwango kilichowekwa kwa wajumbe, Tume ya Konferensi Kuu itaidhinishwa kurekebisha hali hiyo kwa kurekebisha au kupunguza idadi ya makasisi na washiriki wa makanisa ya kila mwaka ya konferensi ya kila mwaka inayohitajika ili kutoa haki kwa konferensi ya kila mwaka ya kuwachagua wajumbe, marekebisho yoyote kama hayo yawe sawa kwa uwiano wa vipengele viwili.”</a:t>
            </a:r>
            <a:endParaRPr lang="en-US" sz="1200" dirty="0">
              <a:effectLst/>
              <a:latin typeface="Acumin Pro SemiCondensed" panose="020B050602020202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9432583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F3F3F3"/>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56DBC9B-6366-1BD4-9E7F-7CBF70F115C1}"/>
              </a:ext>
            </a:extLst>
          </p:cNvPr>
          <p:cNvSpPr/>
          <p:nvPr/>
        </p:nvSpPr>
        <p:spPr>
          <a:xfrm>
            <a:off x="383366" y="1233776"/>
            <a:ext cx="11351434" cy="5276353"/>
          </a:xfrm>
          <a:prstGeom prst="rect">
            <a:avLst/>
          </a:prstGeom>
          <a:solidFill>
            <a:schemeClr val="bg1"/>
          </a:solidFill>
          <a:ln w="63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A4C0B387-14B1-268F-A198-EF2DB45115A3}"/>
              </a:ext>
            </a:extLst>
          </p:cNvPr>
          <p:cNvSpPr txBox="1"/>
          <p:nvPr/>
        </p:nvSpPr>
        <p:spPr>
          <a:xfrm>
            <a:off x="271071" y="293723"/>
            <a:ext cx="11576023" cy="646331"/>
          </a:xfrm>
          <a:prstGeom prst="rect">
            <a:avLst/>
          </a:prstGeom>
          <a:noFill/>
        </p:spPr>
        <p:txBody>
          <a:bodyPr wrap="square" rtlCol="0">
            <a:spAutoFit/>
          </a:bodyPr>
          <a:lstStyle/>
          <a:p>
            <a:pPr algn="ctr"/>
            <a:r>
              <a:rPr lang="en-US" sz="3600" b="1" dirty="0">
                <a:solidFill>
                  <a:schemeClr val="accent1"/>
                </a:solidFill>
                <a:latin typeface="Acumin Pro SemiCondensed Smbd" panose="020B0506020202020204" pitchFamily="34" charset="77"/>
              </a:rPr>
              <a:t>Annual Conference Journal Submission </a:t>
            </a:r>
          </a:p>
        </p:txBody>
      </p:sp>
      <p:sp>
        <p:nvSpPr>
          <p:cNvPr id="6" name="Rectangle 2">
            <a:extLst>
              <a:ext uri="{FF2B5EF4-FFF2-40B4-BE49-F238E27FC236}">
                <a16:creationId xmlns:a16="http://schemas.microsoft.com/office/drawing/2014/main" id="{2B371F4D-1C20-32A1-2A05-7EB04D8785B3}"/>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Rectangle 4">
            <a:extLst>
              <a:ext uri="{FF2B5EF4-FFF2-40B4-BE49-F238E27FC236}">
                <a16:creationId xmlns:a16="http://schemas.microsoft.com/office/drawing/2014/main" id="{497CEAA2-70C2-B0F7-A734-EA0AC1B86E8C}"/>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1" name="Rectangle 6">
            <a:extLst>
              <a:ext uri="{FF2B5EF4-FFF2-40B4-BE49-F238E27FC236}">
                <a16:creationId xmlns:a16="http://schemas.microsoft.com/office/drawing/2014/main" id="{12952807-64D4-EB09-226D-1D1A6145DEDF}"/>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Rectangle 8">
            <a:extLst>
              <a:ext uri="{FF2B5EF4-FFF2-40B4-BE49-F238E27FC236}">
                <a16:creationId xmlns:a16="http://schemas.microsoft.com/office/drawing/2014/main" id="{D01B84D8-AA3D-2AAE-F0DD-834361F66DFA}"/>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 name="TextBox 2">
            <a:extLst>
              <a:ext uri="{FF2B5EF4-FFF2-40B4-BE49-F238E27FC236}">
                <a16:creationId xmlns:a16="http://schemas.microsoft.com/office/drawing/2014/main" id="{278A75F6-67FB-2E7D-BD0B-4909B9AD93FB}"/>
              </a:ext>
            </a:extLst>
          </p:cNvPr>
          <p:cNvSpPr txBox="1"/>
          <p:nvPr/>
        </p:nvSpPr>
        <p:spPr>
          <a:xfrm>
            <a:off x="383367" y="833244"/>
            <a:ext cx="11351434" cy="369332"/>
          </a:xfrm>
          <a:prstGeom prst="rect">
            <a:avLst/>
          </a:prstGeom>
          <a:noFill/>
        </p:spPr>
        <p:txBody>
          <a:bodyPr wrap="square" rtlCol="0">
            <a:spAutoFit/>
          </a:bodyPr>
          <a:lstStyle/>
          <a:p>
            <a:pPr algn="ctr"/>
            <a:r>
              <a:rPr lang="en-US" b="1" dirty="0">
                <a:latin typeface="Acumin Pro SemiCondensed" panose="020B0506020202020204" pitchFamily="34" charset="77"/>
              </a:rPr>
              <a:t>BOD Journal Requirements Information</a:t>
            </a:r>
          </a:p>
        </p:txBody>
      </p:sp>
      <p:sp>
        <p:nvSpPr>
          <p:cNvPr id="7" name="TextBox 6">
            <a:extLst>
              <a:ext uri="{FF2B5EF4-FFF2-40B4-BE49-F238E27FC236}">
                <a16:creationId xmlns:a16="http://schemas.microsoft.com/office/drawing/2014/main" id="{0B5D3ADB-280F-D792-75E3-46A844D8B2D1}"/>
              </a:ext>
            </a:extLst>
          </p:cNvPr>
          <p:cNvSpPr txBox="1"/>
          <p:nvPr/>
        </p:nvSpPr>
        <p:spPr>
          <a:xfrm>
            <a:off x="2430379" y="1536140"/>
            <a:ext cx="8980980" cy="968278"/>
          </a:xfrm>
          <a:prstGeom prst="rect">
            <a:avLst/>
          </a:prstGeom>
          <a:noFill/>
        </p:spPr>
        <p:txBody>
          <a:bodyPr wrap="square" rtlCol="0">
            <a:spAutoFit/>
          </a:bodyPr>
          <a:lstStyle/>
          <a:p>
            <a:pPr marL="0" marR="0">
              <a:lnSpc>
                <a:spcPct val="107000"/>
              </a:lnSpc>
              <a:spcBef>
                <a:spcPts val="0"/>
              </a:spcBef>
              <a:spcAft>
                <a:spcPts val="1067"/>
              </a:spcAft>
            </a:pPr>
            <a:r>
              <a:rPr lang="en-US" dirty="0">
                <a:latin typeface="Acumin Pro SemiCondensed" panose="020B0506020202020204" pitchFamily="34" charset="77"/>
              </a:rPr>
              <a:t>The most recent clergy and professing lay membership figures come from your Journal which is why it is so vital to include your Statistics form in the Journal to allow delegate calculations to be up to date</a:t>
            </a:r>
          </a:p>
        </p:txBody>
      </p:sp>
      <p:sp>
        <p:nvSpPr>
          <p:cNvPr id="5" name="TextBox 4">
            <a:extLst>
              <a:ext uri="{FF2B5EF4-FFF2-40B4-BE49-F238E27FC236}">
                <a16:creationId xmlns:a16="http://schemas.microsoft.com/office/drawing/2014/main" id="{8EA8C958-5604-5D02-D24E-D837FACA0ADE}"/>
              </a:ext>
            </a:extLst>
          </p:cNvPr>
          <p:cNvSpPr txBox="1"/>
          <p:nvPr/>
        </p:nvSpPr>
        <p:spPr>
          <a:xfrm>
            <a:off x="1490978" y="1590601"/>
            <a:ext cx="1026694" cy="461665"/>
          </a:xfrm>
          <a:prstGeom prst="rect">
            <a:avLst/>
          </a:prstGeom>
          <a:noFill/>
        </p:spPr>
        <p:txBody>
          <a:bodyPr wrap="square" rtlCol="0">
            <a:spAutoFit/>
          </a:bodyPr>
          <a:lstStyle/>
          <a:p>
            <a:r>
              <a:rPr lang="en-US" sz="2400" b="1" dirty="0">
                <a:latin typeface="Acumin Pro SemiCondensed Black" panose="020B0506020202020204" pitchFamily="34" charset="77"/>
              </a:rPr>
              <a:t>NOTE</a:t>
            </a:r>
          </a:p>
        </p:txBody>
      </p:sp>
      <p:sp>
        <p:nvSpPr>
          <p:cNvPr id="15" name="TextBox 14">
            <a:extLst>
              <a:ext uri="{FF2B5EF4-FFF2-40B4-BE49-F238E27FC236}">
                <a16:creationId xmlns:a16="http://schemas.microsoft.com/office/drawing/2014/main" id="{ED1F6D58-E659-50F8-3FC4-BE6026570A27}"/>
              </a:ext>
            </a:extLst>
          </p:cNvPr>
          <p:cNvSpPr txBox="1"/>
          <p:nvPr/>
        </p:nvSpPr>
        <p:spPr>
          <a:xfrm>
            <a:off x="700056" y="1584763"/>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ENG</a:t>
            </a:r>
          </a:p>
        </p:txBody>
      </p:sp>
      <p:sp>
        <p:nvSpPr>
          <p:cNvPr id="16" name="TextBox 15">
            <a:extLst>
              <a:ext uri="{FF2B5EF4-FFF2-40B4-BE49-F238E27FC236}">
                <a16:creationId xmlns:a16="http://schemas.microsoft.com/office/drawing/2014/main" id="{F44A272A-03A3-4879-FAA0-38FD77BB8AD8}"/>
              </a:ext>
            </a:extLst>
          </p:cNvPr>
          <p:cNvSpPr txBox="1"/>
          <p:nvPr/>
        </p:nvSpPr>
        <p:spPr>
          <a:xfrm>
            <a:off x="700056" y="2749636"/>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FRA</a:t>
            </a:r>
          </a:p>
        </p:txBody>
      </p:sp>
      <p:sp>
        <p:nvSpPr>
          <p:cNvPr id="17" name="TextBox 16">
            <a:extLst>
              <a:ext uri="{FF2B5EF4-FFF2-40B4-BE49-F238E27FC236}">
                <a16:creationId xmlns:a16="http://schemas.microsoft.com/office/drawing/2014/main" id="{278F5BCC-EC83-711F-5073-43F41D26024B}"/>
              </a:ext>
            </a:extLst>
          </p:cNvPr>
          <p:cNvSpPr txBox="1"/>
          <p:nvPr/>
        </p:nvSpPr>
        <p:spPr>
          <a:xfrm>
            <a:off x="700056" y="4108364"/>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POR</a:t>
            </a:r>
          </a:p>
        </p:txBody>
      </p:sp>
      <p:sp>
        <p:nvSpPr>
          <p:cNvPr id="18" name="TextBox 17">
            <a:extLst>
              <a:ext uri="{FF2B5EF4-FFF2-40B4-BE49-F238E27FC236}">
                <a16:creationId xmlns:a16="http://schemas.microsoft.com/office/drawing/2014/main" id="{5D393CC6-56B1-7FE7-B3F4-2CBA6E9AA2F1}"/>
              </a:ext>
            </a:extLst>
          </p:cNvPr>
          <p:cNvSpPr txBox="1"/>
          <p:nvPr/>
        </p:nvSpPr>
        <p:spPr>
          <a:xfrm>
            <a:off x="700057" y="5410422"/>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SWA</a:t>
            </a:r>
          </a:p>
        </p:txBody>
      </p:sp>
      <p:sp>
        <p:nvSpPr>
          <p:cNvPr id="8" name="TextBox 7">
            <a:extLst>
              <a:ext uri="{FF2B5EF4-FFF2-40B4-BE49-F238E27FC236}">
                <a16:creationId xmlns:a16="http://schemas.microsoft.com/office/drawing/2014/main" id="{F38F22FD-B8FB-1974-F4E3-A148450B5A46}"/>
              </a:ext>
            </a:extLst>
          </p:cNvPr>
          <p:cNvSpPr txBox="1"/>
          <p:nvPr/>
        </p:nvSpPr>
        <p:spPr>
          <a:xfrm>
            <a:off x="2430379" y="2680337"/>
            <a:ext cx="8980980" cy="968278"/>
          </a:xfrm>
          <a:prstGeom prst="rect">
            <a:avLst/>
          </a:prstGeom>
          <a:noFill/>
        </p:spPr>
        <p:txBody>
          <a:bodyPr wrap="square" rtlCol="0">
            <a:spAutoFit/>
          </a:bodyPr>
          <a:lstStyle/>
          <a:p>
            <a:pPr marL="0" marR="0">
              <a:lnSpc>
                <a:spcPct val="107000"/>
              </a:lnSpc>
              <a:spcBef>
                <a:spcPts val="0"/>
              </a:spcBef>
              <a:spcAft>
                <a:spcPts val="1067"/>
              </a:spcAft>
            </a:pPr>
            <a:r>
              <a:rPr lang="fr-FR" dirty="0">
                <a:solidFill>
                  <a:schemeClr val="tx1">
                    <a:lumMod val="50000"/>
                  </a:schemeClr>
                </a:solidFill>
                <a:latin typeface="Acumin Pro SemiCondensed" panose="020B0506020202020204" pitchFamily="34" charset="77"/>
              </a:rPr>
              <a:t>Les chiffres les plus récents du clergé et des laïcs proviennent de votre Journal, c’est pourquoi il est si important d’inclure votre formulaire de statistiques dans le Journal pour permettre aux calculs des délégués d’être à jour.</a:t>
            </a:r>
            <a:endParaRPr lang="en-US" dirty="0">
              <a:latin typeface="Acumin Pro SemiCondensed" panose="020B0506020202020204" pitchFamily="34" charset="77"/>
            </a:endParaRPr>
          </a:p>
        </p:txBody>
      </p:sp>
      <p:sp>
        <p:nvSpPr>
          <p:cNvPr id="9" name="TextBox 8">
            <a:extLst>
              <a:ext uri="{FF2B5EF4-FFF2-40B4-BE49-F238E27FC236}">
                <a16:creationId xmlns:a16="http://schemas.microsoft.com/office/drawing/2014/main" id="{E9DCBE32-F9E5-430F-18E1-B5E0106BBFF6}"/>
              </a:ext>
            </a:extLst>
          </p:cNvPr>
          <p:cNvSpPr txBox="1"/>
          <p:nvPr/>
        </p:nvSpPr>
        <p:spPr>
          <a:xfrm>
            <a:off x="1490978" y="2698181"/>
            <a:ext cx="1026694" cy="461665"/>
          </a:xfrm>
          <a:prstGeom prst="rect">
            <a:avLst/>
          </a:prstGeom>
          <a:noFill/>
        </p:spPr>
        <p:txBody>
          <a:bodyPr wrap="square" rtlCol="0">
            <a:spAutoFit/>
          </a:bodyPr>
          <a:lstStyle/>
          <a:p>
            <a:r>
              <a:rPr lang="en-US" sz="2400" b="1" dirty="0">
                <a:latin typeface="Acumin Pro SemiCondensed Black" panose="020B0506020202020204" pitchFamily="34" charset="77"/>
              </a:rPr>
              <a:t>NOTE</a:t>
            </a:r>
          </a:p>
        </p:txBody>
      </p:sp>
      <p:sp>
        <p:nvSpPr>
          <p:cNvPr id="13" name="TextBox 12">
            <a:extLst>
              <a:ext uri="{FF2B5EF4-FFF2-40B4-BE49-F238E27FC236}">
                <a16:creationId xmlns:a16="http://schemas.microsoft.com/office/drawing/2014/main" id="{482CFBB0-1204-6218-B5F0-43F84584ED7C}"/>
              </a:ext>
            </a:extLst>
          </p:cNvPr>
          <p:cNvSpPr txBox="1"/>
          <p:nvPr/>
        </p:nvSpPr>
        <p:spPr>
          <a:xfrm>
            <a:off x="1490978" y="4088003"/>
            <a:ext cx="1026694" cy="461665"/>
          </a:xfrm>
          <a:prstGeom prst="rect">
            <a:avLst/>
          </a:prstGeom>
          <a:noFill/>
        </p:spPr>
        <p:txBody>
          <a:bodyPr wrap="square" rtlCol="0">
            <a:spAutoFit/>
          </a:bodyPr>
          <a:lstStyle/>
          <a:p>
            <a:r>
              <a:rPr lang="en-US" sz="2400" b="1" dirty="0">
                <a:latin typeface="Acumin Pro SemiCondensed Black" panose="020B0506020202020204" pitchFamily="34" charset="77"/>
              </a:rPr>
              <a:t>NOTA</a:t>
            </a:r>
          </a:p>
        </p:txBody>
      </p:sp>
      <p:sp>
        <p:nvSpPr>
          <p:cNvPr id="14" name="TextBox 13">
            <a:extLst>
              <a:ext uri="{FF2B5EF4-FFF2-40B4-BE49-F238E27FC236}">
                <a16:creationId xmlns:a16="http://schemas.microsoft.com/office/drawing/2014/main" id="{2EF7C32B-C4C4-506A-1186-95D68E858F7C}"/>
              </a:ext>
            </a:extLst>
          </p:cNvPr>
          <p:cNvSpPr txBox="1"/>
          <p:nvPr/>
        </p:nvSpPr>
        <p:spPr>
          <a:xfrm>
            <a:off x="1490978" y="5390061"/>
            <a:ext cx="1026694" cy="461665"/>
          </a:xfrm>
          <a:prstGeom prst="rect">
            <a:avLst/>
          </a:prstGeom>
          <a:noFill/>
        </p:spPr>
        <p:txBody>
          <a:bodyPr wrap="square" rtlCol="0">
            <a:spAutoFit/>
          </a:bodyPr>
          <a:lstStyle/>
          <a:p>
            <a:r>
              <a:rPr lang="en-US" sz="2400" b="1" dirty="0">
                <a:latin typeface="Acumin Pro SemiCondensed Black" panose="020B0506020202020204" pitchFamily="34" charset="77"/>
              </a:rPr>
              <a:t>NOTE</a:t>
            </a:r>
          </a:p>
        </p:txBody>
      </p:sp>
      <p:sp>
        <p:nvSpPr>
          <p:cNvPr id="19" name="TextBox 18">
            <a:extLst>
              <a:ext uri="{FF2B5EF4-FFF2-40B4-BE49-F238E27FC236}">
                <a16:creationId xmlns:a16="http://schemas.microsoft.com/office/drawing/2014/main" id="{F7A9FE61-DB32-F36F-C2C9-7D4CC3976839}"/>
              </a:ext>
            </a:extLst>
          </p:cNvPr>
          <p:cNvSpPr txBox="1"/>
          <p:nvPr/>
        </p:nvSpPr>
        <p:spPr>
          <a:xfrm>
            <a:off x="2478557" y="4105847"/>
            <a:ext cx="8980980" cy="968278"/>
          </a:xfrm>
          <a:prstGeom prst="rect">
            <a:avLst/>
          </a:prstGeom>
          <a:noFill/>
        </p:spPr>
        <p:txBody>
          <a:bodyPr wrap="square" rtlCol="0">
            <a:spAutoFit/>
          </a:bodyPr>
          <a:lstStyle/>
          <a:p>
            <a:pPr marL="0" marR="0">
              <a:lnSpc>
                <a:spcPct val="107000"/>
              </a:lnSpc>
              <a:spcBef>
                <a:spcPts val="0"/>
              </a:spcBef>
              <a:spcAft>
                <a:spcPts val="1067"/>
              </a:spcAft>
            </a:pPr>
            <a:r>
              <a:rPr lang="pt" dirty="0">
                <a:latin typeface="Acumin Pro SemiCondensed" panose="020B0506020202020204"/>
              </a:rPr>
              <a:t>Os números mais recentes de membros do clero e membros leigos professos vêm do seu Diário</a:t>
            </a:r>
            <a:r>
              <a:rPr lang="pt" b="1" dirty="0">
                <a:latin typeface="Acumin Pro SemiCondensed" panose="020B0506020202020204"/>
              </a:rPr>
              <a:t> </a:t>
            </a:r>
            <a:r>
              <a:rPr lang="pt" dirty="0">
                <a:latin typeface="Acumin Pro SemiCondensed" panose="020B0506020202020204"/>
              </a:rPr>
              <a:t>e, é por isso que é essencial incluir o seu formulário de Dados Estatísticos no Diário para permitir que os cálculos dos delegados estejam actualizados.</a:t>
            </a:r>
            <a:endParaRPr lang="en-US" dirty="0">
              <a:latin typeface="Acumin Pro SemiCondensed" panose="020B0506020202020204"/>
            </a:endParaRPr>
          </a:p>
        </p:txBody>
      </p:sp>
      <p:sp>
        <p:nvSpPr>
          <p:cNvPr id="20" name="TextBox 19">
            <a:extLst>
              <a:ext uri="{FF2B5EF4-FFF2-40B4-BE49-F238E27FC236}">
                <a16:creationId xmlns:a16="http://schemas.microsoft.com/office/drawing/2014/main" id="{12DADD21-7A5F-95C3-3D26-5423BEB6E763}"/>
              </a:ext>
            </a:extLst>
          </p:cNvPr>
          <p:cNvSpPr txBox="1"/>
          <p:nvPr/>
        </p:nvSpPr>
        <p:spPr>
          <a:xfrm>
            <a:off x="2517672" y="5445140"/>
            <a:ext cx="8980980" cy="968278"/>
          </a:xfrm>
          <a:prstGeom prst="rect">
            <a:avLst/>
          </a:prstGeom>
          <a:noFill/>
        </p:spPr>
        <p:txBody>
          <a:bodyPr wrap="square" rtlCol="0">
            <a:spAutoFit/>
          </a:bodyPr>
          <a:lstStyle/>
          <a:p>
            <a:pPr marL="0" marR="0">
              <a:lnSpc>
                <a:spcPct val="107000"/>
              </a:lnSpc>
              <a:spcBef>
                <a:spcPts val="0"/>
              </a:spcBef>
              <a:spcAft>
                <a:spcPts val="1067"/>
              </a:spcAft>
            </a:pPr>
            <a:r>
              <a:rPr lang="sw" dirty="0">
                <a:latin typeface="Acumin Pro SemiCondensed" panose="020B0506020202020204"/>
              </a:rPr>
              <a:t>Idadi ya hivi majuzi ya makasisi na walei wanaodai kuwa wanachama hutoka katika </a:t>
            </a:r>
            <a:r>
              <a:rPr lang="sw" b="1" dirty="0">
                <a:latin typeface="Acumin Pro SemiCondensed" panose="020B0506020202020204"/>
              </a:rPr>
              <a:t>Jarida lako </a:t>
            </a:r>
            <a:r>
              <a:rPr lang="sw" dirty="0">
                <a:latin typeface="Acumin Pro SemiCondensed" panose="020B0506020202020204"/>
              </a:rPr>
              <a:t>ndiyo maana ni muhimu sana kujumuisha fomu yako ya Takwimu kwenye Jarida ili kuruhusu hesabu za wajumbe kusasishwa.</a:t>
            </a:r>
            <a:endParaRPr lang="en-US" dirty="0">
              <a:latin typeface="Acumin Pro SemiCondensed" panose="020B0506020202020204"/>
            </a:endParaRPr>
          </a:p>
        </p:txBody>
      </p:sp>
    </p:spTree>
    <p:extLst>
      <p:ext uri="{BB962C8B-B14F-4D97-AF65-F5344CB8AC3E}">
        <p14:creationId xmlns:p14="http://schemas.microsoft.com/office/powerpoint/2010/main" val="304808721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F3F3F3"/>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56DBC9B-6366-1BD4-9E7F-7CBF70F115C1}"/>
              </a:ext>
            </a:extLst>
          </p:cNvPr>
          <p:cNvSpPr/>
          <p:nvPr/>
        </p:nvSpPr>
        <p:spPr>
          <a:xfrm>
            <a:off x="383366" y="1233776"/>
            <a:ext cx="11351434" cy="5276353"/>
          </a:xfrm>
          <a:prstGeom prst="rect">
            <a:avLst/>
          </a:prstGeom>
          <a:solidFill>
            <a:schemeClr val="bg1"/>
          </a:solidFill>
          <a:ln w="63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A4C0B387-14B1-268F-A198-EF2DB45115A3}"/>
              </a:ext>
            </a:extLst>
          </p:cNvPr>
          <p:cNvSpPr txBox="1"/>
          <p:nvPr/>
        </p:nvSpPr>
        <p:spPr>
          <a:xfrm>
            <a:off x="271071" y="293723"/>
            <a:ext cx="11576023" cy="646331"/>
          </a:xfrm>
          <a:prstGeom prst="rect">
            <a:avLst/>
          </a:prstGeom>
          <a:noFill/>
        </p:spPr>
        <p:txBody>
          <a:bodyPr wrap="square" rtlCol="0">
            <a:spAutoFit/>
          </a:bodyPr>
          <a:lstStyle/>
          <a:p>
            <a:pPr algn="ctr"/>
            <a:r>
              <a:rPr lang="en-US" sz="3600" b="1" dirty="0">
                <a:solidFill>
                  <a:schemeClr val="accent1"/>
                </a:solidFill>
                <a:latin typeface="Acumin Pro SemiCondensed Smbd" panose="020B0506020202020204" pitchFamily="34" charset="77"/>
              </a:rPr>
              <a:t>Annual Conference Journal Submission </a:t>
            </a:r>
          </a:p>
        </p:txBody>
      </p:sp>
      <p:sp>
        <p:nvSpPr>
          <p:cNvPr id="6" name="Rectangle 2">
            <a:extLst>
              <a:ext uri="{FF2B5EF4-FFF2-40B4-BE49-F238E27FC236}">
                <a16:creationId xmlns:a16="http://schemas.microsoft.com/office/drawing/2014/main" id="{2B371F4D-1C20-32A1-2A05-7EB04D8785B3}"/>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Rectangle 4">
            <a:extLst>
              <a:ext uri="{FF2B5EF4-FFF2-40B4-BE49-F238E27FC236}">
                <a16:creationId xmlns:a16="http://schemas.microsoft.com/office/drawing/2014/main" id="{497CEAA2-70C2-B0F7-A734-EA0AC1B86E8C}"/>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1" name="Rectangle 6">
            <a:extLst>
              <a:ext uri="{FF2B5EF4-FFF2-40B4-BE49-F238E27FC236}">
                <a16:creationId xmlns:a16="http://schemas.microsoft.com/office/drawing/2014/main" id="{12952807-64D4-EB09-226D-1D1A6145DEDF}"/>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Rectangle 8">
            <a:extLst>
              <a:ext uri="{FF2B5EF4-FFF2-40B4-BE49-F238E27FC236}">
                <a16:creationId xmlns:a16="http://schemas.microsoft.com/office/drawing/2014/main" id="{D01B84D8-AA3D-2AAE-F0DD-834361F66DFA}"/>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 name="TextBox 2">
            <a:extLst>
              <a:ext uri="{FF2B5EF4-FFF2-40B4-BE49-F238E27FC236}">
                <a16:creationId xmlns:a16="http://schemas.microsoft.com/office/drawing/2014/main" id="{278A75F6-67FB-2E7D-BD0B-4909B9AD93FB}"/>
              </a:ext>
            </a:extLst>
          </p:cNvPr>
          <p:cNvSpPr txBox="1"/>
          <p:nvPr/>
        </p:nvSpPr>
        <p:spPr>
          <a:xfrm>
            <a:off x="383367" y="833244"/>
            <a:ext cx="11351434" cy="369332"/>
          </a:xfrm>
          <a:prstGeom prst="rect">
            <a:avLst/>
          </a:prstGeom>
          <a:noFill/>
        </p:spPr>
        <p:txBody>
          <a:bodyPr wrap="square" rtlCol="0">
            <a:spAutoFit/>
          </a:bodyPr>
          <a:lstStyle/>
          <a:p>
            <a:pPr algn="ctr"/>
            <a:r>
              <a:rPr lang="en-US" b="1" dirty="0">
                <a:latin typeface="Acumin Pro SemiCondensed" panose="020B0506020202020204" pitchFamily="34" charset="77"/>
              </a:rPr>
              <a:t>BOD Journal Requirements Information</a:t>
            </a:r>
          </a:p>
        </p:txBody>
      </p:sp>
      <p:sp>
        <p:nvSpPr>
          <p:cNvPr id="7" name="TextBox 6">
            <a:extLst>
              <a:ext uri="{FF2B5EF4-FFF2-40B4-BE49-F238E27FC236}">
                <a16:creationId xmlns:a16="http://schemas.microsoft.com/office/drawing/2014/main" id="{0B5D3ADB-280F-D792-75E3-46A844D8B2D1}"/>
              </a:ext>
            </a:extLst>
          </p:cNvPr>
          <p:cNvSpPr txBox="1"/>
          <p:nvPr/>
        </p:nvSpPr>
        <p:spPr>
          <a:xfrm>
            <a:off x="2004325" y="1584763"/>
            <a:ext cx="8980980" cy="736355"/>
          </a:xfrm>
          <a:prstGeom prst="rect">
            <a:avLst/>
          </a:prstGeom>
          <a:noFill/>
        </p:spPr>
        <p:txBody>
          <a:bodyPr wrap="square" rtlCol="0">
            <a:spAutoFit/>
          </a:bodyPr>
          <a:lstStyle/>
          <a:p>
            <a:pPr marL="0" marR="0">
              <a:lnSpc>
                <a:spcPct val="107000"/>
              </a:lnSpc>
              <a:spcBef>
                <a:spcPts val="0"/>
              </a:spcBef>
              <a:spcAft>
                <a:spcPts val="1067"/>
              </a:spcAft>
            </a:pPr>
            <a:r>
              <a:rPr lang="en-US" sz="2000" dirty="0">
                <a:effectLst/>
                <a:latin typeface="Acumin Pro SemiCondensed" panose="020B0506020202020204"/>
                <a:ea typeface="Calibri" panose="020F0502020204030204" pitchFamily="34" charset="0"/>
                <a:cs typeface="NewCaledoniaLTStd"/>
              </a:rPr>
              <a:t>GCFA uses the professing membership statistics reports in the annual conference journals to determine the apportionments for each one</a:t>
            </a:r>
            <a:endParaRPr lang="en-US" sz="2000" dirty="0">
              <a:latin typeface="Acumin Pro SemiCondensed" panose="020B0506020202020204"/>
            </a:endParaRPr>
          </a:p>
        </p:txBody>
      </p:sp>
      <p:sp>
        <p:nvSpPr>
          <p:cNvPr id="5" name="TextBox 4">
            <a:extLst>
              <a:ext uri="{FF2B5EF4-FFF2-40B4-BE49-F238E27FC236}">
                <a16:creationId xmlns:a16="http://schemas.microsoft.com/office/drawing/2014/main" id="{0818DA8F-704F-E5B8-71CA-3FAE96D17273}"/>
              </a:ext>
            </a:extLst>
          </p:cNvPr>
          <p:cNvSpPr txBox="1"/>
          <p:nvPr/>
        </p:nvSpPr>
        <p:spPr>
          <a:xfrm>
            <a:off x="700056" y="1584763"/>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ENG</a:t>
            </a:r>
          </a:p>
        </p:txBody>
      </p:sp>
      <p:sp>
        <p:nvSpPr>
          <p:cNvPr id="8" name="TextBox 7">
            <a:extLst>
              <a:ext uri="{FF2B5EF4-FFF2-40B4-BE49-F238E27FC236}">
                <a16:creationId xmlns:a16="http://schemas.microsoft.com/office/drawing/2014/main" id="{40CBF176-41D2-94EA-1D31-3AEEB7DC49A6}"/>
              </a:ext>
            </a:extLst>
          </p:cNvPr>
          <p:cNvSpPr txBox="1"/>
          <p:nvPr/>
        </p:nvSpPr>
        <p:spPr>
          <a:xfrm>
            <a:off x="700056" y="2749636"/>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FRA</a:t>
            </a:r>
          </a:p>
        </p:txBody>
      </p:sp>
      <p:sp>
        <p:nvSpPr>
          <p:cNvPr id="9" name="TextBox 8">
            <a:extLst>
              <a:ext uri="{FF2B5EF4-FFF2-40B4-BE49-F238E27FC236}">
                <a16:creationId xmlns:a16="http://schemas.microsoft.com/office/drawing/2014/main" id="{294366E6-F912-94C4-6B3C-CD466FBC47A3}"/>
              </a:ext>
            </a:extLst>
          </p:cNvPr>
          <p:cNvSpPr txBox="1"/>
          <p:nvPr/>
        </p:nvSpPr>
        <p:spPr>
          <a:xfrm>
            <a:off x="700056" y="4108364"/>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POR</a:t>
            </a:r>
          </a:p>
        </p:txBody>
      </p:sp>
      <p:sp>
        <p:nvSpPr>
          <p:cNvPr id="13" name="TextBox 12">
            <a:extLst>
              <a:ext uri="{FF2B5EF4-FFF2-40B4-BE49-F238E27FC236}">
                <a16:creationId xmlns:a16="http://schemas.microsoft.com/office/drawing/2014/main" id="{CFACD759-7608-AA58-5C27-67C40F578A8B}"/>
              </a:ext>
            </a:extLst>
          </p:cNvPr>
          <p:cNvSpPr txBox="1"/>
          <p:nvPr/>
        </p:nvSpPr>
        <p:spPr>
          <a:xfrm>
            <a:off x="700057" y="5410422"/>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SWA</a:t>
            </a:r>
          </a:p>
        </p:txBody>
      </p:sp>
      <p:sp>
        <p:nvSpPr>
          <p:cNvPr id="14" name="TextBox 13">
            <a:extLst>
              <a:ext uri="{FF2B5EF4-FFF2-40B4-BE49-F238E27FC236}">
                <a16:creationId xmlns:a16="http://schemas.microsoft.com/office/drawing/2014/main" id="{32D464A1-22F5-2085-D13E-2FFAE46D0E95}"/>
              </a:ext>
            </a:extLst>
          </p:cNvPr>
          <p:cNvSpPr txBox="1"/>
          <p:nvPr/>
        </p:nvSpPr>
        <p:spPr>
          <a:xfrm>
            <a:off x="2004325" y="2640342"/>
            <a:ext cx="8980980" cy="736355"/>
          </a:xfrm>
          <a:prstGeom prst="rect">
            <a:avLst/>
          </a:prstGeom>
          <a:noFill/>
        </p:spPr>
        <p:txBody>
          <a:bodyPr wrap="square" rtlCol="0">
            <a:spAutoFit/>
          </a:bodyPr>
          <a:lstStyle/>
          <a:p>
            <a:pPr marR="0">
              <a:lnSpc>
                <a:spcPct val="107000"/>
              </a:lnSpc>
              <a:spcBef>
                <a:spcPts val="0"/>
              </a:spcBef>
              <a:spcAft>
                <a:spcPts val="0"/>
              </a:spcAft>
            </a:pPr>
            <a:r>
              <a:rPr lang="fr-FR" sz="2000" dirty="0">
                <a:latin typeface="Acumin Pro SemiCondensed" panose="020B0506020202020204" pitchFamily="34" charset="77"/>
                <a:ea typeface="Calibri" panose="020F0502020204030204" pitchFamily="34" charset="0"/>
                <a:cs typeface="NewCaledoniaLTStd"/>
              </a:rPr>
              <a:t>GCFA utilise les rapports statistiques des membres professant dans les journaux de la conférence annuelle pour déterminer les contributions de chaque conférence.</a:t>
            </a:r>
          </a:p>
        </p:txBody>
      </p:sp>
      <p:sp>
        <p:nvSpPr>
          <p:cNvPr id="15" name="TextBox 14">
            <a:extLst>
              <a:ext uri="{FF2B5EF4-FFF2-40B4-BE49-F238E27FC236}">
                <a16:creationId xmlns:a16="http://schemas.microsoft.com/office/drawing/2014/main" id="{A59E070A-A6F2-3319-4604-A30C124BDDB6}"/>
              </a:ext>
            </a:extLst>
          </p:cNvPr>
          <p:cNvSpPr txBox="1"/>
          <p:nvPr/>
        </p:nvSpPr>
        <p:spPr>
          <a:xfrm>
            <a:off x="2004325" y="3999070"/>
            <a:ext cx="8980980" cy="736355"/>
          </a:xfrm>
          <a:prstGeom prst="rect">
            <a:avLst/>
          </a:prstGeom>
          <a:noFill/>
        </p:spPr>
        <p:txBody>
          <a:bodyPr wrap="square" rtlCol="0">
            <a:spAutoFit/>
          </a:bodyPr>
          <a:lstStyle/>
          <a:p>
            <a:pPr marL="0" marR="0">
              <a:lnSpc>
                <a:spcPct val="107000"/>
              </a:lnSpc>
              <a:spcBef>
                <a:spcPts val="0"/>
              </a:spcBef>
              <a:spcAft>
                <a:spcPts val="1067"/>
              </a:spcAft>
            </a:pPr>
            <a:r>
              <a:rPr lang="pt" sz="2000" dirty="0">
                <a:effectLst/>
                <a:latin typeface="Acumin Pro SemiCondensed" panose="020B0506020202020204"/>
                <a:ea typeface="Calibri" panose="020F0502020204030204" pitchFamily="34" charset="0"/>
                <a:cs typeface="NewCaledoniaLTStd"/>
              </a:rPr>
              <a:t>O CGFA usa os relatórios estatísticos dos membros professos nos diários da conferência anual para determinar as c</a:t>
            </a:r>
            <a:r>
              <a:rPr lang="en-US" sz="2000" dirty="0" err="1">
                <a:effectLst/>
                <a:latin typeface="Acumin Pro SemiCondensed" panose="020B0506020202020204"/>
                <a:ea typeface="Calibri" panose="020F0502020204030204" pitchFamily="34" charset="0"/>
                <a:cs typeface="NewCaledoniaLTStd"/>
              </a:rPr>
              <a:t>ontribuições</a:t>
            </a:r>
            <a:r>
              <a:rPr lang="en-US" sz="2000" dirty="0">
                <a:effectLst/>
                <a:latin typeface="Acumin Pro SemiCondensed" panose="020B0506020202020204"/>
                <a:ea typeface="Calibri" panose="020F0502020204030204" pitchFamily="34" charset="0"/>
                <a:cs typeface="NewCaledoniaLTStd"/>
              </a:rPr>
              <a:t> </a:t>
            </a:r>
            <a:r>
              <a:rPr lang="pt" sz="2000" dirty="0">
                <a:effectLst/>
                <a:latin typeface="Acumin Pro SemiCondensed" panose="020B0506020202020204"/>
                <a:ea typeface="Calibri" panose="020F0502020204030204" pitchFamily="34" charset="0"/>
                <a:cs typeface="NewCaledoniaLTStd"/>
              </a:rPr>
              <a:t>para cada um</a:t>
            </a:r>
            <a:endParaRPr lang="en-US" sz="2000" dirty="0">
              <a:effectLst/>
              <a:latin typeface="Acumin Pro SemiCondensed" panose="020B0506020202020204"/>
              <a:ea typeface="Calibri" panose="020F0502020204030204" pitchFamily="34" charset="0"/>
              <a:cs typeface="NewCaledoniaLTStd"/>
            </a:endParaRPr>
          </a:p>
        </p:txBody>
      </p:sp>
      <p:sp>
        <p:nvSpPr>
          <p:cNvPr id="16" name="TextBox 15">
            <a:extLst>
              <a:ext uri="{FF2B5EF4-FFF2-40B4-BE49-F238E27FC236}">
                <a16:creationId xmlns:a16="http://schemas.microsoft.com/office/drawing/2014/main" id="{6FE607F6-10DA-DB3D-1097-A82774E8EC65}"/>
              </a:ext>
            </a:extLst>
          </p:cNvPr>
          <p:cNvSpPr txBox="1"/>
          <p:nvPr/>
        </p:nvSpPr>
        <p:spPr>
          <a:xfrm>
            <a:off x="2004325" y="5301128"/>
            <a:ext cx="8980980" cy="736355"/>
          </a:xfrm>
          <a:prstGeom prst="rect">
            <a:avLst/>
          </a:prstGeom>
          <a:noFill/>
        </p:spPr>
        <p:txBody>
          <a:bodyPr wrap="square" rtlCol="0">
            <a:spAutoFit/>
          </a:bodyPr>
          <a:lstStyle/>
          <a:p>
            <a:pPr>
              <a:lnSpc>
                <a:spcPct val="107000"/>
              </a:lnSpc>
              <a:spcAft>
                <a:spcPts val="1067"/>
              </a:spcAft>
            </a:pPr>
            <a:r>
              <a:rPr lang="sw" sz="2000" dirty="0">
                <a:effectLst/>
                <a:latin typeface="Acumin Pro SemiCondensed" panose="020B0506020202020204"/>
                <a:ea typeface="Calibri" panose="020F0502020204030204" pitchFamily="34" charset="0"/>
                <a:cs typeface="NewCaledoniaLTStd"/>
              </a:rPr>
              <a:t>GCFA hutumia ripoti za takwimu za wanachama wanaodai katika majarida ya mkutano wa kila mwaka ili kubainisha mgao wa kila moja.</a:t>
            </a:r>
          </a:p>
        </p:txBody>
      </p:sp>
    </p:spTree>
    <p:extLst>
      <p:ext uri="{BB962C8B-B14F-4D97-AF65-F5344CB8AC3E}">
        <p14:creationId xmlns:p14="http://schemas.microsoft.com/office/powerpoint/2010/main" val="22415273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3F3F3"/>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56DBC9B-6366-1BD4-9E7F-7CBF70F115C1}"/>
              </a:ext>
            </a:extLst>
          </p:cNvPr>
          <p:cNvSpPr/>
          <p:nvPr/>
        </p:nvSpPr>
        <p:spPr>
          <a:xfrm>
            <a:off x="383366" y="1042736"/>
            <a:ext cx="11351434" cy="5467393"/>
          </a:xfrm>
          <a:prstGeom prst="rect">
            <a:avLst/>
          </a:prstGeom>
          <a:solidFill>
            <a:schemeClr val="bg1"/>
          </a:solidFill>
          <a:ln w="63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A4C0B387-14B1-268F-A198-EF2DB45115A3}"/>
              </a:ext>
            </a:extLst>
          </p:cNvPr>
          <p:cNvSpPr txBox="1"/>
          <p:nvPr/>
        </p:nvSpPr>
        <p:spPr>
          <a:xfrm>
            <a:off x="271071" y="293723"/>
            <a:ext cx="11576023" cy="646331"/>
          </a:xfrm>
          <a:prstGeom prst="rect">
            <a:avLst/>
          </a:prstGeom>
          <a:noFill/>
        </p:spPr>
        <p:txBody>
          <a:bodyPr wrap="square" rtlCol="0">
            <a:spAutoFit/>
          </a:bodyPr>
          <a:lstStyle/>
          <a:p>
            <a:pPr algn="ctr"/>
            <a:r>
              <a:rPr lang="en-US" sz="3600" b="1" dirty="0">
                <a:solidFill>
                  <a:schemeClr val="accent1"/>
                </a:solidFill>
                <a:latin typeface="Acumin Pro SemiCondensed Smbd" panose="020B0506020202020204" pitchFamily="34" charset="77"/>
              </a:rPr>
              <a:t>What Documentation Needs To Be Sent To GCFA?</a:t>
            </a:r>
          </a:p>
        </p:txBody>
      </p:sp>
      <p:sp>
        <p:nvSpPr>
          <p:cNvPr id="6" name="Rectangle 2">
            <a:extLst>
              <a:ext uri="{FF2B5EF4-FFF2-40B4-BE49-F238E27FC236}">
                <a16:creationId xmlns:a16="http://schemas.microsoft.com/office/drawing/2014/main" id="{2B371F4D-1C20-32A1-2A05-7EB04D8785B3}"/>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Rectangle 4">
            <a:extLst>
              <a:ext uri="{FF2B5EF4-FFF2-40B4-BE49-F238E27FC236}">
                <a16:creationId xmlns:a16="http://schemas.microsoft.com/office/drawing/2014/main" id="{497CEAA2-70C2-B0F7-A734-EA0AC1B86E8C}"/>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1" name="Rectangle 6">
            <a:extLst>
              <a:ext uri="{FF2B5EF4-FFF2-40B4-BE49-F238E27FC236}">
                <a16:creationId xmlns:a16="http://schemas.microsoft.com/office/drawing/2014/main" id="{12952807-64D4-EB09-226D-1D1A6145DEDF}"/>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Rectangle 8">
            <a:extLst>
              <a:ext uri="{FF2B5EF4-FFF2-40B4-BE49-F238E27FC236}">
                <a16:creationId xmlns:a16="http://schemas.microsoft.com/office/drawing/2014/main" id="{D01B84D8-AA3D-2AAE-F0DD-834361F66DFA}"/>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TextBox 4">
            <a:extLst>
              <a:ext uri="{FF2B5EF4-FFF2-40B4-BE49-F238E27FC236}">
                <a16:creationId xmlns:a16="http://schemas.microsoft.com/office/drawing/2014/main" id="{95CEB0B9-6394-FC5B-25DB-76323D0D6F21}"/>
              </a:ext>
            </a:extLst>
          </p:cNvPr>
          <p:cNvSpPr txBox="1"/>
          <p:nvPr/>
        </p:nvSpPr>
        <p:spPr>
          <a:xfrm>
            <a:off x="1669772" y="1277982"/>
            <a:ext cx="10138861" cy="1200329"/>
          </a:xfrm>
          <a:prstGeom prst="rect">
            <a:avLst/>
          </a:prstGeom>
          <a:noFill/>
        </p:spPr>
        <p:txBody>
          <a:bodyPr wrap="square" rtlCol="0">
            <a:spAutoFit/>
          </a:bodyPr>
          <a:lstStyle/>
          <a:p>
            <a:r>
              <a:rPr lang="en-US" b="1" dirty="0">
                <a:latin typeface="Acumin Pro SemiCondensed" panose="020B0506020202020204" pitchFamily="34" charset="77"/>
              </a:rPr>
              <a:t>Required on a yearly basis:</a:t>
            </a:r>
          </a:p>
          <a:p>
            <a:pPr marL="285750" indent="-285750">
              <a:buFont typeface="Arial" panose="020B0604020202020204" pitchFamily="34" charset="0"/>
              <a:buChar char="•"/>
            </a:pPr>
            <a:r>
              <a:rPr lang="en-US" dirty="0">
                <a:latin typeface="Acumin Pro SemiCondensed" panose="020B0506020202020204" pitchFamily="34" charset="77"/>
              </a:rPr>
              <a:t>Statistics form</a:t>
            </a:r>
          </a:p>
          <a:p>
            <a:pPr marL="285750" indent="-285750">
              <a:buFont typeface="Arial" panose="020B0604020202020204" pitchFamily="34" charset="0"/>
              <a:buChar char="•"/>
            </a:pPr>
            <a:r>
              <a:rPr lang="en-US" dirty="0">
                <a:latin typeface="Acumin Pro SemiCondensed" panose="020B0506020202020204" pitchFamily="34" charset="77"/>
              </a:rPr>
              <a:t>Annual Conference Journal, which includes the Business of the Annual Conference (BAC) and Statistics form</a:t>
            </a:r>
          </a:p>
        </p:txBody>
      </p:sp>
      <p:sp>
        <p:nvSpPr>
          <p:cNvPr id="3" name="TextBox 2">
            <a:extLst>
              <a:ext uri="{FF2B5EF4-FFF2-40B4-BE49-F238E27FC236}">
                <a16:creationId xmlns:a16="http://schemas.microsoft.com/office/drawing/2014/main" id="{965F9BB6-BD33-372C-40C1-9E67D2299A7C}"/>
              </a:ext>
            </a:extLst>
          </p:cNvPr>
          <p:cNvSpPr txBox="1"/>
          <p:nvPr/>
        </p:nvSpPr>
        <p:spPr>
          <a:xfrm>
            <a:off x="700056" y="1292694"/>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ENG</a:t>
            </a:r>
          </a:p>
        </p:txBody>
      </p:sp>
      <p:sp>
        <p:nvSpPr>
          <p:cNvPr id="7" name="TextBox 6">
            <a:extLst>
              <a:ext uri="{FF2B5EF4-FFF2-40B4-BE49-F238E27FC236}">
                <a16:creationId xmlns:a16="http://schemas.microsoft.com/office/drawing/2014/main" id="{0B42D092-AA64-14F1-C25C-FE71999066D5}"/>
              </a:ext>
            </a:extLst>
          </p:cNvPr>
          <p:cNvSpPr txBox="1"/>
          <p:nvPr/>
        </p:nvSpPr>
        <p:spPr>
          <a:xfrm>
            <a:off x="700056" y="2495491"/>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FRA</a:t>
            </a:r>
          </a:p>
        </p:txBody>
      </p:sp>
      <p:sp>
        <p:nvSpPr>
          <p:cNvPr id="8" name="TextBox 7">
            <a:extLst>
              <a:ext uri="{FF2B5EF4-FFF2-40B4-BE49-F238E27FC236}">
                <a16:creationId xmlns:a16="http://schemas.microsoft.com/office/drawing/2014/main" id="{0FE37948-33BD-FA11-B8E2-DB65B016C85F}"/>
              </a:ext>
            </a:extLst>
          </p:cNvPr>
          <p:cNvSpPr txBox="1"/>
          <p:nvPr/>
        </p:nvSpPr>
        <p:spPr>
          <a:xfrm>
            <a:off x="700056" y="3816295"/>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POR</a:t>
            </a:r>
          </a:p>
        </p:txBody>
      </p:sp>
      <p:sp>
        <p:nvSpPr>
          <p:cNvPr id="9" name="TextBox 8">
            <a:extLst>
              <a:ext uri="{FF2B5EF4-FFF2-40B4-BE49-F238E27FC236}">
                <a16:creationId xmlns:a16="http://schemas.microsoft.com/office/drawing/2014/main" id="{1C22E443-9A5F-AA01-7B22-A6F1C9AF8430}"/>
              </a:ext>
            </a:extLst>
          </p:cNvPr>
          <p:cNvSpPr txBox="1"/>
          <p:nvPr/>
        </p:nvSpPr>
        <p:spPr>
          <a:xfrm>
            <a:off x="700057" y="5118353"/>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SWA</a:t>
            </a:r>
          </a:p>
        </p:txBody>
      </p:sp>
      <p:sp>
        <p:nvSpPr>
          <p:cNvPr id="13" name="TextBox 12">
            <a:extLst>
              <a:ext uri="{FF2B5EF4-FFF2-40B4-BE49-F238E27FC236}">
                <a16:creationId xmlns:a16="http://schemas.microsoft.com/office/drawing/2014/main" id="{BB69D3D3-E7C7-CA85-CC3D-CCE9D3C38C4A}"/>
              </a:ext>
            </a:extLst>
          </p:cNvPr>
          <p:cNvSpPr txBox="1"/>
          <p:nvPr/>
        </p:nvSpPr>
        <p:spPr>
          <a:xfrm>
            <a:off x="1669773" y="2501086"/>
            <a:ext cx="10138861" cy="1200329"/>
          </a:xfrm>
          <a:prstGeom prst="rect">
            <a:avLst/>
          </a:prstGeom>
          <a:noFill/>
        </p:spPr>
        <p:txBody>
          <a:bodyPr wrap="square" rtlCol="0">
            <a:spAutoFit/>
          </a:bodyPr>
          <a:lstStyle/>
          <a:p>
            <a:r>
              <a:rPr lang="fr-FR" b="1" dirty="0">
                <a:latin typeface="Acumin Pro SemiCondensed" panose="020B0506020202020204" pitchFamily="34" charset="77"/>
              </a:rPr>
              <a:t>Requis sur une base annuelle:</a:t>
            </a:r>
          </a:p>
          <a:p>
            <a:pPr marL="285750" indent="-285750">
              <a:buFont typeface="Arial" panose="020B0604020202020204" pitchFamily="34" charset="0"/>
              <a:buChar char="•"/>
            </a:pPr>
            <a:r>
              <a:rPr lang="en-US" dirty="0" err="1">
                <a:latin typeface="Acumin Pro SemiCondensed" panose="020B0506020202020204" pitchFamily="34" charset="77"/>
              </a:rPr>
              <a:t>Formulaire</a:t>
            </a:r>
            <a:r>
              <a:rPr lang="en-US" dirty="0">
                <a:latin typeface="Acumin Pro SemiCondensed" panose="020B0506020202020204" pitchFamily="34" charset="77"/>
              </a:rPr>
              <a:t> de </a:t>
            </a:r>
            <a:r>
              <a:rPr lang="en-US" dirty="0" err="1">
                <a:latin typeface="Acumin Pro SemiCondensed" panose="020B0506020202020204" pitchFamily="34" charset="77"/>
              </a:rPr>
              <a:t>statistiques</a:t>
            </a:r>
            <a:endParaRPr lang="en-US" dirty="0">
              <a:latin typeface="Acumin Pro SemiCondensed" panose="020B0506020202020204" pitchFamily="34" charset="77"/>
            </a:endParaRPr>
          </a:p>
          <a:p>
            <a:pPr marL="285750" indent="-285750">
              <a:buFont typeface="Arial" panose="020B0604020202020204" pitchFamily="34" charset="0"/>
              <a:buChar char="•"/>
            </a:pPr>
            <a:r>
              <a:rPr lang="fr-FR" dirty="0">
                <a:latin typeface="Acumin Pro SemiCondensed" panose="020B0506020202020204" pitchFamily="34" charset="77"/>
              </a:rPr>
              <a:t>Journal de la conférence annuelle, qui comprend les Travaux de la conférence annuelle (BAC) et le formulaire des statistiques</a:t>
            </a:r>
          </a:p>
        </p:txBody>
      </p:sp>
      <p:sp>
        <p:nvSpPr>
          <p:cNvPr id="14" name="TextBox 13">
            <a:extLst>
              <a:ext uri="{FF2B5EF4-FFF2-40B4-BE49-F238E27FC236}">
                <a16:creationId xmlns:a16="http://schemas.microsoft.com/office/drawing/2014/main" id="{59D6C344-A317-A322-31E8-A30A402C1D2A}"/>
              </a:ext>
            </a:extLst>
          </p:cNvPr>
          <p:cNvSpPr txBox="1"/>
          <p:nvPr/>
        </p:nvSpPr>
        <p:spPr>
          <a:xfrm>
            <a:off x="1772524" y="3840722"/>
            <a:ext cx="10138861" cy="1200329"/>
          </a:xfrm>
          <a:prstGeom prst="rect">
            <a:avLst/>
          </a:prstGeom>
          <a:noFill/>
        </p:spPr>
        <p:txBody>
          <a:bodyPr wrap="square" rtlCol="0">
            <a:spAutoFit/>
          </a:bodyPr>
          <a:lstStyle/>
          <a:p>
            <a:r>
              <a:rPr lang="en-US" sz="1800" b="1" dirty="0" err="1">
                <a:latin typeface="Acumin Pro SemiCondensed" panose="020B0506020202020204" pitchFamily="34" charset="77"/>
              </a:rPr>
              <a:t>Obrigatoriamente</a:t>
            </a:r>
            <a:r>
              <a:rPr lang="en-US" sz="1800" b="1" dirty="0">
                <a:latin typeface="Acumin Pro SemiCondensed" panose="020B0506020202020204" pitchFamily="34" charset="77"/>
              </a:rPr>
              <a:t>, </a:t>
            </a:r>
            <a:r>
              <a:rPr lang="en-US" sz="1800" b="1" dirty="0" err="1">
                <a:latin typeface="Acumin Pro SemiCondensed" panose="020B0506020202020204" pitchFamily="34" charset="77"/>
              </a:rPr>
              <a:t>cada</a:t>
            </a:r>
            <a:r>
              <a:rPr lang="en-US" sz="1800" b="1" dirty="0">
                <a:latin typeface="Acumin Pro SemiCondensed" panose="020B0506020202020204" pitchFamily="34" charset="77"/>
              </a:rPr>
              <a:t> </a:t>
            </a:r>
            <a:r>
              <a:rPr lang="en-US" sz="1800" b="1" dirty="0" err="1">
                <a:latin typeface="Acumin Pro SemiCondensed" panose="020B0506020202020204" pitchFamily="34" charset="77"/>
              </a:rPr>
              <a:t>três</a:t>
            </a:r>
            <a:r>
              <a:rPr lang="en-US" sz="1800" b="1" dirty="0">
                <a:latin typeface="Acumin Pro SemiCondensed" panose="020B0506020202020204" pitchFamily="34" charset="77"/>
              </a:rPr>
              <a:t> meses:</a:t>
            </a:r>
          </a:p>
          <a:p>
            <a:pPr marL="380990" indent="-380990">
              <a:buFont typeface="Arial" panose="020B0604020202020204" pitchFamily="34" charset="0"/>
              <a:buChar char="•"/>
            </a:pPr>
            <a:r>
              <a:rPr lang="pt" sz="1800" dirty="0"/>
              <a:t>Formulário de liderança da conferência</a:t>
            </a:r>
          </a:p>
          <a:p>
            <a:pPr marL="380990" indent="-380990">
              <a:buFont typeface="Arial" panose="020B0604020202020204" pitchFamily="34" charset="0"/>
              <a:buChar char="•"/>
            </a:pPr>
            <a:r>
              <a:rPr lang="en-US" sz="1800" dirty="0">
                <a:latin typeface="Acumin Pro SemiCondensed" panose="020B0506020202020204" pitchFamily="34" charset="77"/>
              </a:rPr>
              <a:t>Lista de </a:t>
            </a:r>
            <a:r>
              <a:rPr lang="en-US" sz="1800" dirty="0" err="1">
                <a:latin typeface="Acumin Pro SemiCondensed" panose="020B0506020202020204" pitchFamily="34" charset="77"/>
              </a:rPr>
              <a:t>distritos</a:t>
            </a:r>
            <a:endParaRPr lang="en-US" sz="1800" dirty="0">
              <a:latin typeface="Acumin Pro SemiCondensed" panose="020B0506020202020204" pitchFamily="34" charset="77"/>
            </a:endParaRPr>
          </a:p>
          <a:p>
            <a:pPr marL="380990" indent="-380990">
              <a:buFont typeface="Arial" panose="020B0604020202020204" pitchFamily="34" charset="0"/>
              <a:buChar char="•"/>
            </a:pPr>
            <a:r>
              <a:rPr lang="en-US" sz="1800" dirty="0">
                <a:latin typeface="Acumin Pro SemiCondensed" panose="020B0506020202020204" pitchFamily="34" charset="77"/>
              </a:rPr>
              <a:t>Lista de </a:t>
            </a:r>
            <a:r>
              <a:rPr lang="en-US" sz="1800" dirty="0" err="1">
                <a:latin typeface="Acumin Pro SemiCondensed" panose="020B0506020202020204" pitchFamily="34" charset="77"/>
              </a:rPr>
              <a:t>Igrejas</a:t>
            </a:r>
            <a:endParaRPr lang="en-US" sz="1800" dirty="0">
              <a:latin typeface="Acumin Pro SemiCondensed" panose="020B0506020202020204" pitchFamily="34" charset="77"/>
            </a:endParaRPr>
          </a:p>
        </p:txBody>
      </p:sp>
      <p:sp>
        <p:nvSpPr>
          <p:cNvPr id="15" name="TextBox 14">
            <a:extLst>
              <a:ext uri="{FF2B5EF4-FFF2-40B4-BE49-F238E27FC236}">
                <a16:creationId xmlns:a16="http://schemas.microsoft.com/office/drawing/2014/main" id="{81BCA0E2-223E-D8BA-6AB2-77229CF134DE}"/>
              </a:ext>
            </a:extLst>
          </p:cNvPr>
          <p:cNvSpPr txBox="1"/>
          <p:nvPr/>
        </p:nvSpPr>
        <p:spPr>
          <a:xfrm>
            <a:off x="1772524" y="5118353"/>
            <a:ext cx="10138861" cy="923330"/>
          </a:xfrm>
          <a:prstGeom prst="rect">
            <a:avLst/>
          </a:prstGeom>
          <a:noFill/>
        </p:spPr>
        <p:txBody>
          <a:bodyPr wrap="square" rtlCol="0">
            <a:spAutoFit/>
          </a:bodyPr>
          <a:lstStyle/>
          <a:p>
            <a:r>
              <a:rPr lang="en-US" sz="1800" b="1" dirty="0" err="1">
                <a:latin typeface="Acumin Pro SemiCondensed" panose="020B0506020202020204"/>
              </a:rPr>
              <a:t>Inahitajika</a:t>
            </a:r>
            <a:r>
              <a:rPr lang="en-US" sz="1800" b="1" dirty="0">
                <a:latin typeface="Acumin Pro SemiCondensed" panose="020B0506020202020204"/>
              </a:rPr>
              <a:t> </a:t>
            </a:r>
            <a:r>
              <a:rPr lang="en-US" sz="1800" b="1" dirty="0" err="1">
                <a:latin typeface="Acumin Pro SemiCondensed" panose="020B0506020202020204"/>
              </a:rPr>
              <a:t>kila</a:t>
            </a:r>
            <a:r>
              <a:rPr lang="en-US" sz="1800" b="1" dirty="0">
                <a:latin typeface="Acumin Pro SemiCondensed" panose="020B0506020202020204"/>
              </a:rPr>
              <a:t> </a:t>
            </a:r>
            <a:r>
              <a:rPr lang="en-US" sz="1800" b="1" dirty="0" err="1">
                <a:latin typeface="Acumin Pro SemiCondensed" panose="020B0506020202020204"/>
              </a:rPr>
              <a:t>mwaka</a:t>
            </a:r>
            <a:r>
              <a:rPr lang="en-US" sz="1800" b="1" dirty="0">
                <a:latin typeface="Acumin Pro SemiCondensed" panose="020B0506020202020204"/>
              </a:rPr>
              <a:t>:</a:t>
            </a:r>
            <a:r>
              <a:rPr lang="en-US" sz="1800" dirty="0">
                <a:latin typeface="Acumin Pro SemiCondensed" panose="020B0506020202020204"/>
              </a:rPr>
              <a:t>
- </a:t>
            </a:r>
            <a:r>
              <a:rPr lang="en-US" sz="1800" dirty="0" err="1">
                <a:latin typeface="Acumin Pro SemiCondensed" panose="020B0506020202020204"/>
              </a:rPr>
              <a:t>Karatasi</a:t>
            </a:r>
            <a:r>
              <a:rPr lang="en-US" sz="1800" dirty="0">
                <a:latin typeface="Acumin Pro SemiCondensed" panose="020B0506020202020204"/>
              </a:rPr>
              <a:t> </a:t>
            </a:r>
            <a:r>
              <a:rPr lang="en-US" sz="1800" dirty="0" err="1">
                <a:latin typeface="Acumin Pro SemiCondensed" panose="020B0506020202020204"/>
              </a:rPr>
              <a:t>ya</a:t>
            </a:r>
            <a:r>
              <a:rPr lang="en-US" sz="1800" dirty="0">
                <a:latin typeface="Acumin Pro SemiCondensed" panose="020B0506020202020204"/>
              </a:rPr>
              <a:t> </a:t>
            </a:r>
            <a:r>
              <a:rPr lang="en-US" sz="1800" dirty="0" err="1">
                <a:latin typeface="Acumin Pro SemiCondensed" panose="020B0506020202020204"/>
              </a:rPr>
              <a:t>wingi</a:t>
            </a:r>
            <a:r>
              <a:rPr lang="en-US" sz="1800" dirty="0">
                <a:latin typeface="Acumin Pro SemiCondensed" panose="020B0506020202020204"/>
              </a:rPr>
              <a:t>
- </a:t>
            </a:r>
            <a:r>
              <a:rPr lang="en-US" sz="1800" dirty="0" err="1">
                <a:latin typeface="Acumin Pro SemiCondensed" panose="020B0506020202020204"/>
              </a:rPr>
              <a:t>Kazeti</a:t>
            </a:r>
            <a:r>
              <a:rPr lang="en-US" sz="1800" dirty="0">
                <a:latin typeface="Acumin Pro SemiCondensed" panose="020B0506020202020204"/>
              </a:rPr>
              <a:t> la </a:t>
            </a:r>
            <a:r>
              <a:rPr lang="en-US" sz="1800" dirty="0" err="1">
                <a:latin typeface="Acumin Pro SemiCondensed" panose="020B0506020202020204"/>
              </a:rPr>
              <a:t>Mkutano</a:t>
            </a:r>
            <a:r>
              <a:rPr lang="en-US" sz="1800" dirty="0">
                <a:latin typeface="Acumin Pro SemiCondensed" panose="020B0506020202020204"/>
              </a:rPr>
              <a:t> </a:t>
            </a:r>
            <a:r>
              <a:rPr lang="en-US" sz="1800" dirty="0" err="1">
                <a:latin typeface="Acumin Pro SemiCondensed" panose="020B0506020202020204"/>
              </a:rPr>
              <a:t>wa</a:t>
            </a:r>
            <a:r>
              <a:rPr lang="en-US" sz="1800" dirty="0">
                <a:latin typeface="Acumin Pro SemiCondensed" panose="020B0506020202020204"/>
              </a:rPr>
              <a:t> </a:t>
            </a:r>
            <a:r>
              <a:rPr lang="en-US" sz="1800" dirty="0" err="1">
                <a:latin typeface="Acumin Pro SemiCondensed" panose="020B0506020202020204"/>
              </a:rPr>
              <a:t>Mwaka</a:t>
            </a:r>
            <a:r>
              <a:rPr lang="en-US" sz="1800" dirty="0">
                <a:latin typeface="Acumin Pro SemiCondensed" panose="020B0506020202020204"/>
              </a:rPr>
              <a:t>, </a:t>
            </a:r>
            <a:r>
              <a:rPr lang="en-US" sz="1800" dirty="0" err="1">
                <a:latin typeface="Acumin Pro SemiCondensed" panose="020B0506020202020204"/>
              </a:rPr>
              <a:t>ambalo</a:t>
            </a:r>
            <a:r>
              <a:rPr lang="en-US" sz="1800" dirty="0">
                <a:latin typeface="Acumin Pro SemiCondensed" panose="020B0506020202020204"/>
              </a:rPr>
              <a:t> </a:t>
            </a:r>
            <a:r>
              <a:rPr lang="en-US" sz="1800" dirty="0" err="1">
                <a:latin typeface="Acumin Pro SemiCondensed" panose="020B0506020202020204"/>
              </a:rPr>
              <a:t>linajumuisha</a:t>
            </a:r>
            <a:r>
              <a:rPr lang="en-US" sz="1800" dirty="0">
                <a:latin typeface="Acumin Pro SemiCondensed" panose="020B0506020202020204"/>
              </a:rPr>
              <a:t> Kazi </a:t>
            </a:r>
            <a:r>
              <a:rPr lang="en-US" sz="1800" dirty="0" err="1">
                <a:latin typeface="Acumin Pro SemiCondensed" panose="020B0506020202020204"/>
              </a:rPr>
              <a:t>ya</a:t>
            </a:r>
            <a:r>
              <a:rPr lang="en-US" sz="1800" dirty="0">
                <a:latin typeface="Acumin Pro SemiCondensed" panose="020B0506020202020204"/>
              </a:rPr>
              <a:t> </a:t>
            </a:r>
            <a:r>
              <a:rPr lang="en-US" sz="1800" dirty="0" err="1">
                <a:latin typeface="Acumin Pro SemiCondensed" panose="020B0506020202020204"/>
              </a:rPr>
              <a:t>Mkutano</a:t>
            </a:r>
            <a:r>
              <a:rPr lang="en-US" sz="1800" dirty="0">
                <a:latin typeface="Acumin Pro SemiCondensed" panose="020B0506020202020204"/>
              </a:rPr>
              <a:t> </a:t>
            </a:r>
            <a:r>
              <a:rPr lang="en-US" sz="1800" dirty="0" err="1">
                <a:latin typeface="Acumin Pro SemiCondensed" panose="020B0506020202020204"/>
              </a:rPr>
              <a:t>wa</a:t>
            </a:r>
            <a:r>
              <a:rPr lang="en-US" sz="1800" dirty="0">
                <a:latin typeface="Acumin Pro SemiCondensed" panose="020B0506020202020204"/>
              </a:rPr>
              <a:t> </a:t>
            </a:r>
            <a:r>
              <a:rPr lang="en-US" sz="1800" dirty="0" err="1">
                <a:latin typeface="Acumin Pro SemiCondensed" panose="020B0506020202020204"/>
              </a:rPr>
              <a:t>Mwaka</a:t>
            </a:r>
            <a:r>
              <a:rPr lang="en-US" sz="1800" dirty="0">
                <a:latin typeface="Acumin Pro SemiCondensed" panose="020B0506020202020204"/>
              </a:rPr>
              <a:t> (BAC) </a:t>
            </a:r>
            <a:r>
              <a:rPr lang="en-US" sz="1800" dirty="0" err="1">
                <a:latin typeface="Acumin Pro SemiCondensed" panose="020B0506020202020204"/>
              </a:rPr>
              <a:t>na</a:t>
            </a:r>
            <a:r>
              <a:rPr lang="en-US" sz="1800" dirty="0">
                <a:latin typeface="Acumin Pro SemiCondensed" panose="020B0506020202020204"/>
              </a:rPr>
              <a:t> </a:t>
            </a:r>
            <a:r>
              <a:rPr lang="en-US" sz="1800" dirty="0" err="1">
                <a:latin typeface="Acumin Pro SemiCondensed" panose="020B0506020202020204"/>
              </a:rPr>
              <a:t>karatasi</a:t>
            </a:r>
            <a:r>
              <a:rPr lang="en-US" sz="1800" dirty="0">
                <a:latin typeface="Acumin Pro SemiCondensed" panose="020B0506020202020204"/>
              </a:rPr>
              <a:t> </a:t>
            </a:r>
            <a:r>
              <a:rPr lang="en-US" sz="1800" dirty="0" err="1">
                <a:latin typeface="Acumin Pro SemiCondensed" panose="020B0506020202020204"/>
              </a:rPr>
              <a:t>ya</a:t>
            </a:r>
            <a:r>
              <a:rPr lang="en-US" sz="1800" dirty="0">
                <a:latin typeface="Acumin Pro SemiCondensed" panose="020B0506020202020204"/>
              </a:rPr>
              <a:t> </a:t>
            </a:r>
            <a:r>
              <a:rPr lang="en-US" sz="1800" dirty="0" err="1">
                <a:latin typeface="Acumin Pro SemiCondensed" panose="020B0506020202020204"/>
              </a:rPr>
              <a:t>wingi</a:t>
            </a:r>
            <a:endParaRPr lang="en-US" sz="1800" dirty="0">
              <a:latin typeface="Acumin Pro SemiCondensed" panose="020B0506020202020204"/>
            </a:endParaRPr>
          </a:p>
        </p:txBody>
      </p:sp>
    </p:spTree>
    <p:extLst>
      <p:ext uri="{BB962C8B-B14F-4D97-AF65-F5344CB8AC3E}">
        <p14:creationId xmlns:p14="http://schemas.microsoft.com/office/powerpoint/2010/main" val="84432988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F3F3F3"/>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56DBC9B-6366-1BD4-9E7F-7CBF70F115C1}"/>
              </a:ext>
            </a:extLst>
          </p:cNvPr>
          <p:cNvSpPr/>
          <p:nvPr/>
        </p:nvSpPr>
        <p:spPr>
          <a:xfrm>
            <a:off x="383366" y="1233776"/>
            <a:ext cx="11351434" cy="5276353"/>
          </a:xfrm>
          <a:prstGeom prst="rect">
            <a:avLst/>
          </a:prstGeom>
          <a:solidFill>
            <a:schemeClr val="bg1"/>
          </a:solidFill>
          <a:ln w="63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A4C0B387-14B1-268F-A198-EF2DB45115A3}"/>
              </a:ext>
            </a:extLst>
          </p:cNvPr>
          <p:cNvSpPr txBox="1"/>
          <p:nvPr/>
        </p:nvSpPr>
        <p:spPr>
          <a:xfrm>
            <a:off x="271071" y="293723"/>
            <a:ext cx="11576023" cy="646331"/>
          </a:xfrm>
          <a:prstGeom prst="rect">
            <a:avLst/>
          </a:prstGeom>
          <a:noFill/>
        </p:spPr>
        <p:txBody>
          <a:bodyPr wrap="square" rtlCol="0">
            <a:spAutoFit/>
          </a:bodyPr>
          <a:lstStyle/>
          <a:p>
            <a:pPr algn="ctr"/>
            <a:r>
              <a:rPr lang="en-US" sz="3600" b="1" dirty="0">
                <a:solidFill>
                  <a:schemeClr val="accent1"/>
                </a:solidFill>
                <a:latin typeface="Acumin Pro SemiCondensed Smbd" panose="020B0506020202020204" pitchFamily="34" charset="77"/>
              </a:rPr>
              <a:t>Annual Conference Journal Submission </a:t>
            </a:r>
          </a:p>
        </p:txBody>
      </p:sp>
      <p:sp>
        <p:nvSpPr>
          <p:cNvPr id="6" name="Rectangle 2">
            <a:extLst>
              <a:ext uri="{FF2B5EF4-FFF2-40B4-BE49-F238E27FC236}">
                <a16:creationId xmlns:a16="http://schemas.microsoft.com/office/drawing/2014/main" id="{2B371F4D-1C20-32A1-2A05-7EB04D8785B3}"/>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Rectangle 4">
            <a:extLst>
              <a:ext uri="{FF2B5EF4-FFF2-40B4-BE49-F238E27FC236}">
                <a16:creationId xmlns:a16="http://schemas.microsoft.com/office/drawing/2014/main" id="{497CEAA2-70C2-B0F7-A734-EA0AC1B86E8C}"/>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1" name="Rectangle 6">
            <a:extLst>
              <a:ext uri="{FF2B5EF4-FFF2-40B4-BE49-F238E27FC236}">
                <a16:creationId xmlns:a16="http://schemas.microsoft.com/office/drawing/2014/main" id="{12952807-64D4-EB09-226D-1D1A6145DEDF}"/>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Rectangle 8">
            <a:extLst>
              <a:ext uri="{FF2B5EF4-FFF2-40B4-BE49-F238E27FC236}">
                <a16:creationId xmlns:a16="http://schemas.microsoft.com/office/drawing/2014/main" id="{D01B84D8-AA3D-2AAE-F0DD-834361F66DFA}"/>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 name="TextBox 2">
            <a:extLst>
              <a:ext uri="{FF2B5EF4-FFF2-40B4-BE49-F238E27FC236}">
                <a16:creationId xmlns:a16="http://schemas.microsoft.com/office/drawing/2014/main" id="{278A75F6-67FB-2E7D-BD0B-4909B9AD93FB}"/>
              </a:ext>
            </a:extLst>
          </p:cNvPr>
          <p:cNvSpPr txBox="1"/>
          <p:nvPr/>
        </p:nvSpPr>
        <p:spPr>
          <a:xfrm>
            <a:off x="383367" y="833244"/>
            <a:ext cx="11351434" cy="369332"/>
          </a:xfrm>
          <a:prstGeom prst="rect">
            <a:avLst/>
          </a:prstGeom>
          <a:noFill/>
        </p:spPr>
        <p:txBody>
          <a:bodyPr wrap="square" rtlCol="0">
            <a:spAutoFit/>
          </a:bodyPr>
          <a:lstStyle/>
          <a:p>
            <a:pPr algn="ctr"/>
            <a:r>
              <a:rPr lang="en-US" b="1" dirty="0">
                <a:latin typeface="Acumin Pro SemiCondensed" panose="020B0506020202020204" pitchFamily="34" charset="77"/>
              </a:rPr>
              <a:t>BOD Journal Requirements Information</a:t>
            </a:r>
          </a:p>
        </p:txBody>
      </p:sp>
      <p:sp>
        <p:nvSpPr>
          <p:cNvPr id="7" name="TextBox 6">
            <a:extLst>
              <a:ext uri="{FF2B5EF4-FFF2-40B4-BE49-F238E27FC236}">
                <a16:creationId xmlns:a16="http://schemas.microsoft.com/office/drawing/2014/main" id="{0B5D3ADB-280F-D792-75E3-46A844D8B2D1}"/>
              </a:ext>
            </a:extLst>
          </p:cNvPr>
          <p:cNvSpPr txBox="1"/>
          <p:nvPr/>
        </p:nvSpPr>
        <p:spPr>
          <a:xfrm>
            <a:off x="2068600" y="1540112"/>
            <a:ext cx="8980980" cy="736355"/>
          </a:xfrm>
          <a:prstGeom prst="rect">
            <a:avLst/>
          </a:prstGeom>
          <a:noFill/>
        </p:spPr>
        <p:txBody>
          <a:bodyPr wrap="square" rtlCol="0">
            <a:spAutoFit/>
          </a:bodyPr>
          <a:lstStyle/>
          <a:p>
            <a:pPr marL="0" marR="0">
              <a:lnSpc>
                <a:spcPct val="107000"/>
              </a:lnSpc>
              <a:spcBef>
                <a:spcPts val="0"/>
              </a:spcBef>
              <a:spcAft>
                <a:spcPts val="1067"/>
              </a:spcAft>
            </a:pPr>
            <a:r>
              <a:rPr lang="en-US" sz="2000" dirty="0">
                <a:effectLst/>
                <a:latin typeface="Acumin Pro SemiCondensed" panose="020B0506020202020204"/>
                <a:ea typeface="Calibri" panose="020F0502020204030204" pitchFamily="34" charset="0"/>
                <a:cs typeface="NewCaledoniaLTStd"/>
              </a:rPr>
              <a:t>The apportionment formula is discussed in detail in Report 8 of the Financial Commitment Book and also presented in the Finance section of the materials</a:t>
            </a:r>
            <a:endParaRPr lang="en-US" sz="2000" dirty="0">
              <a:latin typeface="Acumin Pro SemiCondensed" panose="020B0506020202020204"/>
            </a:endParaRPr>
          </a:p>
        </p:txBody>
      </p:sp>
      <p:sp>
        <p:nvSpPr>
          <p:cNvPr id="5" name="TextBox 4">
            <a:extLst>
              <a:ext uri="{FF2B5EF4-FFF2-40B4-BE49-F238E27FC236}">
                <a16:creationId xmlns:a16="http://schemas.microsoft.com/office/drawing/2014/main" id="{799FE7B2-01A5-BDB6-D7C7-6F25F3C7ADAD}"/>
              </a:ext>
            </a:extLst>
          </p:cNvPr>
          <p:cNvSpPr txBox="1"/>
          <p:nvPr/>
        </p:nvSpPr>
        <p:spPr>
          <a:xfrm>
            <a:off x="700056" y="1584763"/>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ENG</a:t>
            </a:r>
          </a:p>
        </p:txBody>
      </p:sp>
      <p:sp>
        <p:nvSpPr>
          <p:cNvPr id="8" name="TextBox 7">
            <a:extLst>
              <a:ext uri="{FF2B5EF4-FFF2-40B4-BE49-F238E27FC236}">
                <a16:creationId xmlns:a16="http://schemas.microsoft.com/office/drawing/2014/main" id="{8A08EEB5-D2CD-F642-C636-1DF871A6D9B3}"/>
              </a:ext>
            </a:extLst>
          </p:cNvPr>
          <p:cNvSpPr txBox="1"/>
          <p:nvPr/>
        </p:nvSpPr>
        <p:spPr>
          <a:xfrm>
            <a:off x="700056" y="2749636"/>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FRA</a:t>
            </a:r>
          </a:p>
        </p:txBody>
      </p:sp>
      <p:sp>
        <p:nvSpPr>
          <p:cNvPr id="9" name="TextBox 8">
            <a:extLst>
              <a:ext uri="{FF2B5EF4-FFF2-40B4-BE49-F238E27FC236}">
                <a16:creationId xmlns:a16="http://schemas.microsoft.com/office/drawing/2014/main" id="{AE500AAF-E40D-5518-8F2B-53DB7DD079DC}"/>
              </a:ext>
            </a:extLst>
          </p:cNvPr>
          <p:cNvSpPr txBox="1"/>
          <p:nvPr/>
        </p:nvSpPr>
        <p:spPr>
          <a:xfrm>
            <a:off x="700056" y="4108364"/>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POR</a:t>
            </a:r>
          </a:p>
        </p:txBody>
      </p:sp>
      <p:sp>
        <p:nvSpPr>
          <p:cNvPr id="13" name="TextBox 12">
            <a:extLst>
              <a:ext uri="{FF2B5EF4-FFF2-40B4-BE49-F238E27FC236}">
                <a16:creationId xmlns:a16="http://schemas.microsoft.com/office/drawing/2014/main" id="{82DDBDB6-0FDF-718C-1A2F-A9B279AC465B}"/>
              </a:ext>
            </a:extLst>
          </p:cNvPr>
          <p:cNvSpPr txBox="1"/>
          <p:nvPr/>
        </p:nvSpPr>
        <p:spPr>
          <a:xfrm>
            <a:off x="700057" y="5410422"/>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SWA</a:t>
            </a:r>
          </a:p>
        </p:txBody>
      </p:sp>
      <p:sp>
        <p:nvSpPr>
          <p:cNvPr id="14" name="TextBox 13">
            <a:extLst>
              <a:ext uri="{FF2B5EF4-FFF2-40B4-BE49-F238E27FC236}">
                <a16:creationId xmlns:a16="http://schemas.microsoft.com/office/drawing/2014/main" id="{A398D3E5-1358-DAB5-608A-8B14720BAF87}"/>
              </a:ext>
            </a:extLst>
          </p:cNvPr>
          <p:cNvSpPr txBox="1"/>
          <p:nvPr/>
        </p:nvSpPr>
        <p:spPr>
          <a:xfrm>
            <a:off x="2068600" y="2667207"/>
            <a:ext cx="8980980" cy="1065676"/>
          </a:xfrm>
          <a:prstGeom prst="rect">
            <a:avLst/>
          </a:prstGeom>
          <a:noFill/>
        </p:spPr>
        <p:txBody>
          <a:bodyPr wrap="square" rtlCol="0">
            <a:spAutoFit/>
          </a:bodyPr>
          <a:lstStyle/>
          <a:p>
            <a:pPr marR="0">
              <a:lnSpc>
                <a:spcPct val="107000"/>
              </a:lnSpc>
              <a:spcBef>
                <a:spcPts val="0"/>
              </a:spcBef>
              <a:spcAft>
                <a:spcPts val="0"/>
              </a:spcAft>
            </a:pPr>
            <a:r>
              <a:rPr lang="fr-FR" sz="2000" dirty="0">
                <a:latin typeface="Acumin Pro SemiCondensed" panose="020B0506020202020204" pitchFamily="34" charset="77"/>
                <a:ea typeface="Calibri" panose="020F0502020204030204" pitchFamily="34" charset="0"/>
                <a:cs typeface="NewCaledoniaLTStd"/>
              </a:rPr>
              <a:t>La formule de répartition est examinée en détail dans le rapport 8 du Livre d’engagements financiers et également présentée dans la section Finances des documents.</a:t>
            </a:r>
            <a:endParaRPr lang="en-US" sz="2000" dirty="0">
              <a:effectLst/>
              <a:latin typeface="Acumin Pro SemiCondensed" panose="020B0506020202020204" pitchFamily="34" charset="77"/>
              <a:ea typeface="Calibri" panose="020F0502020204030204" pitchFamily="34" charset="0"/>
              <a:cs typeface="PalatinoLTStd-Roman"/>
            </a:endParaRPr>
          </a:p>
        </p:txBody>
      </p:sp>
      <p:sp>
        <p:nvSpPr>
          <p:cNvPr id="15" name="TextBox 14">
            <a:extLst>
              <a:ext uri="{FF2B5EF4-FFF2-40B4-BE49-F238E27FC236}">
                <a16:creationId xmlns:a16="http://schemas.microsoft.com/office/drawing/2014/main" id="{3D1BBAEF-E691-8277-1AFD-4A9D4BE6AD0C}"/>
              </a:ext>
            </a:extLst>
          </p:cNvPr>
          <p:cNvSpPr txBox="1"/>
          <p:nvPr/>
        </p:nvSpPr>
        <p:spPr>
          <a:xfrm>
            <a:off x="2068600" y="4033660"/>
            <a:ext cx="8980980" cy="1065676"/>
          </a:xfrm>
          <a:prstGeom prst="rect">
            <a:avLst/>
          </a:prstGeom>
          <a:noFill/>
        </p:spPr>
        <p:txBody>
          <a:bodyPr wrap="square" rtlCol="0">
            <a:spAutoFit/>
          </a:bodyPr>
          <a:lstStyle/>
          <a:p>
            <a:pPr marL="0" marR="0">
              <a:lnSpc>
                <a:spcPct val="107000"/>
              </a:lnSpc>
              <a:spcBef>
                <a:spcPts val="0"/>
              </a:spcBef>
              <a:spcAft>
                <a:spcPts val="1067"/>
              </a:spcAft>
            </a:pPr>
            <a:r>
              <a:rPr lang="pt" sz="2000" dirty="0">
                <a:effectLst/>
                <a:latin typeface="Acumin Pro SemiCondensed" panose="020B0506020202020204"/>
                <a:ea typeface="Calibri" panose="020F0502020204030204" pitchFamily="34" charset="0"/>
                <a:cs typeface="NewCaledoniaLTStd"/>
              </a:rPr>
              <a:t>A fórmula da c</a:t>
            </a:r>
            <a:r>
              <a:rPr lang="en-US" sz="2000" dirty="0" err="1">
                <a:effectLst/>
                <a:latin typeface="Acumin Pro SemiCondensed" panose="020B0506020202020204"/>
                <a:ea typeface="Calibri" panose="020F0502020204030204" pitchFamily="34" charset="0"/>
                <a:cs typeface="NewCaledoniaLTStd"/>
              </a:rPr>
              <a:t>ontribuição</a:t>
            </a:r>
            <a:r>
              <a:rPr lang="en-US" sz="2000" dirty="0">
                <a:effectLst/>
                <a:latin typeface="Acumin Pro SemiCondensed" panose="020B0506020202020204"/>
                <a:ea typeface="Calibri" panose="020F0502020204030204" pitchFamily="34" charset="0"/>
                <a:cs typeface="NewCaledoniaLTStd"/>
              </a:rPr>
              <a:t> </a:t>
            </a:r>
            <a:r>
              <a:rPr lang="pt" sz="2000" dirty="0">
                <a:effectLst/>
                <a:latin typeface="Acumin Pro SemiCondensed" panose="020B0506020202020204"/>
                <a:ea typeface="Calibri" panose="020F0502020204030204" pitchFamily="34" charset="0"/>
                <a:cs typeface="NewCaledoniaLTStd"/>
              </a:rPr>
              <a:t>é discutida em pormenor no Relatório 8 do Livro de Compromissos Financeiros e também é apresentada na secção de Finanças dos materiais</a:t>
            </a:r>
            <a:endParaRPr lang="en-US" sz="2000" dirty="0">
              <a:effectLst/>
              <a:latin typeface="Acumin Pro SemiCondensed" panose="020B0506020202020204"/>
              <a:ea typeface="Calibri" panose="020F0502020204030204" pitchFamily="34" charset="0"/>
              <a:cs typeface="NewCaledoniaLTStd"/>
            </a:endParaRPr>
          </a:p>
        </p:txBody>
      </p:sp>
      <p:sp>
        <p:nvSpPr>
          <p:cNvPr id="16" name="TextBox 15">
            <a:extLst>
              <a:ext uri="{FF2B5EF4-FFF2-40B4-BE49-F238E27FC236}">
                <a16:creationId xmlns:a16="http://schemas.microsoft.com/office/drawing/2014/main" id="{9530193A-2F4F-9158-6D55-DFBA8C66977D}"/>
              </a:ext>
            </a:extLst>
          </p:cNvPr>
          <p:cNvSpPr txBox="1"/>
          <p:nvPr/>
        </p:nvSpPr>
        <p:spPr>
          <a:xfrm>
            <a:off x="2004327" y="5400113"/>
            <a:ext cx="8980980" cy="736355"/>
          </a:xfrm>
          <a:prstGeom prst="rect">
            <a:avLst/>
          </a:prstGeom>
          <a:noFill/>
        </p:spPr>
        <p:txBody>
          <a:bodyPr wrap="square" rtlCol="0">
            <a:spAutoFit/>
          </a:bodyPr>
          <a:lstStyle/>
          <a:p>
            <a:pPr>
              <a:lnSpc>
                <a:spcPct val="107000"/>
              </a:lnSpc>
              <a:spcAft>
                <a:spcPts val="1067"/>
              </a:spcAft>
            </a:pPr>
            <a:r>
              <a:rPr lang="sw" sz="2000" dirty="0">
                <a:effectLst/>
                <a:latin typeface="Acumin Pro SemiCondensed" panose="020B0506020202020204"/>
                <a:ea typeface="Calibri" panose="020F0502020204030204" pitchFamily="34" charset="0"/>
                <a:cs typeface="NewCaledoniaLTStd"/>
              </a:rPr>
              <a:t>Fomula ya ugawaji imejadiliwa kwa kina katika Ripoti ya 8 ya Kitabu cha Ahadi za Kifedha na pia kuwasilishwa katika sehemu ya Fedha ya nyenzo.</a:t>
            </a:r>
            <a:endParaRPr lang="en-US" sz="2000" dirty="0">
              <a:effectLst/>
              <a:latin typeface="Acumin Pro SemiCondensed" panose="020B050602020202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4221494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F3F3F3"/>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56DBC9B-6366-1BD4-9E7F-7CBF70F115C1}"/>
              </a:ext>
            </a:extLst>
          </p:cNvPr>
          <p:cNvSpPr/>
          <p:nvPr/>
        </p:nvSpPr>
        <p:spPr>
          <a:xfrm>
            <a:off x="383366" y="1233776"/>
            <a:ext cx="11351434" cy="5276353"/>
          </a:xfrm>
          <a:prstGeom prst="rect">
            <a:avLst/>
          </a:prstGeom>
          <a:solidFill>
            <a:schemeClr val="bg1"/>
          </a:solidFill>
          <a:ln w="63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A4C0B387-14B1-268F-A198-EF2DB45115A3}"/>
              </a:ext>
            </a:extLst>
          </p:cNvPr>
          <p:cNvSpPr txBox="1"/>
          <p:nvPr/>
        </p:nvSpPr>
        <p:spPr>
          <a:xfrm>
            <a:off x="271071" y="293723"/>
            <a:ext cx="11576023" cy="646331"/>
          </a:xfrm>
          <a:prstGeom prst="rect">
            <a:avLst/>
          </a:prstGeom>
          <a:noFill/>
        </p:spPr>
        <p:txBody>
          <a:bodyPr wrap="square" rtlCol="0">
            <a:spAutoFit/>
          </a:bodyPr>
          <a:lstStyle/>
          <a:p>
            <a:pPr algn="ctr"/>
            <a:r>
              <a:rPr lang="en-US" sz="3600" b="1" dirty="0">
                <a:solidFill>
                  <a:schemeClr val="accent1"/>
                </a:solidFill>
                <a:latin typeface="Acumin Pro SemiCondensed Smbd" panose="020B0506020202020204" pitchFamily="34" charset="77"/>
              </a:rPr>
              <a:t>Leadership Form</a:t>
            </a:r>
          </a:p>
        </p:txBody>
      </p:sp>
      <p:sp>
        <p:nvSpPr>
          <p:cNvPr id="6" name="Rectangle 2">
            <a:extLst>
              <a:ext uri="{FF2B5EF4-FFF2-40B4-BE49-F238E27FC236}">
                <a16:creationId xmlns:a16="http://schemas.microsoft.com/office/drawing/2014/main" id="{2B371F4D-1C20-32A1-2A05-7EB04D8785B3}"/>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Rectangle 4">
            <a:extLst>
              <a:ext uri="{FF2B5EF4-FFF2-40B4-BE49-F238E27FC236}">
                <a16:creationId xmlns:a16="http://schemas.microsoft.com/office/drawing/2014/main" id="{497CEAA2-70C2-B0F7-A734-EA0AC1B86E8C}"/>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1" name="Rectangle 6">
            <a:extLst>
              <a:ext uri="{FF2B5EF4-FFF2-40B4-BE49-F238E27FC236}">
                <a16:creationId xmlns:a16="http://schemas.microsoft.com/office/drawing/2014/main" id="{12952807-64D4-EB09-226D-1D1A6145DEDF}"/>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Rectangle 8">
            <a:extLst>
              <a:ext uri="{FF2B5EF4-FFF2-40B4-BE49-F238E27FC236}">
                <a16:creationId xmlns:a16="http://schemas.microsoft.com/office/drawing/2014/main" id="{D01B84D8-AA3D-2AAE-F0DD-834361F66DFA}"/>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 name="TextBox 2">
            <a:extLst>
              <a:ext uri="{FF2B5EF4-FFF2-40B4-BE49-F238E27FC236}">
                <a16:creationId xmlns:a16="http://schemas.microsoft.com/office/drawing/2014/main" id="{278A75F6-67FB-2E7D-BD0B-4909B9AD93FB}"/>
              </a:ext>
            </a:extLst>
          </p:cNvPr>
          <p:cNvSpPr txBox="1"/>
          <p:nvPr/>
        </p:nvSpPr>
        <p:spPr>
          <a:xfrm>
            <a:off x="383367" y="833244"/>
            <a:ext cx="11351434" cy="369332"/>
          </a:xfrm>
          <a:prstGeom prst="rect">
            <a:avLst/>
          </a:prstGeom>
          <a:noFill/>
        </p:spPr>
        <p:txBody>
          <a:bodyPr wrap="square" rtlCol="0">
            <a:spAutoFit/>
          </a:bodyPr>
          <a:lstStyle/>
          <a:p>
            <a:pPr algn="ctr"/>
            <a:r>
              <a:rPr lang="en-US" sz="1800" b="1" dirty="0">
                <a:latin typeface="Acumin Pro SemiCondensed" panose="020B0506020202020204" pitchFamily="34" charset="77"/>
                <a:ea typeface="+mj-ea"/>
                <a:cs typeface="+mj-cs"/>
              </a:rPr>
              <a:t>Conference Leadership form</a:t>
            </a:r>
          </a:p>
        </p:txBody>
      </p:sp>
      <p:sp>
        <p:nvSpPr>
          <p:cNvPr id="7" name="TextBox 6">
            <a:extLst>
              <a:ext uri="{FF2B5EF4-FFF2-40B4-BE49-F238E27FC236}">
                <a16:creationId xmlns:a16="http://schemas.microsoft.com/office/drawing/2014/main" id="{0B5D3ADB-280F-D792-75E3-46A844D8B2D1}"/>
              </a:ext>
            </a:extLst>
          </p:cNvPr>
          <p:cNvSpPr txBox="1"/>
          <p:nvPr/>
        </p:nvSpPr>
        <p:spPr>
          <a:xfrm>
            <a:off x="2068600" y="1540112"/>
            <a:ext cx="8980980" cy="736355"/>
          </a:xfrm>
          <a:prstGeom prst="rect">
            <a:avLst/>
          </a:prstGeom>
          <a:noFill/>
        </p:spPr>
        <p:txBody>
          <a:bodyPr wrap="square" rtlCol="0">
            <a:spAutoFit/>
          </a:bodyPr>
          <a:lstStyle/>
          <a:p>
            <a:pPr marL="0" marR="0">
              <a:lnSpc>
                <a:spcPct val="107000"/>
              </a:lnSpc>
              <a:spcBef>
                <a:spcPts val="0"/>
              </a:spcBef>
              <a:spcAft>
                <a:spcPts val="1067"/>
              </a:spcAft>
            </a:pPr>
            <a:r>
              <a:rPr lang="en-US" sz="2000" dirty="0">
                <a:latin typeface="Acumin Pro SemiCondensed" panose="020B0506020202020204" pitchFamily="34" charset="77"/>
              </a:rPr>
              <a:t>The Conference Leadership form is to be filled out quarterly and sent to GCFA so your Leadership staff can be updated in our records</a:t>
            </a:r>
          </a:p>
        </p:txBody>
      </p:sp>
      <p:sp>
        <p:nvSpPr>
          <p:cNvPr id="5" name="TextBox 4">
            <a:extLst>
              <a:ext uri="{FF2B5EF4-FFF2-40B4-BE49-F238E27FC236}">
                <a16:creationId xmlns:a16="http://schemas.microsoft.com/office/drawing/2014/main" id="{E466951B-1FEA-58C7-DEAB-3BD879A3BD51}"/>
              </a:ext>
            </a:extLst>
          </p:cNvPr>
          <p:cNvSpPr txBox="1"/>
          <p:nvPr/>
        </p:nvSpPr>
        <p:spPr>
          <a:xfrm>
            <a:off x="700056" y="1584763"/>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ENG</a:t>
            </a:r>
          </a:p>
        </p:txBody>
      </p:sp>
      <p:sp>
        <p:nvSpPr>
          <p:cNvPr id="8" name="TextBox 7">
            <a:extLst>
              <a:ext uri="{FF2B5EF4-FFF2-40B4-BE49-F238E27FC236}">
                <a16:creationId xmlns:a16="http://schemas.microsoft.com/office/drawing/2014/main" id="{E5DE8EAB-1683-68D3-1519-618E6BFD95F0}"/>
              </a:ext>
            </a:extLst>
          </p:cNvPr>
          <p:cNvSpPr txBox="1"/>
          <p:nvPr/>
        </p:nvSpPr>
        <p:spPr>
          <a:xfrm>
            <a:off x="700056" y="2655988"/>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FRA</a:t>
            </a:r>
          </a:p>
        </p:txBody>
      </p:sp>
      <p:sp>
        <p:nvSpPr>
          <p:cNvPr id="9" name="TextBox 8">
            <a:extLst>
              <a:ext uri="{FF2B5EF4-FFF2-40B4-BE49-F238E27FC236}">
                <a16:creationId xmlns:a16="http://schemas.microsoft.com/office/drawing/2014/main" id="{A0D74002-A5EE-EFDB-EBCD-4ED53A2BFB63}"/>
              </a:ext>
            </a:extLst>
          </p:cNvPr>
          <p:cNvSpPr txBox="1"/>
          <p:nvPr/>
        </p:nvSpPr>
        <p:spPr>
          <a:xfrm>
            <a:off x="700056" y="4108364"/>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POR</a:t>
            </a:r>
          </a:p>
        </p:txBody>
      </p:sp>
      <p:sp>
        <p:nvSpPr>
          <p:cNvPr id="13" name="TextBox 12">
            <a:extLst>
              <a:ext uri="{FF2B5EF4-FFF2-40B4-BE49-F238E27FC236}">
                <a16:creationId xmlns:a16="http://schemas.microsoft.com/office/drawing/2014/main" id="{BA8D1FA5-C492-810F-12C2-1B942AE5A0D3}"/>
              </a:ext>
            </a:extLst>
          </p:cNvPr>
          <p:cNvSpPr txBox="1"/>
          <p:nvPr/>
        </p:nvSpPr>
        <p:spPr>
          <a:xfrm>
            <a:off x="700057" y="5410422"/>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SWA</a:t>
            </a:r>
          </a:p>
        </p:txBody>
      </p:sp>
      <p:sp>
        <p:nvSpPr>
          <p:cNvPr id="14" name="TextBox 13">
            <a:extLst>
              <a:ext uri="{FF2B5EF4-FFF2-40B4-BE49-F238E27FC236}">
                <a16:creationId xmlns:a16="http://schemas.microsoft.com/office/drawing/2014/main" id="{E71BB7D8-B312-2F4A-96A6-7BCE29D5B2FF}"/>
              </a:ext>
            </a:extLst>
          </p:cNvPr>
          <p:cNvSpPr txBox="1"/>
          <p:nvPr/>
        </p:nvSpPr>
        <p:spPr>
          <a:xfrm>
            <a:off x="2068600" y="2655988"/>
            <a:ext cx="8980980" cy="1015663"/>
          </a:xfrm>
          <a:prstGeom prst="rect">
            <a:avLst/>
          </a:prstGeom>
          <a:noFill/>
        </p:spPr>
        <p:txBody>
          <a:bodyPr wrap="square" rtlCol="0">
            <a:spAutoFit/>
          </a:bodyPr>
          <a:lstStyle/>
          <a:p>
            <a:r>
              <a:rPr lang="fr-FR" sz="2000" dirty="0">
                <a:latin typeface="Acumin Pro SemiCondensed" panose="020B0506020202020204" pitchFamily="34" charset="77"/>
              </a:rPr>
              <a:t>Le formulaire des Responsables de la conférence doit être rempli tous les trimestres et envoyé au GCFA afin que votre liste des responsables courante puisse être mis à jour dans notre base de données.</a:t>
            </a:r>
            <a:endParaRPr lang="en-US" sz="2000" dirty="0">
              <a:latin typeface="Acumin Pro SemiCondensed" panose="020B0506020202020204" pitchFamily="34" charset="77"/>
            </a:endParaRPr>
          </a:p>
        </p:txBody>
      </p:sp>
      <p:sp>
        <p:nvSpPr>
          <p:cNvPr id="15" name="TextBox 14">
            <a:extLst>
              <a:ext uri="{FF2B5EF4-FFF2-40B4-BE49-F238E27FC236}">
                <a16:creationId xmlns:a16="http://schemas.microsoft.com/office/drawing/2014/main" id="{8E4EAFB2-2914-16B0-EE80-AEE1487DFA23}"/>
              </a:ext>
            </a:extLst>
          </p:cNvPr>
          <p:cNvSpPr txBox="1"/>
          <p:nvPr/>
        </p:nvSpPr>
        <p:spPr>
          <a:xfrm>
            <a:off x="2068600" y="4064521"/>
            <a:ext cx="8980980" cy="1065676"/>
          </a:xfrm>
          <a:prstGeom prst="rect">
            <a:avLst/>
          </a:prstGeom>
          <a:noFill/>
        </p:spPr>
        <p:txBody>
          <a:bodyPr wrap="square" rtlCol="0">
            <a:spAutoFit/>
          </a:bodyPr>
          <a:lstStyle/>
          <a:p>
            <a:pPr marL="0" marR="0">
              <a:lnSpc>
                <a:spcPct val="107000"/>
              </a:lnSpc>
              <a:spcBef>
                <a:spcPts val="0"/>
              </a:spcBef>
              <a:spcAft>
                <a:spcPts val="1067"/>
              </a:spcAft>
            </a:pPr>
            <a:r>
              <a:rPr lang="en-US" sz="2000" dirty="0">
                <a:latin typeface="Acumin Pro SemiCondensed" panose="020B0506020202020204"/>
              </a:rPr>
              <a:t>O </a:t>
            </a:r>
            <a:r>
              <a:rPr lang="en-US" sz="2000" dirty="0" err="1">
                <a:latin typeface="Acumin Pro SemiCondensed" panose="020B0506020202020204"/>
              </a:rPr>
              <a:t>formulário</a:t>
            </a:r>
            <a:r>
              <a:rPr lang="en-US" sz="2000" dirty="0">
                <a:latin typeface="Acumin Pro SemiCondensed" panose="020B0506020202020204"/>
              </a:rPr>
              <a:t> para </a:t>
            </a:r>
            <a:r>
              <a:rPr lang="en-US" sz="2000" dirty="0" err="1">
                <a:latin typeface="Acumin Pro SemiCondensed" panose="020B0506020202020204"/>
              </a:rPr>
              <a:t>Lideres</a:t>
            </a:r>
            <a:r>
              <a:rPr lang="en-US" sz="2000" dirty="0">
                <a:latin typeface="Acumin Pro SemiCondensed" panose="020B0506020202020204"/>
              </a:rPr>
              <a:t> da </a:t>
            </a:r>
            <a:r>
              <a:rPr lang="en-US" sz="2000" dirty="0" err="1">
                <a:latin typeface="Acumin Pro SemiCondensed" panose="020B0506020202020204"/>
              </a:rPr>
              <a:t>Conferência</a:t>
            </a:r>
            <a:r>
              <a:rPr lang="en-US" sz="2000" dirty="0">
                <a:latin typeface="Acumin Pro SemiCondensed" panose="020B0506020202020204"/>
              </a:rPr>
              <a:t> </a:t>
            </a:r>
            <a:r>
              <a:rPr lang="en-US" sz="2000" dirty="0" err="1">
                <a:latin typeface="Acumin Pro SemiCondensed" panose="020B0506020202020204"/>
              </a:rPr>
              <a:t>deve</a:t>
            </a:r>
            <a:r>
              <a:rPr lang="en-US" sz="2000" dirty="0">
                <a:latin typeface="Acumin Pro SemiCondensed" panose="020B0506020202020204"/>
              </a:rPr>
              <a:t> ser </a:t>
            </a:r>
            <a:r>
              <a:rPr lang="en-US" sz="2000" dirty="0" err="1">
                <a:latin typeface="Acumin Pro SemiCondensed" panose="020B0506020202020204"/>
              </a:rPr>
              <a:t>preenchido</a:t>
            </a:r>
            <a:r>
              <a:rPr lang="en-US" sz="2000" dirty="0">
                <a:latin typeface="Acumin Pro SemiCondensed" panose="020B0506020202020204"/>
              </a:rPr>
              <a:t> </a:t>
            </a:r>
            <a:r>
              <a:rPr lang="en-US" sz="2000" dirty="0" err="1">
                <a:latin typeface="Acumin Pro SemiCondensed" panose="020B0506020202020204"/>
              </a:rPr>
              <a:t>trimestralmente</a:t>
            </a:r>
            <a:r>
              <a:rPr lang="en-US" sz="2000" dirty="0">
                <a:latin typeface="Acumin Pro SemiCondensed" panose="020B0506020202020204"/>
              </a:rPr>
              <a:t> e </a:t>
            </a:r>
            <a:r>
              <a:rPr lang="en-US" sz="2000" dirty="0" err="1">
                <a:latin typeface="Acumin Pro SemiCondensed" panose="020B0506020202020204"/>
              </a:rPr>
              <a:t>enviado</a:t>
            </a:r>
            <a:r>
              <a:rPr lang="en-US" sz="2000" dirty="0">
                <a:latin typeface="Acumin Pro SemiCondensed" panose="020B0506020202020204"/>
              </a:rPr>
              <a:t> para o GCFA para que </a:t>
            </a:r>
            <a:r>
              <a:rPr lang="en-US" sz="2000" dirty="0" err="1">
                <a:latin typeface="Acumin Pro SemiCondensed" panose="020B0506020202020204"/>
              </a:rPr>
              <a:t>os</a:t>
            </a:r>
            <a:r>
              <a:rPr lang="en-US" sz="2000" dirty="0">
                <a:latin typeface="Acumin Pro SemiCondensed" panose="020B0506020202020204"/>
              </a:rPr>
              <a:t> </a:t>
            </a:r>
            <a:r>
              <a:rPr lang="en-US" sz="2000" dirty="0" err="1">
                <a:latin typeface="Acumin Pro SemiCondensed" panose="020B0506020202020204"/>
              </a:rPr>
              <a:t>seus</a:t>
            </a:r>
            <a:r>
              <a:rPr lang="en-US" sz="2000" dirty="0">
                <a:latin typeface="Acumin Pro SemiCondensed" panose="020B0506020202020204"/>
              </a:rPr>
              <a:t> </a:t>
            </a:r>
            <a:r>
              <a:rPr lang="en-US" sz="2000" dirty="0" err="1">
                <a:latin typeface="Acumin Pro SemiCondensed" panose="020B0506020202020204"/>
              </a:rPr>
              <a:t>responsáveis</a:t>
            </a:r>
            <a:r>
              <a:rPr lang="en-US" sz="2000" dirty="0">
                <a:latin typeface="Acumin Pro SemiCondensed" panose="020B0506020202020204"/>
              </a:rPr>
              <a:t> pela </a:t>
            </a:r>
            <a:r>
              <a:rPr lang="en-US" sz="2000" dirty="0" err="1">
                <a:latin typeface="Acumin Pro SemiCondensed" panose="020B0506020202020204"/>
              </a:rPr>
              <a:t>liderança</a:t>
            </a:r>
            <a:r>
              <a:rPr lang="en-US" sz="2000" dirty="0">
                <a:latin typeface="Acumin Pro SemiCondensed" panose="020B0506020202020204"/>
              </a:rPr>
              <a:t> </a:t>
            </a:r>
            <a:r>
              <a:rPr lang="en-US" sz="2000" dirty="0" err="1">
                <a:latin typeface="Acumin Pro SemiCondensed" panose="020B0506020202020204"/>
              </a:rPr>
              <a:t>possam</a:t>
            </a:r>
            <a:r>
              <a:rPr lang="en-US" sz="2000" dirty="0">
                <a:latin typeface="Acumin Pro SemiCondensed" panose="020B0506020202020204"/>
              </a:rPr>
              <a:t> ser </a:t>
            </a:r>
            <a:r>
              <a:rPr lang="en-US" sz="2000" dirty="0" err="1">
                <a:latin typeface="Acumin Pro SemiCondensed" panose="020B0506020202020204"/>
              </a:rPr>
              <a:t>actualizados</a:t>
            </a:r>
            <a:r>
              <a:rPr lang="en-US" sz="2000" dirty="0">
                <a:latin typeface="Acumin Pro SemiCondensed" panose="020B0506020202020204"/>
              </a:rPr>
              <a:t> </a:t>
            </a:r>
            <a:r>
              <a:rPr lang="en-US" sz="2000" dirty="0" err="1">
                <a:latin typeface="Acumin Pro SemiCondensed" panose="020B0506020202020204"/>
              </a:rPr>
              <a:t>nos</a:t>
            </a:r>
            <a:r>
              <a:rPr lang="en-US" sz="2000" dirty="0">
                <a:latin typeface="Acumin Pro SemiCondensed" panose="020B0506020202020204"/>
              </a:rPr>
              <a:t> </a:t>
            </a:r>
            <a:r>
              <a:rPr lang="en-US" sz="2000" dirty="0" err="1">
                <a:latin typeface="Acumin Pro SemiCondensed" panose="020B0506020202020204"/>
              </a:rPr>
              <a:t>nossos</a:t>
            </a:r>
            <a:r>
              <a:rPr lang="en-US" sz="2000" dirty="0">
                <a:latin typeface="Acumin Pro SemiCondensed" panose="020B0506020202020204"/>
              </a:rPr>
              <a:t> </a:t>
            </a:r>
            <a:r>
              <a:rPr lang="en-US" sz="2000" dirty="0" err="1">
                <a:latin typeface="Acumin Pro SemiCondensed" panose="020B0506020202020204"/>
              </a:rPr>
              <a:t>registos</a:t>
            </a:r>
            <a:r>
              <a:rPr lang="en-US" sz="2000" dirty="0">
                <a:latin typeface="Acumin Pro SemiCondensed" panose="020B0506020202020204"/>
              </a:rPr>
              <a:t> </a:t>
            </a:r>
          </a:p>
        </p:txBody>
      </p:sp>
      <p:sp>
        <p:nvSpPr>
          <p:cNvPr id="16" name="TextBox 15">
            <a:extLst>
              <a:ext uri="{FF2B5EF4-FFF2-40B4-BE49-F238E27FC236}">
                <a16:creationId xmlns:a16="http://schemas.microsoft.com/office/drawing/2014/main" id="{FC9E8FA9-C068-C8E4-F222-5C5E3E15009A}"/>
              </a:ext>
            </a:extLst>
          </p:cNvPr>
          <p:cNvSpPr txBox="1"/>
          <p:nvPr/>
        </p:nvSpPr>
        <p:spPr>
          <a:xfrm>
            <a:off x="2068600" y="5352309"/>
            <a:ext cx="8980980" cy="736355"/>
          </a:xfrm>
          <a:prstGeom prst="rect">
            <a:avLst/>
          </a:prstGeom>
          <a:noFill/>
        </p:spPr>
        <p:txBody>
          <a:bodyPr wrap="square" rtlCol="0">
            <a:spAutoFit/>
          </a:bodyPr>
          <a:lstStyle/>
          <a:p>
            <a:pPr>
              <a:lnSpc>
                <a:spcPct val="107000"/>
              </a:lnSpc>
              <a:spcAft>
                <a:spcPts val="1067"/>
              </a:spcAft>
            </a:pPr>
            <a:r>
              <a:rPr lang="sw" sz="2000" dirty="0">
                <a:latin typeface="Acumin Pro SemiCondensed" panose="020B0506020202020204"/>
              </a:rPr>
              <a:t>Fomu ya Uongozi wa Konfarasa inapaswa kujazwa kila baada ya miezi mitatu na kutumwa kwa GCFA ili wafanyakazi wako wa Uongozi wasasishwe katika rekodi zetu.</a:t>
            </a:r>
            <a:endParaRPr lang="en-US" sz="2000" dirty="0">
              <a:latin typeface="Acumin Pro SemiCondensed" panose="020B0506020202020204"/>
            </a:endParaRPr>
          </a:p>
        </p:txBody>
      </p:sp>
    </p:spTree>
    <p:extLst>
      <p:ext uri="{BB962C8B-B14F-4D97-AF65-F5344CB8AC3E}">
        <p14:creationId xmlns:p14="http://schemas.microsoft.com/office/powerpoint/2010/main" val="102194448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F3F3F3"/>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56DBC9B-6366-1BD4-9E7F-7CBF70F115C1}"/>
              </a:ext>
            </a:extLst>
          </p:cNvPr>
          <p:cNvSpPr/>
          <p:nvPr/>
        </p:nvSpPr>
        <p:spPr>
          <a:xfrm>
            <a:off x="271071" y="1184222"/>
            <a:ext cx="11351434" cy="5197049"/>
          </a:xfrm>
          <a:prstGeom prst="rect">
            <a:avLst/>
          </a:prstGeom>
          <a:solidFill>
            <a:schemeClr val="bg1"/>
          </a:solidFill>
          <a:ln w="63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z</a:t>
            </a:r>
          </a:p>
        </p:txBody>
      </p:sp>
      <p:sp>
        <p:nvSpPr>
          <p:cNvPr id="2" name="TextBox 1">
            <a:extLst>
              <a:ext uri="{FF2B5EF4-FFF2-40B4-BE49-F238E27FC236}">
                <a16:creationId xmlns:a16="http://schemas.microsoft.com/office/drawing/2014/main" id="{A4C0B387-14B1-268F-A198-EF2DB45115A3}"/>
              </a:ext>
            </a:extLst>
          </p:cNvPr>
          <p:cNvSpPr txBox="1"/>
          <p:nvPr/>
        </p:nvSpPr>
        <p:spPr>
          <a:xfrm>
            <a:off x="271071" y="293723"/>
            <a:ext cx="11576023" cy="646331"/>
          </a:xfrm>
          <a:prstGeom prst="rect">
            <a:avLst/>
          </a:prstGeom>
          <a:noFill/>
        </p:spPr>
        <p:txBody>
          <a:bodyPr wrap="square" rtlCol="0">
            <a:spAutoFit/>
          </a:bodyPr>
          <a:lstStyle/>
          <a:p>
            <a:pPr algn="ctr"/>
            <a:r>
              <a:rPr lang="en-US" sz="3600" b="1" dirty="0">
                <a:solidFill>
                  <a:schemeClr val="accent1"/>
                </a:solidFill>
                <a:latin typeface="Acumin Pro SemiCondensed Smbd" panose="020B0506020202020204" pitchFamily="34" charset="77"/>
              </a:rPr>
              <a:t>Leadership Form</a:t>
            </a:r>
          </a:p>
        </p:txBody>
      </p:sp>
      <p:sp>
        <p:nvSpPr>
          <p:cNvPr id="6" name="Rectangle 2">
            <a:extLst>
              <a:ext uri="{FF2B5EF4-FFF2-40B4-BE49-F238E27FC236}">
                <a16:creationId xmlns:a16="http://schemas.microsoft.com/office/drawing/2014/main" id="{2B371F4D-1C20-32A1-2A05-7EB04D8785B3}"/>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Rectangle 4">
            <a:extLst>
              <a:ext uri="{FF2B5EF4-FFF2-40B4-BE49-F238E27FC236}">
                <a16:creationId xmlns:a16="http://schemas.microsoft.com/office/drawing/2014/main" id="{497CEAA2-70C2-B0F7-A734-EA0AC1B86E8C}"/>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1" name="Rectangle 6">
            <a:extLst>
              <a:ext uri="{FF2B5EF4-FFF2-40B4-BE49-F238E27FC236}">
                <a16:creationId xmlns:a16="http://schemas.microsoft.com/office/drawing/2014/main" id="{12952807-64D4-EB09-226D-1D1A6145DEDF}"/>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Rectangle 8">
            <a:extLst>
              <a:ext uri="{FF2B5EF4-FFF2-40B4-BE49-F238E27FC236}">
                <a16:creationId xmlns:a16="http://schemas.microsoft.com/office/drawing/2014/main" id="{D01B84D8-AA3D-2AAE-F0DD-834361F66DFA}"/>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 name="TextBox 2">
            <a:extLst>
              <a:ext uri="{FF2B5EF4-FFF2-40B4-BE49-F238E27FC236}">
                <a16:creationId xmlns:a16="http://schemas.microsoft.com/office/drawing/2014/main" id="{138F6ADB-36AB-6B88-1120-0895B378607A}"/>
              </a:ext>
            </a:extLst>
          </p:cNvPr>
          <p:cNvSpPr txBox="1"/>
          <p:nvPr/>
        </p:nvSpPr>
        <p:spPr>
          <a:xfrm>
            <a:off x="383365" y="814890"/>
            <a:ext cx="11351434" cy="369332"/>
          </a:xfrm>
          <a:prstGeom prst="rect">
            <a:avLst/>
          </a:prstGeom>
          <a:noFill/>
        </p:spPr>
        <p:txBody>
          <a:bodyPr wrap="square" rtlCol="0">
            <a:spAutoFit/>
          </a:bodyPr>
          <a:lstStyle/>
          <a:p>
            <a:pPr algn="ctr"/>
            <a:r>
              <a:rPr lang="en-US" sz="1800" b="1" dirty="0">
                <a:latin typeface="Acumin Pro SemiCondensed" panose="020B0506020202020204" pitchFamily="34" charset="77"/>
                <a:ea typeface="+mj-ea"/>
                <a:cs typeface="+mj-cs"/>
              </a:rPr>
              <a:t>Conference Leadership form</a:t>
            </a:r>
          </a:p>
        </p:txBody>
      </p:sp>
      <p:pic>
        <p:nvPicPr>
          <p:cNvPr id="5" name="Picture 4">
            <a:extLst>
              <a:ext uri="{FF2B5EF4-FFF2-40B4-BE49-F238E27FC236}">
                <a16:creationId xmlns:a16="http://schemas.microsoft.com/office/drawing/2014/main" id="{3983AAD6-7215-E41A-28C1-1AB9C9DEFB9F}"/>
              </a:ext>
            </a:extLst>
          </p:cNvPr>
          <p:cNvPicPr>
            <a:picLocks noChangeAspect="1"/>
          </p:cNvPicPr>
          <p:nvPr/>
        </p:nvPicPr>
        <p:blipFill>
          <a:blip r:embed="rId3"/>
          <a:stretch>
            <a:fillRect/>
          </a:stretch>
        </p:blipFill>
        <p:spPr>
          <a:xfrm>
            <a:off x="3676316" y="1333394"/>
            <a:ext cx="3996197" cy="4491725"/>
          </a:xfrm>
          <a:prstGeom prst="rect">
            <a:avLst/>
          </a:prstGeom>
        </p:spPr>
      </p:pic>
      <p:sp>
        <p:nvSpPr>
          <p:cNvPr id="7" name="TextBox 6">
            <a:extLst>
              <a:ext uri="{FF2B5EF4-FFF2-40B4-BE49-F238E27FC236}">
                <a16:creationId xmlns:a16="http://schemas.microsoft.com/office/drawing/2014/main" id="{B2EE4AE0-1B94-ABC1-9AB8-B449BC462E36}"/>
              </a:ext>
            </a:extLst>
          </p:cNvPr>
          <p:cNvSpPr txBox="1"/>
          <p:nvPr/>
        </p:nvSpPr>
        <p:spPr>
          <a:xfrm>
            <a:off x="318562" y="5847347"/>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ENG</a:t>
            </a:r>
          </a:p>
        </p:txBody>
      </p:sp>
      <p:sp>
        <p:nvSpPr>
          <p:cNvPr id="8" name="TextBox 7">
            <a:extLst>
              <a:ext uri="{FF2B5EF4-FFF2-40B4-BE49-F238E27FC236}">
                <a16:creationId xmlns:a16="http://schemas.microsoft.com/office/drawing/2014/main" id="{692E4FCD-37A3-0FFE-A488-683F9BB9105F}"/>
              </a:ext>
            </a:extLst>
          </p:cNvPr>
          <p:cNvSpPr txBox="1"/>
          <p:nvPr/>
        </p:nvSpPr>
        <p:spPr>
          <a:xfrm>
            <a:off x="2703027" y="5847347"/>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FRA</a:t>
            </a:r>
          </a:p>
        </p:txBody>
      </p:sp>
      <p:sp>
        <p:nvSpPr>
          <p:cNvPr id="9" name="TextBox 8">
            <a:extLst>
              <a:ext uri="{FF2B5EF4-FFF2-40B4-BE49-F238E27FC236}">
                <a16:creationId xmlns:a16="http://schemas.microsoft.com/office/drawing/2014/main" id="{4EA32A4E-AE6D-AEE1-2676-9FAFFE40AB62}"/>
              </a:ext>
            </a:extLst>
          </p:cNvPr>
          <p:cNvSpPr txBox="1"/>
          <p:nvPr/>
        </p:nvSpPr>
        <p:spPr>
          <a:xfrm>
            <a:off x="5668317" y="5847347"/>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POR</a:t>
            </a:r>
          </a:p>
        </p:txBody>
      </p:sp>
      <p:sp>
        <p:nvSpPr>
          <p:cNvPr id="13" name="TextBox 12">
            <a:extLst>
              <a:ext uri="{FF2B5EF4-FFF2-40B4-BE49-F238E27FC236}">
                <a16:creationId xmlns:a16="http://schemas.microsoft.com/office/drawing/2014/main" id="{4C4A3604-516A-4699-7901-1F8ECE80F7BA}"/>
              </a:ext>
            </a:extLst>
          </p:cNvPr>
          <p:cNvSpPr txBox="1"/>
          <p:nvPr/>
        </p:nvSpPr>
        <p:spPr>
          <a:xfrm>
            <a:off x="8960178" y="5847347"/>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SWA</a:t>
            </a:r>
          </a:p>
        </p:txBody>
      </p:sp>
    </p:spTree>
    <p:extLst>
      <p:ext uri="{BB962C8B-B14F-4D97-AF65-F5344CB8AC3E}">
        <p14:creationId xmlns:p14="http://schemas.microsoft.com/office/powerpoint/2010/main" val="146403017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F3F3F3"/>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56DBC9B-6366-1BD4-9E7F-7CBF70F115C1}"/>
              </a:ext>
            </a:extLst>
          </p:cNvPr>
          <p:cNvSpPr/>
          <p:nvPr/>
        </p:nvSpPr>
        <p:spPr>
          <a:xfrm>
            <a:off x="383366" y="1010654"/>
            <a:ext cx="11351434" cy="5499476"/>
          </a:xfrm>
          <a:prstGeom prst="rect">
            <a:avLst/>
          </a:prstGeom>
          <a:solidFill>
            <a:schemeClr val="bg1"/>
          </a:solidFill>
          <a:ln w="63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A4C0B387-14B1-268F-A198-EF2DB45115A3}"/>
              </a:ext>
            </a:extLst>
          </p:cNvPr>
          <p:cNvSpPr txBox="1"/>
          <p:nvPr/>
        </p:nvSpPr>
        <p:spPr>
          <a:xfrm>
            <a:off x="271071" y="293723"/>
            <a:ext cx="11576023" cy="646331"/>
          </a:xfrm>
          <a:prstGeom prst="rect">
            <a:avLst/>
          </a:prstGeom>
          <a:noFill/>
        </p:spPr>
        <p:txBody>
          <a:bodyPr wrap="square" rtlCol="0">
            <a:spAutoFit/>
          </a:bodyPr>
          <a:lstStyle/>
          <a:p>
            <a:pPr algn="ctr"/>
            <a:r>
              <a:rPr lang="en-US" sz="3600" b="1" dirty="0">
                <a:solidFill>
                  <a:schemeClr val="accent1"/>
                </a:solidFill>
                <a:latin typeface="Acumin Pro SemiCondensed Smbd" panose="020B0506020202020204" pitchFamily="34" charset="77"/>
              </a:rPr>
              <a:t>Additional Information</a:t>
            </a:r>
          </a:p>
        </p:txBody>
      </p:sp>
      <p:sp>
        <p:nvSpPr>
          <p:cNvPr id="6" name="Rectangle 2">
            <a:extLst>
              <a:ext uri="{FF2B5EF4-FFF2-40B4-BE49-F238E27FC236}">
                <a16:creationId xmlns:a16="http://schemas.microsoft.com/office/drawing/2014/main" id="{2B371F4D-1C20-32A1-2A05-7EB04D8785B3}"/>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Rectangle 4">
            <a:extLst>
              <a:ext uri="{FF2B5EF4-FFF2-40B4-BE49-F238E27FC236}">
                <a16:creationId xmlns:a16="http://schemas.microsoft.com/office/drawing/2014/main" id="{497CEAA2-70C2-B0F7-A734-EA0AC1B86E8C}"/>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1" name="Rectangle 6">
            <a:extLst>
              <a:ext uri="{FF2B5EF4-FFF2-40B4-BE49-F238E27FC236}">
                <a16:creationId xmlns:a16="http://schemas.microsoft.com/office/drawing/2014/main" id="{12952807-64D4-EB09-226D-1D1A6145DEDF}"/>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Rectangle 8">
            <a:extLst>
              <a:ext uri="{FF2B5EF4-FFF2-40B4-BE49-F238E27FC236}">
                <a16:creationId xmlns:a16="http://schemas.microsoft.com/office/drawing/2014/main" id="{D01B84D8-AA3D-2AAE-F0DD-834361F66DFA}"/>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 name="TextBox 6">
            <a:extLst>
              <a:ext uri="{FF2B5EF4-FFF2-40B4-BE49-F238E27FC236}">
                <a16:creationId xmlns:a16="http://schemas.microsoft.com/office/drawing/2014/main" id="{0B5D3ADB-280F-D792-75E3-46A844D8B2D1}"/>
              </a:ext>
            </a:extLst>
          </p:cNvPr>
          <p:cNvSpPr txBox="1"/>
          <p:nvPr/>
        </p:nvSpPr>
        <p:spPr>
          <a:xfrm>
            <a:off x="2004325" y="1332912"/>
            <a:ext cx="8980980" cy="969176"/>
          </a:xfrm>
          <a:prstGeom prst="rect">
            <a:avLst/>
          </a:prstGeom>
          <a:noFill/>
        </p:spPr>
        <p:txBody>
          <a:bodyPr wrap="square" rtlCol="0">
            <a:spAutoFit/>
          </a:bodyPr>
          <a:lstStyle/>
          <a:p>
            <a:pPr marL="0" marR="0">
              <a:lnSpc>
                <a:spcPct val="107000"/>
              </a:lnSpc>
              <a:spcBef>
                <a:spcPts val="0"/>
              </a:spcBef>
              <a:spcAft>
                <a:spcPts val="0"/>
              </a:spcAft>
            </a:pPr>
            <a:r>
              <a:rPr lang="en-US" sz="1400" b="1" dirty="0">
                <a:latin typeface="Acumin Pro SemiCondensed" panose="020B0506020202020204" pitchFamily="34" charset="77"/>
              </a:rPr>
              <a:t>Reminders:</a:t>
            </a:r>
            <a:endParaRPr lang="en-US" sz="1400" b="1" dirty="0">
              <a:latin typeface="Acumin Pro SemiCondensed" panose="020B0506020202020204" pitchFamily="34" charset="77"/>
              <a:ea typeface="Calibri" panose="020F0502020204030204" pitchFamily="34" charset="0"/>
              <a:cs typeface="Times New Roman" panose="02020603050405020304" pitchFamily="18" charset="0"/>
            </a:endParaRPr>
          </a:p>
          <a:p>
            <a:pPr marL="380990" indent="-380990" rtl="0" fontAlgn="ctr">
              <a:spcBef>
                <a:spcPts val="0"/>
              </a:spcBef>
              <a:spcAft>
                <a:spcPts val="0"/>
              </a:spcAft>
              <a:buFont typeface="Arial" panose="020B0604020202020204" pitchFamily="34" charset="0"/>
              <a:buChar char="•"/>
            </a:pPr>
            <a:r>
              <a:rPr lang="en-US" sz="1400" dirty="0">
                <a:effectLst/>
                <a:latin typeface="Acumin Pro SemiCondensed" panose="020B0506020202020204" pitchFamily="34" charset="77"/>
              </a:rPr>
              <a:t>Deaconesses are considered LAY and not CLERGY</a:t>
            </a:r>
          </a:p>
          <a:p>
            <a:pPr marL="380990" indent="-380990" rtl="0" fontAlgn="ctr">
              <a:spcBef>
                <a:spcPts val="0"/>
              </a:spcBef>
              <a:spcAft>
                <a:spcPts val="0"/>
              </a:spcAft>
              <a:buFont typeface="Arial" panose="020B0604020202020204" pitchFamily="34" charset="0"/>
              <a:buChar char="•"/>
            </a:pPr>
            <a:r>
              <a:rPr lang="en-US" sz="1400" dirty="0">
                <a:effectLst/>
                <a:latin typeface="Acumin Pro SemiCondensed" panose="020B0506020202020204" pitchFamily="34" charset="77"/>
              </a:rPr>
              <a:t>Home Missioners are considered LAY and not CLERGY</a:t>
            </a:r>
          </a:p>
          <a:p>
            <a:pPr marL="380990" indent="-380990" rtl="0" fontAlgn="ctr">
              <a:spcBef>
                <a:spcPts val="0"/>
              </a:spcBef>
              <a:spcAft>
                <a:spcPts val="0"/>
              </a:spcAft>
              <a:buFont typeface="Arial" panose="020B0604020202020204" pitchFamily="34" charset="0"/>
              <a:buChar char="•"/>
            </a:pPr>
            <a:r>
              <a:rPr lang="en-US" sz="1400" dirty="0">
                <a:latin typeface="Acumin Pro SemiCondensed" panose="020B0506020202020204" pitchFamily="34" charset="77"/>
              </a:rPr>
              <a:t>Enter</a:t>
            </a:r>
            <a:r>
              <a:rPr lang="en-US" sz="1400" dirty="0">
                <a:effectLst/>
                <a:latin typeface="Acumin Pro SemiCondensed" panose="020B0506020202020204" pitchFamily="34" charset="77"/>
              </a:rPr>
              <a:t> your Clergy count in the journal within the BAC</a:t>
            </a:r>
          </a:p>
        </p:txBody>
      </p:sp>
      <p:sp>
        <p:nvSpPr>
          <p:cNvPr id="13" name="TextBox 12">
            <a:extLst>
              <a:ext uri="{FF2B5EF4-FFF2-40B4-BE49-F238E27FC236}">
                <a16:creationId xmlns:a16="http://schemas.microsoft.com/office/drawing/2014/main" id="{DB4C337E-3263-BDBF-EB9F-2CE77FDD1CD4}"/>
              </a:ext>
            </a:extLst>
          </p:cNvPr>
          <p:cNvSpPr txBox="1"/>
          <p:nvPr/>
        </p:nvSpPr>
        <p:spPr>
          <a:xfrm>
            <a:off x="700055" y="1318782"/>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ENG</a:t>
            </a:r>
          </a:p>
        </p:txBody>
      </p:sp>
      <p:sp>
        <p:nvSpPr>
          <p:cNvPr id="14" name="TextBox 13">
            <a:extLst>
              <a:ext uri="{FF2B5EF4-FFF2-40B4-BE49-F238E27FC236}">
                <a16:creationId xmlns:a16="http://schemas.microsoft.com/office/drawing/2014/main" id="{379C714A-0178-DE05-3ADE-85460CF46B71}"/>
              </a:ext>
            </a:extLst>
          </p:cNvPr>
          <p:cNvSpPr txBox="1"/>
          <p:nvPr/>
        </p:nvSpPr>
        <p:spPr>
          <a:xfrm>
            <a:off x="700055" y="2612398"/>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FRA</a:t>
            </a:r>
          </a:p>
        </p:txBody>
      </p:sp>
      <p:sp>
        <p:nvSpPr>
          <p:cNvPr id="15" name="TextBox 14">
            <a:extLst>
              <a:ext uri="{FF2B5EF4-FFF2-40B4-BE49-F238E27FC236}">
                <a16:creationId xmlns:a16="http://schemas.microsoft.com/office/drawing/2014/main" id="{D4EA9F6E-E3DD-450C-3B4C-FFAD72DE73F1}"/>
              </a:ext>
            </a:extLst>
          </p:cNvPr>
          <p:cNvSpPr txBox="1"/>
          <p:nvPr/>
        </p:nvSpPr>
        <p:spPr>
          <a:xfrm>
            <a:off x="700055" y="4017783"/>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POR</a:t>
            </a:r>
          </a:p>
        </p:txBody>
      </p:sp>
      <p:sp>
        <p:nvSpPr>
          <p:cNvPr id="16" name="TextBox 15">
            <a:extLst>
              <a:ext uri="{FF2B5EF4-FFF2-40B4-BE49-F238E27FC236}">
                <a16:creationId xmlns:a16="http://schemas.microsoft.com/office/drawing/2014/main" id="{9924734C-1E44-53A2-6B55-70A7757FDD50}"/>
              </a:ext>
            </a:extLst>
          </p:cNvPr>
          <p:cNvSpPr txBox="1"/>
          <p:nvPr/>
        </p:nvSpPr>
        <p:spPr>
          <a:xfrm>
            <a:off x="700055" y="5104633"/>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SWA</a:t>
            </a:r>
          </a:p>
        </p:txBody>
      </p:sp>
      <p:sp>
        <p:nvSpPr>
          <p:cNvPr id="3" name="TextBox 2">
            <a:extLst>
              <a:ext uri="{FF2B5EF4-FFF2-40B4-BE49-F238E27FC236}">
                <a16:creationId xmlns:a16="http://schemas.microsoft.com/office/drawing/2014/main" id="{02FCC978-591C-91DA-E39C-B163D0C434FB}"/>
              </a:ext>
            </a:extLst>
          </p:cNvPr>
          <p:cNvSpPr txBox="1"/>
          <p:nvPr/>
        </p:nvSpPr>
        <p:spPr>
          <a:xfrm>
            <a:off x="2004323" y="2612398"/>
            <a:ext cx="8980980" cy="1010661"/>
          </a:xfrm>
          <a:prstGeom prst="rect">
            <a:avLst/>
          </a:prstGeom>
          <a:noFill/>
        </p:spPr>
        <p:txBody>
          <a:bodyPr wrap="square" rtlCol="0">
            <a:spAutoFit/>
          </a:bodyPr>
          <a:lstStyle/>
          <a:p>
            <a:pPr>
              <a:lnSpc>
                <a:spcPct val="107000"/>
              </a:lnSpc>
            </a:pPr>
            <a:r>
              <a:rPr lang="fr-FR" sz="1400" b="1" dirty="0">
                <a:latin typeface="Acumin Pro SemiCondensed" panose="020B0506020202020204" pitchFamily="34" charset="77"/>
              </a:rPr>
              <a:t>Rappels:</a:t>
            </a:r>
          </a:p>
          <a:p>
            <a:pPr marL="457200" indent="-457200">
              <a:lnSpc>
                <a:spcPct val="107000"/>
              </a:lnSpc>
              <a:buFont typeface="Arial" panose="020B0604020202020204" pitchFamily="34" charset="0"/>
              <a:buChar char="•"/>
            </a:pPr>
            <a:r>
              <a:rPr lang="fr-FR" sz="1400" dirty="0">
                <a:latin typeface="Acumin Pro SemiCondensed" panose="020B0506020202020204" pitchFamily="34" charset="77"/>
              </a:rPr>
              <a:t>Les diacres sont considérés comme des laïcs et non des membres du clergé</a:t>
            </a:r>
          </a:p>
          <a:p>
            <a:pPr marL="457200" indent="-457200">
              <a:lnSpc>
                <a:spcPct val="107000"/>
              </a:lnSpc>
              <a:buFont typeface="Arial" panose="020B0604020202020204" pitchFamily="34" charset="0"/>
              <a:buChar char="•"/>
            </a:pPr>
            <a:r>
              <a:rPr lang="fr-FR" sz="1400" dirty="0">
                <a:latin typeface="Acumin Pro SemiCondensed" panose="020B0506020202020204" pitchFamily="34" charset="77"/>
              </a:rPr>
              <a:t>Les </a:t>
            </a:r>
            <a:r>
              <a:rPr lang="fr-FR" sz="1400" dirty="0" err="1">
                <a:latin typeface="Acumin Pro SemiCondensed" panose="020B0506020202020204" pitchFamily="34" charset="77"/>
              </a:rPr>
              <a:t>Missionaires</a:t>
            </a:r>
            <a:r>
              <a:rPr lang="fr-FR" sz="1400" dirty="0">
                <a:latin typeface="Acumin Pro SemiCondensed" panose="020B0506020202020204" pitchFamily="34" charset="77"/>
              </a:rPr>
              <a:t> internes sont considérés comme des laïcs et non des membres du clergé</a:t>
            </a:r>
          </a:p>
          <a:p>
            <a:pPr marL="457200" indent="-457200">
              <a:lnSpc>
                <a:spcPct val="107000"/>
              </a:lnSpc>
              <a:buFont typeface="Arial" panose="020B0604020202020204" pitchFamily="34" charset="0"/>
              <a:buChar char="•"/>
            </a:pPr>
            <a:r>
              <a:rPr lang="fr-FR" sz="1400" dirty="0">
                <a:latin typeface="Acumin Pro SemiCondensed" panose="020B0506020202020204" pitchFamily="34" charset="77"/>
              </a:rPr>
              <a:t>Entrez votre nombre de membres du clergé dans le journal (document de travail de la conférence annuelle)</a:t>
            </a:r>
          </a:p>
        </p:txBody>
      </p:sp>
      <p:sp>
        <p:nvSpPr>
          <p:cNvPr id="5" name="TextBox 4">
            <a:extLst>
              <a:ext uri="{FF2B5EF4-FFF2-40B4-BE49-F238E27FC236}">
                <a16:creationId xmlns:a16="http://schemas.microsoft.com/office/drawing/2014/main" id="{371CAE06-B337-7160-4722-AE087266D546}"/>
              </a:ext>
            </a:extLst>
          </p:cNvPr>
          <p:cNvSpPr txBox="1"/>
          <p:nvPr/>
        </p:nvSpPr>
        <p:spPr>
          <a:xfrm>
            <a:off x="2004323" y="4068169"/>
            <a:ext cx="8980980" cy="969176"/>
          </a:xfrm>
          <a:prstGeom prst="rect">
            <a:avLst/>
          </a:prstGeom>
          <a:noFill/>
        </p:spPr>
        <p:txBody>
          <a:bodyPr wrap="square" rtlCol="0">
            <a:spAutoFit/>
          </a:bodyPr>
          <a:lstStyle/>
          <a:p>
            <a:pPr marL="0" marR="0">
              <a:lnSpc>
                <a:spcPct val="107000"/>
              </a:lnSpc>
              <a:spcBef>
                <a:spcPts val="0"/>
              </a:spcBef>
              <a:spcAft>
                <a:spcPts val="0"/>
              </a:spcAft>
            </a:pPr>
            <a:r>
              <a:rPr lang="en-US" sz="1400" b="1" dirty="0" err="1">
                <a:latin typeface="Acumin Pro SemiCondensed" panose="020B0506020202020204"/>
              </a:rPr>
              <a:t>Lembretes</a:t>
            </a:r>
            <a:r>
              <a:rPr lang="en-US" sz="1400" b="1" dirty="0">
                <a:latin typeface="Acumin Pro SemiCondensed" panose="020B0506020202020204"/>
              </a:rPr>
              <a:t>:</a:t>
            </a:r>
            <a:endParaRPr lang="en-US" sz="1400" b="1" dirty="0">
              <a:latin typeface="Acumin Pro SemiCondensed" panose="020B0506020202020204"/>
              <a:ea typeface="Calibri" panose="020F0502020204030204" pitchFamily="34" charset="0"/>
              <a:cs typeface="Times New Roman" panose="02020603050405020304" pitchFamily="18" charset="0"/>
            </a:endParaRPr>
          </a:p>
          <a:p>
            <a:pPr marL="380990" indent="-380990" rtl="0" fontAlgn="ctr">
              <a:spcBef>
                <a:spcPts val="0"/>
              </a:spcBef>
              <a:spcAft>
                <a:spcPts val="0"/>
              </a:spcAft>
              <a:buFont typeface="Arial" panose="020B0604020202020204" pitchFamily="34" charset="0"/>
              <a:buChar char="•"/>
            </a:pPr>
            <a:r>
              <a:rPr lang="en-US" sz="1400" dirty="0" err="1">
                <a:effectLst/>
                <a:latin typeface="Acumin Pro SemiCondensed" panose="020B0506020202020204"/>
              </a:rPr>
              <a:t>Os</a:t>
            </a:r>
            <a:r>
              <a:rPr lang="en-US" sz="1400" dirty="0">
                <a:effectLst/>
                <a:latin typeface="Acumin Pro SemiCondensed" panose="020B0506020202020204"/>
              </a:rPr>
              <a:t> </a:t>
            </a:r>
            <a:r>
              <a:rPr lang="en-US" sz="1400" dirty="0" err="1">
                <a:effectLst/>
                <a:latin typeface="Acumin Pro SemiCondensed" panose="020B0506020202020204"/>
              </a:rPr>
              <a:t>diáconos</a:t>
            </a:r>
            <a:r>
              <a:rPr lang="en-US" sz="1400" dirty="0">
                <a:effectLst/>
                <a:latin typeface="Acumin Pro SemiCondensed" panose="020B0506020202020204"/>
              </a:rPr>
              <a:t> e as </a:t>
            </a:r>
            <a:r>
              <a:rPr lang="en-US" sz="1400" dirty="0" err="1">
                <a:effectLst/>
                <a:latin typeface="Acumin Pro SemiCondensed" panose="020B0506020202020204"/>
              </a:rPr>
              <a:t>diaconisas</a:t>
            </a:r>
            <a:r>
              <a:rPr lang="en-US" sz="1400" dirty="0">
                <a:effectLst/>
                <a:latin typeface="Acumin Pro SemiCondensed" panose="020B0506020202020204"/>
              </a:rPr>
              <a:t> </a:t>
            </a:r>
            <a:r>
              <a:rPr lang="en-US" sz="1400" dirty="0" err="1">
                <a:effectLst/>
                <a:latin typeface="Acumin Pro SemiCondensed" panose="020B0506020202020204"/>
              </a:rPr>
              <a:t>são</a:t>
            </a:r>
            <a:r>
              <a:rPr lang="en-US" sz="1400" dirty="0">
                <a:effectLst/>
                <a:latin typeface="Acumin Pro SemiCondensed" panose="020B0506020202020204"/>
              </a:rPr>
              <a:t> </a:t>
            </a:r>
            <a:r>
              <a:rPr lang="en-US" sz="1400" dirty="0" err="1">
                <a:effectLst/>
                <a:latin typeface="Acumin Pro SemiCondensed" panose="020B0506020202020204"/>
              </a:rPr>
              <a:t>considerados</a:t>
            </a:r>
            <a:r>
              <a:rPr lang="en-US" sz="1400" dirty="0">
                <a:effectLst/>
                <a:latin typeface="Acumin Pro SemiCondensed" panose="020B0506020202020204"/>
              </a:rPr>
              <a:t> LEIGOS e </a:t>
            </a:r>
            <a:r>
              <a:rPr lang="en-US" sz="1400" dirty="0" err="1">
                <a:effectLst/>
                <a:latin typeface="Acumin Pro SemiCondensed" panose="020B0506020202020204"/>
              </a:rPr>
              <a:t>não</a:t>
            </a:r>
            <a:r>
              <a:rPr lang="en-US" sz="1400" dirty="0">
                <a:effectLst/>
                <a:latin typeface="Acumin Pro SemiCondensed" panose="020B0506020202020204"/>
              </a:rPr>
              <a:t> CLERO</a:t>
            </a:r>
          </a:p>
          <a:p>
            <a:pPr marL="380990" indent="-380990" fontAlgn="ctr">
              <a:buFont typeface="Arial" panose="020B0604020202020204" pitchFamily="34" charset="0"/>
              <a:buChar char="•"/>
            </a:pPr>
            <a:r>
              <a:rPr lang="en-US" sz="1400" dirty="0" err="1">
                <a:effectLst/>
                <a:latin typeface="Acumin Pro SemiCondensed" panose="020B0506020202020204"/>
              </a:rPr>
              <a:t>Os</a:t>
            </a:r>
            <a:r>
              <a:rPr lang="en-US" sz="1400" dirty="0">
                <a:effectLst/>
                <a:latin typeface="Acumin Pro SemiCondensed" panose="020B0506020202020204"/>
              </a:rPr>
              <a:t> </a:t>
            </a:r>
            <a:r>
              <a:rPr lang="pt" sz="1400" dirty="0">
                <a:effectLst/>
                <a:latin typeface="Acumin Pro SemiCondensed" panose="020B0506020202020204"/>
              </a:rPr>
              <a:t>Missionários Nacionais são considerados LEIGOS e não CLERO</a:t>
            </a:r>
          </a:p>
          <a:p>
            <a:pPr marL="380990" indent="-380990" fontAlgn="ctr">
              <a:buFont typeface="Arial" panose="020B0604020202020204" pitchFamily="34" charset="0"/>
              <a:buChar char="•"/>
            </a:pPr>
            <a:r>
              <a:rPr lang="pt" sz="1400" dirty="0">
                <a:latin typeface="Acumin Pro SemiCondensed" panose="020B0506020202020204"/>
              </a:rPr>
              <a:t>Insira a </a:t>
            </a:r>
            <a:r>
              <a:rPr lang="pt" sz="1400" dirty="0">
                <a:effectLst/>
                <a:latin typeface="Acumin Pro SemiCondensed" panose="020B0506020202020204"/>
              </a:rPr>
              <a:t>sua contagem do Clero no diário </a:t>
            </a:r>
            <a:r>
              <a:rPr lang="pt" sz="1400" dirty="0">
                <a:latin typeface="Acumin Pro SemiCondensed" panose="020B0506020202020204"/>
              </a:rPr>
              <a:t>no </a:t>
            </a:r>
            <a:r>
              <a:rPr lang="pt" sz="1400" dirty="0">
                <a:effectLst/>
                <a:latin typeface="Acumin Pro SemiCondensed" panose="020B0506020202020204"/>
              </a:rPr>
              <a:t>BAC</a:t>
            </a:r>
            <a:endParaRPr lang="en-US" sz="1400" dirty="0">
              <a:effectLst/>
              <a:latin typeface="Acumin Pro SemiCondensed" panose="020B0506020202020204"/>
            </a:endParaRPr>
          </a:p>
        </p:txBody>
      </p:sp>
      <p:sp>
        <p:nvSpPr>
          <p:cNvPr id="8" name="TextBox 7">
            <a:extLst>
              <a:ext uri="{FF2B5EF4-FFF2-40B4-BE49-F238E27FC236}">
                <a16:creationId xmlns:a16="http://schemas.microsoft.com/office/drawing/2014/main" id="{4A9798F7-38B9-AFCE-9594-9E3911E2E819}"/>
              </a:ext>
            </a:extLst>
          </p:cNvPr>
          <p:cNvSpPr txBox="1"/>
          <p:nvPr/>
        </p:nvSpPr>
        <p:spPr>
          <a:xfrm>
            <a:off x="2004323" y="5173845"/>
            <a:ext cx="8980980" cy="1084464"/>
          </a:xfrm>
          <a:prstGeom prst="rect">
            <a:avLst/>
          </a:prstGeom>
          <a:noFill/>
        </p:spPr>
        <p:txBody>
          <a:bodyPr wrap="square" rtlCol="0">
            <a:spAutoFit/>
          </a:bodyPr>
          <a:lstStyle/>
          <a:p>
            <a:pPr marL="0" marR="0">
              <a:lnSpc>
                <a:spcPct val="107000"/>
              </a:lnSpc>
              <a:spcBef>
                <a:spcPts val="0"/>
              </a:spcBef>
              <a:spcAft>
                <a:spcPts val="0"/>
              </a:spcAft>
            </a:pPr>
            <a:r>
              <a:rPr lang="sw" sz="1400" dirty="0">
                <a:latin typeface="Acumin Pro SemiCondensed" panose="020B0506020202020204"/>
              </a:rPr>
              <a:t>Vikumbusho:</a:t>
            </a:r>
          </a:p>
          <a:p>
            <a:pPr marL="0" marR="0">
              <a:lnSpc>
                <a:spcPct val="107000"/>
              </a:lnSpc>
              <a:spcBef>
                <a:spcPts val="0"/>
              </a:spcBef>
              <a:spcAft>
                <a:spcPts val="0"/>
              </a:spcAft>
            </a:pPr>
            <a:endParaRPr lang="en-US" sz="700" dirty="0">
              <a:latin typeface="Acumin Pro SemiCondensed" panose="020B0506020202020204"/>
              <a:ea typeface="Calibri" panose="020F0502020204030204" pitchFamily="34" charset="0"/>
              <a:cs typeface="Times New Roman" panose="02020603050405020304" pitchFamily="18" charset="0"/>
            </a:endParaRPr>
          </a:p>
          <a:p>
            <a:pPr marL="380990" indent="-380990" rtl="0" fontAlgn="ctr">
              <a:spcBef>
                <a:spcPts val="0"/>
              </a:spcBef>
              <a:spcAft>
                <a:spcPts val="0"/>
              </a:spcAft>
              <a:buFont typeface="Arial" panose="020B0604020202020204" pitchFamily="34" charset="0"/>
              <a:buChar char="•"/>
            </a:pPr>
            <a:r>
              <a:rPr lang="sw" sz="1400" dirty="0">
                <a:effectLst/>
                <a:latin typeface="Acumin Pro SemiCondensed" panose="020B0506020202020204"/>
              </a:rPr>
              <a:t>Shemasi/ </a:t>
            </a:r>
            <a:r>
              <a:rPr lang="sw" sz="1400" dirty="0">
                <a:latin typeface="Acumin Pro SemiCondensed" panose="020B0506020202020204"/>
              </a:rPr>
              <a:t>Mashemashi</a:t>
            </a:r>
            <a:r>
              <a:rPr lang="sw" sz="1400" dirty="0">
                <a:effectLst/>
                <a:latin typeface="Acumin Pro SemiCondensed" panose="020B0506020202020204"/>
              </a:rPr>
              <a:t> wanachukuliwa kuwa WALEI na sio MKADHA</a:t>
            </a:r>
          </a:p>
          <a:p>
            <a:pPr marL="380990" indent="-380990" rtl="0" fontAlgn="ctr">
              <a:spcBef>
                <a:spcPts val="0"/>
              </a:spcBef>
              <a:spcAft>
                <a:spcPts val="0"/>
              </a:spcAft>
              <a:buFont typeface="Arial" panose="020B0604020202020204" pitchFamily="34" charset="0"/>
              <a:buChar char="•"/>
            </a:pPr>
            <a:r>
              <a:rPr lang="sw" sz="1400" dirty="0">
                <a:effectLst/>
                <a:latin typeface="Acumin Pro SemiCondensed" panose="020B0506020202020204"/>
              </a:rPr>
              <a:t>Wamisionari wa Nyumbani wanachukuliwa kuwa WALEI na sio MKADHA</a:t>
            </a:r>
          </a:p>
          <a:p>
            <a:pPr marL="380990" indent="-380990" rtl="0" fontAlgn="ctr">
              <a:spcBef>
                <a:spcPts val="0"/>
              </a:spcBef>
              <a:spcAft>
                <a:spcPts val="0"/>
              </a:spcAft>
              <a:buFont typeface="Arial" panose="020B0604020202020204" pitchFamily="34" charset="0"/>
              <a:buChar char="•"/>
            </a:pPr>
            <a:r>
              <a:rPr lang="sw" sz="1400" dirty="0">
                <a:latin typeface="Acumin Pro SemiCondensed" panose="020B0506020202020204"/>
              </a:rPr>
              <a:t>Ingiza </a:t>
            </a:r>
            <a:r>
              <a:rPr lang="sw" sz="1400" dirty="0">
                <a:effectLst/>
                <a:latin typeface="Acumin Pro SemiCondensed" panose="020B0506020202020204"/>
              </a:rPr>
              <a:t>idadi yako ya Makasisi kwenye jarida ndani ya BAC</a:t>
            </a:r>
          </a:p>
        </p:txBody>
      </p:sp>
    </p:spTree>
    <p:extLst>
      <p:ext uri="{BB962C8B-B14F-4D97-AF65-F5344CB8AC3E}">
        <p14:creationId xmlns:p14="http://schemas.microsoft.com/office/powerpoint/2010/main" val="406374810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F3F3F3"/>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56DBC9B-6366-1BD4-9E7F-7CBF70F115C1}"/>
              </a:ext>
            </a:extLst>
          </p:cNvPr>
          <p:cNvSpPr/>
          <p:nvPr/>
        </p:nvSpPr>
        <p:spPr>
          <a:xfrm>
            <a:off x="383366" y="1010654"/>
            <a:ext cx="11351434" cy="5499476"/>
          </a:xfrm>
          <a:prstGeom prst="rect">
            <a:avLst/>
          </a:prstGeom>
          <a:solidFill>
            <a:schemeClr val="bg1"/>
          </a:solidFill>
          <a:ln w="63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A4C0B387-14B1-268F-A198-EF2DB45115A3}"/>
              </a:ext>
            </a:extLst>
          </p:cNvPr>
          <p:cNvSpPr txBox="1"/>
          <p:nvPr/>
        </p:nvSpPr>
        <p:spPr>
          <a:xfrm>
            <a:off x="271071" y="293723"/>
            <a:ext cx="11576023" cy="646331"/>
          </a:xfrm>
          <a:prstGeom prst="rect">
            <a:avLst/>
          </a:prstGeom>
          <a:noFill/>
        </p:spPr>
        <p:txBody>
          <a:bodyPr wrap="square" rtlCol="0">
            <a:spAutoFit/>
          </a:bodyPr>
          <a:lstStyle/>
          <a:p>
            <a:pPr algn="ctr"/>
            <a:r>
              <a:rPr lang="en-US" sz="3600" b="1" dirty="0">
                <a:solidFill>
                  <a:schemeClr val="accent1"/>
                </a:solidFill>
                <a:latin typeface="Acumin Pro SemiCondensed Smbd" panose="020B0506020202020204" pitchFamily="34" charset="77"/>
              </a:rPr>
              <a:t>Additional Information</a:t>
            </a:r>
          </a:p>
        </p:txBody>
      </p:sp>
      <p:sp>
        <p:nvSpPr>
          <p:cNvPr id="6" name="Rectangle 2">
            <a:extLst>
              <a:ext uri="{FF2B5EF4-FFF2-40B4-BE49-F238E27FC236}">
                <a16:creationId xmlns:a16="http://schemas.microsoft.com/office/drawing/2014/main" id="{2B371F4D-1C20-32A1-2A05-7EB04D8785B3}"/>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Rectangle 4">
            <a:extLst>
              <a:ext uri="{FF2B5EF4-FFF2-40B4-BE49-F238E27FC236}">
                <a16:creationId xmlns:a16="http://schemas.microsoft.com/office/drawing/2014/main" id="{497CEAA2-70C2-B0F7-A734-EA0AC1B86E8C}"/>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1" name="Rectangle 6">
            <a:extLst>
              <a:ext uri="{FF2B5EF4-FFF2-40B4-BE49-F238E27FC236}">
                <a16:creationId xmlns:a16="http://schemas.microsoft.com/office/drawing/2014/main" id="{12952807-64D4-EB09-226D-1D1A6145DEDF}"/>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Rectangle 8">
            <a:extLst>
              <a:ext uri="{FF2B5EF4-FFF2-40B4-BE49-F238E27FC236}">
                <a16:creationId xmlns:a16="http://schemas.microsoft.com/office/drawing/2014/main" id="{D01B84D8-AA3D-2AAE-F0DD-834361F66DFA}"/>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 name="TextBox 6">
            <a:extLst>
              <a:ext uri="{FF2B5EF4-FFF2-40B4-BE49-F238E27FC236}">
                <a16:creationId xmlns:a16="http://schemas.microsoft.com/office/drawing/2014/main" id="{0B5D3ADB-280F-D792-75E3-46A844D8B2D1}"/>
              </a:ext>
            </a:extLst>
          </p:cNvPr>
          <p:cNvSpPr txBox="1"/>
          <p:nvPr/>
        </p:nvSpPr>
        <p:spPr>
          <a:xfrm>
            <a:off x="2068600" y="4108364"/>
            <a:ext cx="8980980" cy="646331"/>
          </a:xfrm>
          <a:prstGeom prst="rect">
            <a:avLst/>
          </a:prstGeom>
          <a:noFill/>
        </p:spPr>
        <p:txBody>
          <a:bodyPr wrap="square" rtlCol="0">
            <a:spAutoFit/>
          </a:bodyPr>
          <a:lstStyle/>
          <a:p>
            <a:r>
              <a:rPr lang="en-US" sz="1800" b="1" dirty="0" err="1">
                <a:latin typeface="Acumin Pro SemiCondensed" panose="020B0506020202020204"/>
              </a:rPr>
              <a:t>Mudanças</a:t>
            </a:r>
            <a:r>
              <a:rPr lang="en-US" sz="1800" b="1" dirty="0">
                <a:latin typeface="Acumin Pro SemiCondensed" panose="020B0506020202020204"/>
              </a:rPr>
              <a:t>: </a:t>
            </a:r>
            <a:endParaRPr lang="en-US" sz="900" b="1" dirty="0">
              <a:latin typeface="Acumin Pro SemiCondensed" panose="020B0506020202020204"/>
            </a:endParaRPr>
          </a:p>
          <a:p>
            <a:pPr marL="380990" indent="-380990">
              <a:buFont typeface="Arial" panose="020B0604020202020204" pitchFamily="34" charset="0"/>
              <a:buChar char="•"/>
            </a:pPr>
            <a:r>
              <a:rPr lang="pt" sz="1800" dirty="0">
                <a:latin typeface="Acumin Pro SemiCondensed" panose="020B0506020202020204"/>
              </a:rPr>
              <a:t>O CGFA actualizará o BAC após a Conferência Geral (maio de 2024)</a:t>
            </a:r>
            <a:endParaRPr lang="en-US" sz="1800" dirty="0">
              <a:effectLst/>
              <a:latin typeface="Acumin Pro SemiCondensed" panose="020B0506020202020204"/>
            </a:endParaRPr>
          </a:p>
        </p:txBody>
      </p:sp>
      <p:sp>
        <p:nvSpPr>
          <p:cNvPr id="3" name="TextBox 2">
            <a:extLst>
              <a:ext uri="{FF2B5EF4-FFF2-40B4-BE49-F238E27FC236}">
                <a16:creationId xmlns:a16="http://schemas.microsoft.com/office/drawing/2014/main" id="{F9CEDF9A-6B6E-FF9C-516F-F96C39024905}"/>
              </a:ext>
            </a:extLst>
          </p:cNvPr>
          <p:cNvSpPr txBox="1"/>
          <p:nvPr/>
        </p:nvSpPr>
        <p:spPr>
          <a:xfrm>
            <a:off x="700056" y="1584763"/>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ENG</a:t>
            </a:r>
          </a:p>
        </p:txBody>
      </p:sp>
      <p:sp>
        <p:nvSpPr>
          <p:cNvPr id="5" name="TextBox 4">
            <a:extLst>
              <a:ext uri="{FF2B5EF4-FFF2-40B4-BE49-F238E27FC236}">
                <a16:creationId xmlns:a16="http://schemas.microsoft.com/office/drawing/2014/main" id="{79F218F9-38F8-4B21-C05C-81276D1560CC}"/>
              </a:ext>
            </a:extLst>
          </p:cNvPr>
          <p:cNvSpPr txBox="1"/>
          <p:nvPr/>
        </p:nvSpPr>
        <p:spPr>
          <a:xfrm>
            <a:off x="700056" y="2749636"/>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FRA</a:t>
            </a:r>
          </a:p>
        </p:txBody>
      </p:sp>
      <p:sp>
        <p:nvSpPr>
          <p:cNvPr id="8" name="TextBox 7">
            <a:extLst>
              <a:ext uri="{FF2B5EF4-FFF2-40B4-BE49-F238E27FC236}">
                <a16:creationId xmlns:a16="http://schemas.microsoft.com/office/drawing/2014/main" id="{FCE9756E-94D3-48E9-E8DB-FCFD32643D71}"/>
              </a:ext>
            </a:extLst>
          </p:cNvPr>
          <p:cNvSpPr txBox="1"/>
          <p:nvPr/>
        </p:nvSpPr>
        <p:spPr>
          <a:xfrm>
            <a:off x="700056" y="4108364"/>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POR</a:t>
            </a:r>
          </a:p>
        </p:txBody>
      </p:sp>
      <p:sp>
        <p:nvSpPr>
          <p:cNvPr id="9" name="TextBox 8">
            <a:extLst>
              <a:ext uri="{FF2B5EF4-FFF2-40B4-BE49-F238E27FC236}">
                <a16:creationId xmlns:a16="http://schemas.microsoft.com/office/drawing/2014/main" id="{49790887-D5A1-20E2-164E-526973832F5E}"/>
              </a:ext>
            </a:extLst>
          </p:cNvPr>
          <p:cNvSpPr txBox="1"/>
          <p:nvPr/>
        </p:nvSpPr>
        <p:spPr>
          <a:xfrm>
            <a:off x="700057" y="5410422"/>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SWA</a:t>
            </a:r>
          </a:p>
        </p:txBody>
      </p:sp>
      <p:sp>
        <p:nvSpPr>
          <p:cNvPr id="13" name="TextBox 12">
            <a:extLst>
              <a:ext uri="{FF2B5EF4-FFF2-40B4-BE49-F238E27FC236}">
                <a16:creationId xmlns:a16="http://schemas.microsoft.com/office/drawing/2014/main" id="{3145596E-C0C7-72DE-3E2A-28B5368A70C4}"/>
              </a:ext>
            </a:extLst>
          </p:cNvPr>
          <p:cNvSpPr txBox="1"/>
          <p:nvPr/>
        </p:nvSpPr>
        <p:spPr>
          <a:xfrm>
            <a:off x="2068600" y="2758711"/>
            <a:ext cx="8980980" cy="923330"/>
          </a:xfrm>
          <a:prstGeom prst="rect">
            <a:avLst/>
          </a:prstGeom>
          <a:noFill/>
        </p:spPr>
        <p:txBody>
          <a:bodyPr wrap="square" rtlCol="0">
            <a:spAutoFit/>
          </a:bodyPr>
          <a:lstStyle/>
          <a:p>
            <a:r>
              <a:rPr lang="fr-FR" sz="1800" b="1" dirty="0">
                <a:latin typeface="Acumin Pro SemiCondensed" panose="020B0506020202020204" pitchFamily="34" charset="77"/>
              </a:rPr>
              <a:t>Changements: </a:t>
            </a:r>
          </a:p>
          <a:p>
            <a:pPr marL="457200" indent="-457200">
              <a:buFont typeface="Arial" panose="020B0604020202020204" pitchFamily="34" charset="0"/>
              <a:buChar char="•"/>
            </a:pPr>
            <a:r>
              <a:rPr lang="fr-FR" sz="1800" dirty="0">
                <a:latin typeface="Acumin Pro SemiCondensed" panose="020B0506020202020204" pitchFamily="34" charset="77"/>
              </a:rPr>
              <a:t>Après la Conférence générale (mai 2024) GCFA va actualiser l’ordre des travaux de la conférence annuelle.</a:t>
            </a:r>
          </a:p>
        </p:txBody>
      </p:sp>
      <p:sp>
        <p:nvSpPr>
          <p:cNvPr id="14" name="TextBox 13">
            <a:extLst>
              <a:ext uri="{FF2B5EF4-FFF2-40B4-BE49-F238E27FC236}">
                <a16:creationId xmlns:a16="http://schemas.microsoft.com/office/drawing/2014/main" id="{464E1937-96C8-AF67-307C-5CC5B3F75167}"/>
              </a:ext>
            </a:extLst>
          </p:cNvPr>
          <p:cNvSpPr txBox="1"/>
          <p:nvPr/>
        </p:nvSpPr>
        <p:spPr>
          <a:xfrm>
            <a:off x="2220727" y="1584763"/>
            <a:ext cx="8980980" cy="646331"/>
          </a:xfrm>
          <a:prstGeom prst="rect">
            <a:avLst/>
          </a:prstGeom>
          <a:noFill/>
        </p:spPr>
        <p:txBody>
          <a:bodyPr wrap="square" rtlCol="0">
            <a:spAutoFit/>
          </a:bodyPr>
          <a:lstStyle/>
          <a:p>
            <a:r>
              <a:rPr lang="en-US" b="1" dirty="0">
                <a:latin typeface="Acumin Pro SemiCondensed" panose="020B0506020202020204" pitchFamily="34" charset="77"/>
              </a:rPr>
              <a:t>Changes: </a:t>
            </a:r>
          </a:p>
          <a:p>
            <a:pPr marL="380990" indent="-380990">
              <a:buFont typeface="Arial" panose="020B0604020202020204" pitchFamily="34" charset="0"/>
              <a:buChar char="•"/>
            </a:pPr>
            <a:r>
              <a:rPr lang="en-US" dirty="0">
                <a:latin typeface="Acumin Pro SemiCondensed" panose="020B0506020202020204" pitchFamily="34" charset="77"/>
              </a:rPr>
              <a:t>GCFA will be updating the BAC after General Conference (May 2024</a:t>
            </a:r>
            <a:r>
              <a:rPr lang="en-US" dirty="0"/>
              <a:t>)</a:t>
            </a:r>
            <a:endParaRPr lang="en-US" dirty="0">
              <a:effectLst/>
              <a:latin typeface="Acumin Pro SemiCondensed" panose="020B0506020202020204" pitchFamily="34" charset="77"/>
            </a:endParaRPr>
          </a:p>
        </p:txBody>
      </p:sp>
      <p:sp>
        <p:nvSpPr>
          <p:cNvPr id="15" name="TextBox 14">
            <a:extLst>
              <a:ext uri="{FF2B5EF4-FFF2-40B4-BE49-F238E27FC236}">
                <a16:creationId xmlns:a16="http://schemas.microsoft.com/office/drawing/2014/main" id="{FA75486F-D272-0DE3-A39A-7C18234706EB}"/>
              </a:ext>
            </a:extLst>
          </p:cNvPr>
          <p:cNvSpPr txBox="1"/>
          <p:nvPr/>
        </p:nvSpPr>
        <p:spPr>
          <a:xfrm>
            <a:off x="2068600" y="5410422"/>
            <a:ext cx="8980980" cy="784830"/>
          </a:xfrm>
          <a:prstGeom prst="rect">
            <a:avLst/>
          </a:prstGeom>
          <a:noFill/>
        </p:spPr>
        <p:txBody>
          <a:bodyPr wrap="square" rtlCol="0">
            <a:spAutoFit/>
          </a:bodyPr>
          <a:lstStyle/>
          <a:p>
            <a:r>
              <a:rPr lang="sw" sz="1800" b="1" dirty="0"/>
              <a:t>Mabadiliko</a:t>
            </a:r>
            <a:r>
              <a:rPr lang="sw" sz="1800" dirty="0"/>
              <a:t>:</a:t>
            </a:r>
          </a:p>
          <a:p>
            <a:endParaRPr lang="en-US" sz="900" dirty="0"/>
          </a:p>
          <a:p>
            <a:pPr marL="380990" indent="-380990">
              <a:buFont typeface="Arial" panose="020B0604020202020204" pitchFamily="34" charset="0"/>
              <a:buChar char="•"/>
            </a:pPr>
            <a:r>
              <a:rPr lang="sw" sz="1800" dirty="0"/>
              <a:t>GCFA </a:t>
            </a:r>
            <a:r>
              <a:rPr lang="sw" sz="1800" dirty="0">
                <a:latin typeface="Acumin Pro SemiCondensed" panose="020B0506020202020204"/>
              </a:rPr>
              <a:t>itakuwa</a:t>
            </a:r>
            <a:r>
              <a:rPr lang="sw" sz="1800" dirty="0"/>
              <a:t> ikisasisha BAC baada ya Mkutano Mkuu (Mei 2024)</a:t>
            </a:r>
          </a:p>
        </p:txBody>
      </p:sp>
    </p:spTree>
    <p:extLst>
      <p:ext uri="{BB962C8B-B14F-4D97-AF65-F5344CB8AC3E}">
        <p14:creationId xmlns:p14="http://schemas.microsoft.com/office/powerpoint/2010/main" val="169469272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rgbClr val="F3F3F3"/>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56DBC9B-6366-1BD4-9E7F-7CBF70F115C1}"/>
              </a:ext>
            </a:extLst>
          </p:cNvPr>
          <p:cNvSpPr/>
          <p:nvPr/>
        </p:nvSpPr>
        <p:spPr>
          <a:xfrm>
            <a:off x="271071" y="1184222"/>
            <a:ext cx="11351434" cy="5197049"/>
          </a:xfrm>
          <a:prstGeom prst="rect">
            <a:avLst/>
          </a:prstGeom>
          <a:solidFill>
            <a:schemeClr val="bg1"/>
          </a:solidFill>
          <a:ln w="63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z</a:t>
            </a:r>
          </a:p>
        </p:txBody>
      </p:sp>
      <p:sp>
        <p:nvSpPr>
          <p:cNvPr id="2" name="TextBox 1">
            <a:extLst>
              <a:ext uri="{FF2B5EF4-FFF2-40B4-BE49-F238E27FC236}">
                <a16:creationId xmlns:a16="http://schemas.microsoft.com/office/drawing/2014/main" id="{A4C0B387-14B1-268F-A198-EF2DB45115A3}"/>
              </a:ext>
            </a:extLst>
          </p:cNvPr>
          <p:cNvSpPr txBox="1"/>
          <p:nvPr/>
        </p:nvSpPr>
        <p:spPr>
          <a:xfrm>
            <a:off x="271071" y="293723"/>
            <a:ext cx="11576023" cy="646331"/>
          </a:xfrm>
          <a:prstGeom prst="rect">
            <a:avLst/>
          </a:prstGeom>
          <a:noFill/>
        </p:spPr>
        <p:txBody>
          <a:bodyPr wrap="square" rtlCol="0">
            <a:spAutoFit/>
          </a:bodyPr>
          <a:lstStyle/>
          <a:p>
            <a:pPr algn="ctr"/>
            <a:r>
              <a:rPr lang="en-US" sz="3600" b="1" dirty="0">
                <a:solidFill>
                  <a:schemeClr val="accent1"/>
                </a:solidFill>
                <a:latin typeface="Acumin Pro SemiCondensed Smbd" panose="020B0506020202020204" pitchFamily="34" charset="77"/>
              </a:rPr>
              <a:t>Clergy/Church Breakdown</a:t>
            </a:r>
          </a:p>
        </p:txBody>
      </p:sp>
      <p:sp>
        <p:nvSpPr>
          <p:cNvPr id="6" name="Rectangle 2">
            <a:extLst>
              <a:ext uri="{FF2B5EF4-FFF2-40B4-BE49-F238E27FC236}">
                <a16:creationId xmlns:a16="http://schemas.microsoft.com/office/drawing/2014/main" id="{2B371F4D-1C20-32A1-2A05-7EB04D8785B3}"/>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Rectangle 4">
            <a:extLst>
              <a:ext uri="{FF2B5EF4-FFF2-40B4-BE49-F238E27FC236}">
                <a16:creationId xmlns:a16="http://schemas.microsoft.com/office/drawing/2014/main" id="{497CEAA2-70C2-B0F7-A734-EA0AC1B86E8C}"/>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1" name="Rectangle 6">
            <a:extLst>
              <a:ext uri="{FF2B5EF4-FFF2-40B4-BE49-F238E27FC236}">
                <a16:creationId xmlns:a16="http://schemas.microsoft.com/office/drawing/2014/main" id="{12952807-64D4-EB09-226D-1D1A6145DEDF}"/>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Rectangle 8">
            <a:extLst>
              <a:ext uri="{FF2B5EF4-FFF2-40B4-BE49-F238E27FC236}">
                <a16:creationId xmlns:a16="http://schemas.microsoft.com/office/drawing/2014/main" id="{D01B84D8-AA3D-2AAE-F0DD-834361F66DFA}"/>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 name="TextBox 2">
            <a:extLst>
              <a:ext uri="{FF2B5EF4-FFF2-40B4-BE49-F238E27FC236}">
                <a16:creationId xmlns:a16="http://schemas.microsoft.com/office/drawing/2014/main" id="{138F6ADB-36AB-6B88-1120-0895B378607A}"/>
              </a:ext>
            </a:extLst>
          </p:cNvPr>
          <p:cNvSpPr txBox="1"/>
          <p:nvPr/>
        </p:nvSpPr>
        <p:spPr>
          <a:xfrm>
            <a:off x="383365" y="814890"/>
            <a:ext cx="11351434" cy="369332"/>
          </a:xfrm>
          <a:prstGeom prst="rect">
            <a:avLst/>
          </a:prstGeom>
          <a:noFill/>
        </p:spPr>
        <p:txBody>
          <a:bodyPr wrap="square" rtlCol="0">
            <a:spAutoFit/>
          </a:bodyPr>
          <a:lstStyle/>
          <a:p>
            <a:pPr algn="ctr"/>
            <a:r>
              <a:rPr lang="en-US" sz="1800" b="1" dirty="0">
                <a:latin typeface="Acumin Pro SemiCondensed" panose="020B0506020202020204" pitchFamily="34" charset="77"/>
                <a:ea typeface="+mj-ea"/>
                <a:cs typeface="+mj-cs"/>
              </a:rPr>
              <a:t>Clergy Codes and Descriptions</a:t>
            </a:r>
          </a:p>
        </p:txBody>
      </p:sp>
      <p:pic>
        <p:nvPicPr>
          <p:cNvPr id="7" name="Picture 6">
            <a:extLst>
              <a:ext uri="{FF2B5EF4-FFF2-40B4-BE49-F238E27FC236}">
                <a16:creationId xmlns:a16="http://schemas.microsoft.com/office/drawing/2014/main" id="{26C5F063-542E-059B-4DE6-06D5499C0806}"/>
              </a:ext>
            </a:extLst>
          </p:cNvPr>
          <p:cNvPicPr>
            <a:picLocks noChangeAspect="1"/>
          </p:cNvPicPr>
          <p:nvPr/>
        </p:nvPicPr>
        <p:blipFill>
          <a:blip r:embed="rId3"/>
          <a:stretch>
            <a:fillRect/>
          </a:stretch>
        </p:blipFill>
        <p:spPr>
          <a:xfrm>
            <a:off x="1720823" y="1293617"/>
            <a:ext cx="3713146" cy="4563330"/>
          </a:xfrm>
          <a:prstGeom prst="rect">
            <a:avLst/>
          </a:prstGeom>
        </p:spPr>
      </p:pic>
      <p:pic>
        <p:nvPicPr>
          <p:cNvPr id="8" name="Picture 7">
            <a:extLst>
              <a:ext uri="{FF2B5EF4-FFF2-40B4-BE49-F238E27FC236}">
                <a16:creationId xmlns:a16="http://schemas.microsoft.com/office/drawing/2014/main" id="{631E0C60-84A1-CB0B-7C91-DE2782FE9B69}"/>
              </a:ext>
            </a:extLst>
          </p:cNvPr>
          <p:cNvPicPr>
            <a:picLocks noChangeAspect="1"/>
          </p:cNvPicPr>
          <p:nvPr/>
        </p:nvPicPr>
        <p:blipFill rotWithShape="1">
          <a:blip r:embed="rId4"/>
          <a:srcRect l="8048" t="9716" r="3503" b="6073"/>
          <a:stretch/>
        </p:blipFill>
        <p:spPr>
          <a:xfrm>
            <a:off x="6200877" y="1293616"/>
            <a:ext cx="3965500" cy="4563330"/>
          </a:xfrm>
          <a:prstGeom prst="rect">
            <a:avLst/>
          </a:prstGeom>
        </p:spPr>
      </p:pic>
      <p:sp>
        <p:nvSpPr>
          <p:cNvPr id="5" name="TextBox 4">
            <a:extLst>
              <a:ext uri="{FF2B5EF4-FFF2-40B4-BE49-F238E27FC236}">
                <a16:creationId xmlns:a16="http://schemas.microsoft.com/office/drawing/2014/main" id="{F8CD58E8-F97C-785C-6D6B-BA720A61B583}"/>
              </a:ext>
            </a:extLst>
          </p:cNvPr>
          <p:cNvSpPr txBox="1"/>
          <p:nvPr/>
        </p:nvSpPr>
        <p:spPr>
          <a:xfrm>
            <a:off x="318562" y="5847347"/>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ENG</a:t>
            </a:r>
          </a:p>
        </p:txBody>
      </p:sp>
      <p:sp>
        <p:nvSpPr>
          <p:cNvPr id="9" name="TextBox 8">
            <a:extLst>
              <a:ext uri="{FF2B5EF4-FFF2-40B4-BE49-F238E27FC236}">
                <a16:creationId xmlns:a16="http://schemas.microsoft.com/office/drawing/2014/main" id="{F1B6A944-4104-D56A-AA76-E656AD545527}"/>
              </a:ext>
            </a:extLst>
          </p:cNvPr>
          <p:cNvSpPr txBox="1"/>
          <p:nvPr/>
        </p:nvSpPr>
        <p:spPr>
          <a:xfrm>
            <a:off x="2703027" y="5847347"/>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FRA</a:t>
            </a:r>
          </a:p>
        </p:txBody>
      </p:sp>
      <p:sp>
        <p:nvSpPr>
          <p:cNvPr id="13" name="TextBox 12">
            <a:extLst>
              <a:ext uri="{FF2B5EF4-FFF2-40B4-BE49-F238E27FC236}">
                <a16:creationId xmlns:a16="http://schemas.microsoft.com/office/drawing/2014/main" id="{9B699B26-2617-73BE-92BE-1603B81DCB12}"/>
              </a:ext>
            </a:extLst>
          </p:cNvPr>
          <p:cNvSpPr txBox="1"/>
          <p:nvPr/>
        </p:nvSpPr>
        <p:spPr>
          <a:xfrm>
            <a:off x="5668317" y="5847347"/>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POR</a:t>
            </a:r>
          </a:p>
        </p:txBody>
      </p:sp>
      <p:sp>
        <p:nvSpPr>
          <p:cNvPr id="14" name="TextBox 13">
            <a:extLst>
              <a:ext uri="{FF2B5EF4-FFF2-40B4-BE49-F238E27FC236}">
                <a16:creationId xmlns:a16="http://schemas.microsoft.com/office/drawing/2014/main" id="{045DC9A0-2166-5F47-024F-46AB558D3CB7}"/>
              </a:ext>
            </a:extLst>
          </p:cNvPr>
          <p:cNvSpPr txBox="1"/>
          <p:nvPr/>
        </p:nvSpPr>
        <p:spPr>
          <a:xfrm>
            <a:off x="8960178" y="5847347"/>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SWA</a:t>
            </a:r>
          </a:p>
        </p:txBody>
      </p:sp>
    </p:spTree>
    <p:extLst>
      <p:ext uri="{BB962C8B-B14F-4D97-AF65-F5344CB8AC3E}">
        <p14:creationId xmlns:p14="http://schemas.microsoft.com/office/powerpoint/2010/main" val="271605472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rgbClr val="F3F3F3"/>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56DBC9B-6366-1BD4-9E7F-7CBF70F115C1}"/>
              </a:ext>
            </a:extLst>
          </p:cNvPr>
          <p:cNvSpPr/>
          <p:nvPr/>
        </p:nvSpPr>
        <p:spPr>
          <a:xfrm>
            <a:off x="383366" y="1010654"/>
            <a:ext cx="11351434" cy="5499476"/>
          </a:xfrm>
          <a:prstGeom prst="rect">
            <a:avLst/>
          </a:prstGeom>
          <a:solidFill>
            <a:schemeClr val="bg1"/>
          </a:solidFill>
          <a:ln w="63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A4C0B387-14B1-268F-A198-EF2DB45115A3}"/>
              </a:ext>
            </a:extLst>
          </p:cNvPr>
          <p:cNvSpPr txBox="1"/>
          <p:nvPr/>
        </p:nvSpPr>
        <p:spPr>
          <a:xfrm>
            <a:off x="271071" y="293723"/>
            <a:ext cx="11576023" cy="646331"/>
          </a:xfrm>
          <a:prstGeom prst="rect">
            <a:avLst/>
          </a:prstGeom>
          <a:noFill/>
        </p:spPr>
        <p:txBody>
          <a:bodyPr wrap="square" rtlCol="0">
            <a:spAutoFit/>
          </a:bodyPr>
          <a:lstStyle/>
          <a:p>
            <a:pPr algn="ctr"/>
            <a:r>
              <a:rPr lang="en-US" sz="3600" b="1" dirty="0">
                <a:solidFill>
                  <a:schemeClr val="accent1"/>
                </a:solidFill>
                <a:latin typeface="Acumin Pro SemiCondensed Smbd" panose="020B0506020202020204" pitchFamily="34" charset="77"/>
              </a:rPr>
              <a:t>Church Definitions </a:t>
            </a:r>
          </a:p>
        </p:txBody>
      </p:sp>
      <p:sp>
        <p:nvSpPr>
          <p:cNvPr id="6" name="Rectangle 2">
            <a:extLst>
              <a:ext uri="{FF2B5EF4-FFF2-40B4-BE49-F238E27FC236}">
                <a16:creationId xmlns:a16="http://schemas.microsoft.com/office/drawing/2014/main" id="{2B371F4D-1C20-32A1-2A05-7EB04D8785B3}"/>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Rectangle 4">
            <a:extLst>
              <a:ext uri="{FF2B5EF4-FFF2-40B4-BE49-F238E27FC236}">
                <a16:creationId xmlns:a16="http://schemas.microsoft.com/office/drawing/2014/main" id="{497CEAA2-70C2-B0F7-A734-EA0AC1B86E8C}"/>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1" name="Rectangle 6">
            <a:extLst>
              <a:ext uri="{FF2B5EF4-FFF2-40B4-BE49-F238E27FC236}">
                <a16:creationId xmlns:a16="http://schemas.microsoft.com/office/drawing/2014/main" id="{12952807-64D4-EB09-226D-1D1A6145DEDF}"/>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Rectangle 8">
            <a:extLst>
              <a:ext uri="{FF2B5EF4-FFF2-40B4-BE49-F238E27FC236}">
                <a16:creationId xmlns:a16="http://schemas.microsoft.com/office/drawing/2014/main" id="{D01B84D8-AA3D-2AAE-F0DD-834361F66DFA}"/>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 name="TextBox 6">
            <a:extLst>
              <a:ext uri="{FF2B5EF4-FFF2-40B4-BE49-F238E27FC236}">
                <a16:creationId xmlns:a16="http://schemas.microsoft.com/office/drawing/2014/main" id="{0B5D3ADB-280F-D792-75E3-46A844D8B2D1}"/>
              </a:ext>
            </a:extLst>
          </p:cNvPr>
          <p:cNvSpPr txBox="1"/>
          <p:nvPr/>
        </p:nvSpPr>
        <p:spPr>
          <a:xfrm>
            <a:off x="1940262" y="1289913"/>
            <a:ext cx="9272023" cy="1231106"/>
          </a:xfrm>
          <a:prstGeom prst="rect">
            <a:avLst/>
          </a:prstGeom>
          <a:noFill/>
        </p:spPr>
        <p:txBody>
          <a:bodyPr wrap="square" rtlCol="0">
            <a:spAutoFit/>
          </a:bodyPr>
          <a:lstStyle/>
          <a:p>
            <a:r>
              <a:rPr lang="en-US" sz="1200" b="1" dirty="0">
                <a:latin typeface="Acumin Pro SemiCondensed" panose="020B0506020202020204" pitchFamily="34" charset="77"/>
              </a:rPr>
              <a:t>Definitions of Church Types</a:t>
            </a:r>
          </a:p>
          <a:p>
            <a:r>
              <a:rPr lang="en-US" sz="1200" b="1" kern="1200" dirty="0">
                <a:solidFill>
                  <a:schemeClr val="accent1"/>
                </a:solidFill>
                <a:effectLst/>
                <a:latin typeface="Acumin Pro SemiCondensed" panose="020B0506020202020204" pitchFamily="34" charset="77"/>
                <a:ea typeface="Times New Roman" panose="02020603050405020304" pitchFamily="18" charset="0"/>
                <a:cs typeface="Calibri" panose="020F0502020204030204" pitchFamily="34" charset="0"/>
              </a:rPr>
              <a:t>Chartered: </a:t>
            </a:r>
            <a:r>
              <a:rPr lang="fr-FR" sz="1200" kern="1200" dirty="0">
                <a:solidFill>
                  <a:srgbClr val="000000"/>
                </a:solidFill>
                <a:effectLst/>
                <a:latin typeface="Acumin Pro SemiCondensed" panose="020B0506020202020204" pitchFamily="34" charset="77"/>
                <a:ea typeface="Times New Roman" panose="02020603050405020304" pitchFamily="18" charset="0"/>
                <a:cs typeface="Calibri" panose="020F0502020204030204" pitchFamily="34" charset="0"/>
              </a:rPr>
              <a:t>Une église locale affiliée est une congrégation autonome et pleinement opérationnelle dont un pasteur y est affecté et qui doit présenter un rapport financier et participatif annuel à sa conférence annuelle. L’organisation de l’église locale est définie dans le Livre de Discipline au ¶ 244. Une église affiliée n’a pas le statut de « nouvelle église débutante», elle n’est ni une église de mission ou rattachée à une autre congrégation, à moins d’être satellite à une communauté mère.</a:t>
            </a:r>
          </a:p>
          <a:p>
            <a:endParaRPr lang="en-US" sz="1400" dirty="0">
              <a:effectLst/>
              <a:latin typeface="Acumin Pro SemiCondensed" panose="020B0506020202020204" pitchFamily="34" charset="77"/>
              <a:ea typeface="Calibri" panose="020F050202020403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909C71BB-E0C8-8F57-1327-029A4372FFF2}"/>
              </a:ext>
            </a:extLst>
          </p:cNvPr>
          <p:cNvSpPr txBox="1"/>
          <p:nvPr/>
        </p:nvSpPr>
        <p:spPr>
          <a:xfrm>
            <a:off x="700055" y="1318782"/>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ENG</a:t>
            </a:r>
          </a:p>
        </p:txBody>
      </p:sp>
      <p:sp>
        <p:nvSpPr>
          <p:cNvPr id="5" name="TextBox 4">
            <a:extLst>
              <a:ext uri="{FF2B5EF4-FFF2-40B4-BE49-F238E27FC236}">
                <a16:creationId xmlns:a16="http://schemas.microsoft.com/office/drawing/2014/main" id="{A6C331A4-C76D-1E6E-4674-904832E6AD1A}"/>
              </a:ext>
            </a:extLst>
          </p:cNvPr>
          <p:cNvSpPr txBox="1"/>
          <p:nvPr/>
        </p:nvSpPr>
        <p:spPr>
          <a:xfrm>
            <a:off x="700055" y="2612398"/>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FRA</a:t>
            </a:r>
          </a:p>
        </p:txBody>
      </p:sp>
      <p:sp>
        <p:nvSpPr>
          <p:cNvPr id="8" name="TextBox 7">
            <a:extLst>
              <a:ext uri="{FF2B5EF4-FFF2-40B4-BE49-F238E27FC236}">
                <a16:creationId xmlns:a16="http://schemas.microsoft.com/office/drawing/2014/main" id="{84FCFAA3-6D72-B91A-BDD6-3B94A896F1B0}"/>
              </a:ext>
            </a:extLst>
          </p:cNvPr>
          <p:cNvSpPr txBox="1"/>
          <p:nvPr/>
        </p:nvSpPr>
        <p:spPr>
          <a:xfrm>
            <a:off x="700056" y="4108364"/>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POR</a:t>
            </a:r>
          </a:p>
        </p:txBody>
      </p:sp>
      <p:sp>
        <p:nvSpPr>
          <p:cNvPr id="9" name="TextBox 8">
            <a:extLst>
              <a:ext uri="{FF2B5EF4-FFF2-40B4-BE49-F238E27FC236}">
                <a16:creationId xmlns:a16="http://schemas.microsoft.com/office/drawing/2014/main" id="{283D7620-4161-1099-DCDF-31F03FEF1505}"/>
              </a:ext>
            </a:extLst>
          </p:cNvPr>
          <p:cNvSpPr txBox="1"/>
          <p:nvPr/>
        </p:nvSpPr>
        <p:spPr>
          <a:xfrm>
            <a:off x="700057" y="5410422"/>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SWA</a:t>
            </a:r>
          </a:p>
        </p:txBody>
      </p:sp>
      <p:sp>
        <p:nvSpPr>
          <p:cNvPr id="13" name="TextBox 12">
            <a:extLst>
              <a:ext uri="{FF2B5EF4-FFF2-40B4-BE49-F238E27FC236}">
                <a16:creationId xmlns:a16="http://schemas.microsoft.com/office/drawing/2014/main" id="{801BED1C-DDB6-49C4-0D23-98A53E7447C5}"/>
              </a:ext>
            </a:extLst>
          </p:cNvPr>
          <p:cNvSpPr txBox="1"/>
          <p:nvPr/>
        </p:nvSpPr>
        <p:spPr>
          <a:xfrm>
            <a:off x="1940263" y="2612398"/>
            <a:ext cx="8980980" cy="1042721"/>
          </a:xfrm>
          <a:prstGeom prst="rect">
            <a:avLst/>
          </a:prstGeom>
          <a:noFill/>
        </p:spPr>
        <p:txBody>
          <a:bodyPr wrap="square" rtlCol="0">
            <a:spAutoFit/>
          </a:bodyPr>
          <a:lstStyle/>
          <a:p>
            <a:r>
              <a:rPr lang="en-US" sz="1200" b="1" dirty="0" err="1">
                <a:latin typeface="Acumin Pro SemiCondensed" panose="020B0506020202020204" pitchFamily="34" charset="77"/>
              </a:rPr>
              <a:t>Définitions</a:t>
            </a:r>
            <a:r>
              <a:rPr lang="en-US" sz="1200" b="1" dirty="0">
                <a:latin typeface="Acumin Pro SemiCondensed" panose="020B0506020202020204" pitchFamily="34" charset="77"/>
              </a:rPr>
              <a:t> des types </a:t>
            </a:r>
            <a:r>
              <a:rPr lang="en-US" sz="1200" b="1" dirty="0" err="1">
                <a:latin typeface="Acumin Pro SemiCondensed" panose="020B0506020202020204" pitchFamily="34" charset="77"/>
              </a:rPr>
              <a:t>d’église</a:t>
            </a:r>
            <a:endParaRPr lang="en-US" sz="1200" b="1" dirty="0">
              <a:latin typeface="Acumin Pro SemiCondensed" panose="020B0506020202020204" pitchFamily="34" charset="77"/>
            </a:endParaRPr>
          </a:p>
          <a:p>
            <a:pPr marL="0" marR="0" fontAlgn="b">
              <a:lnSpc>
                <a:spcPct val="107000"/>
              </a:lnSpc>
              <a:spcBef>
                <a:spcPts val="0"/>
              </a:spcBef>
              <a:spcAft>
                <a:spcPts val="0"/>
              </a:spcAft>
            </a:pPr>
            <a:r>
              <a:rPr lang="en-US" sz="1200" b="1" kern="1200" dirty="0" err="1">
                <a:solidFill>
                  <a:schemeClr val="accent1"/>
                </a:solidFill>
                <a:effectLst/>
                <a:latin typeface="Acumin Pro SemiCondensed" panose="020B0506020202020204" pitchFamily="34" charset="77"/>
                <a:ea typeface="Times New Roman" panose="02020603050405020304" pitchFamily="18" charset="0"/>
                <a:cs typeface="Calibri" panose="020F0502020204030204" pitchFamily="34" charset="0"/>
              </a:rPr>
              <a:t>Affiliées</a:t>
            </a:r>
            <a:r>
              <a:rPr lang="fr-FR" sz="1200" b="1" kern="1200" dirty="0">
                <a:solidFill>
                  <a:schemeClr val="accent1"/>
                </a:solidFill>
                <a:effectLst/>
                <a:latin typeface="Acumin Pro SemiCondensed" panose="020B0506020202020204" pitchFamily="34" charset="77"/>
                <a:ea typeface="Times New Roman" panose="02020603050405020304" pitchFamily="18" charset="0"/>
                <a:cs typeface="Calibri" panose="020F0502020204030204" pitchFamily="34" charset="0"/>
              </a:rPr>
              <a:t>: </a:t>
            </a:r>
            <a:r>
              <a:rPr lang="fr-FR" sz="1200" kern="1200" dirty="0">
                <a:solidFill>
                  <a:srgbClr val="000000"/>
                </a:solidFill>
                <a:effectLst/>
                <a:latin typeface="Acumin Pro SemiCondensed" panose="020B0506020202020204" pitchFamily="34" charset="77"/>
                <a:ea typeface="Times New Roman" panose="02020603050405020304" pitchFamily="18" charset="0"/>
                <a:cs typeface="Calibri" panose="020F0502020204030204" pitchFamily="34" charset="0"/>
              </a:rPr>
              <a:t>Une église locale affiliée est une congrégation autonome et pleinement opérationnelle dont un pasteur y est affecté et qui doit présenter un rapport financier et participatif annuel à sa conférence annuelle. L’organisation de l’église locale est définie dans le Livre de Discipline au ¶ 244. Une église affiliée n’a pas le statut de « nouvelle église débutante», elle n’est ni une église de mission ou rattachée à une autre congrégation, à moins d’être satellite à une communauté mère.</a:t>
            </a:r>
          </a:p>
        </p:txBody>
      </p:sp>
      <p:sp>
        <p:nvSpPr>
          <p:cNvPr id="14" name="TextBox 13">
            <a:extLst>
              <a:ext uri="{FF2B5EF4-FFF2-40B4-BE49-F238E27FC236}">
                <a16:creationId xmlns:a16="http://schemas.microsoft.com/office/drawing/2014/main" id="{CB094329-CB51-01A9-8338-766880BA6C56}"/>
              </a:ext>
            </a:extLst>
          </p:cNvPr>
          <p:cNvSpPr txBox="1"/>
          <p:nvPr/>
        </p:nvSpPr>
        <p:spPr>
          <a:xfrm>
            <a:off x="1940262" y="5281362"/>
            <a:ext cx="8980980" cy="1231106"/>
          </a:xfrm>
          <a:prstGeom prst="rect">
            <a:avLst/>
          </a:prstGeom>
          <a:noFill/>
        </p:spPr>
        <p:txBody>
          <a:bodyPr wrap="square" rtlCol="0">
            <a:spAutoFit/>
          </a:bodyPr>
          <a:lstStyle/>
          <a:p>
            <a:r>
              <a:rPr lang="sw" sz="1200" b="1" dirty="0">
                <a:latin typeface="Acumin Pro SemiCondensed" panose="020B0506020202020204"/>
              </a:rPr>
              <a:t>Ufafanuzi wa Aina za Kanisa</a:t>
            </a:r>
          </a:p>
          <a:p>
            <a:r>
              <a:rPr lang="sw" sz="1200" kern="1200" dirty="0">
                <a:solidFill>
                  <a:srgbClr val="FF0000"/>
                </a:solidFill>
                <a:effectLst/>
                <a:latin typeface="Acumin Pro SemiCondensed" panose="020B0506020202020204"/>
                <a:ea typeface="Times New Roman" panose="02020603050405020304" pitchFamily="18" charset="0"/>
                <a:cs typeface="Calibri" panose="020F0502020204030204" pitchFamily="34" charset="0"/>
              </a:rPr>
              <a:t>Imeidhinishwa: </a:t>
            </a:r>
            <a:r>
              <a:rPr lang="sw" sz="1200" kern="1200" dirty="0">
                <a:solidFill>
                  <a:srgbClr val="000000"/>
                </a:solidFill>
                <a:effectLst/>
                <a:latin typeface="Acumin Pro SemiCondensed" panose="020B0506020202020204"/>
                <a:ea typeface="Times New Roman" panose="02020603050405020304" pitchFamily="18" charset="0"/>
                <a:cs typeface="Calibri" panose="020F0502020204030204" pitchFamily="34" charset="0"/>
              </a:rPr>
              <a:t>Kanisa la mtaa lililokodishwa ni kutaniko lililo huru, linalofanya kazi kikamilifu, ambalo limeteuliwa kuwa mchungaji, na linatarajiwa kutoa ripoti ya kila mwaka ya fedha na shirikishi kwa kongamano lake la kila mwaka. Mpangilio wa kanisa la mtaa umefafanuliwa katika BOD ¶ 244. Kanisa lililokodishwa haliko katika hadhi ya "Kuanza Kanisa Jipya", wala si kanisa la misheni au kuunganishwa na kutaniko lingine, isipokuwa kama mzazi kwa satelaiti.</a:t>
            </a:r>
            <a:endParaRPr lang="en-US" sz="1200" dirty="0">
              <a:effectLst/>
              <a:latin typeface="Acumin Pro SemiCondensed" panose="020B0506020202020204"/>
              <a:ea typeface="Calibri" panose="020F0502020204030204" pitchFamily="34" charset="0"/>
              <a:cs typeface="Times New Roman" panose="02020603050405020304" pitchFamily="18" charset="0"/>
            </a:endParaRPr>
          </a:p>
          <a:p>
            <a:endParaRPr lang="en-US" sz="1400" dirty="0">
              <a:effectLst/>
              <a:latin typeface="Acumin Pro SemiCondensed" panose="020B0506020202020204"/>
              <a:ea typeface="Calibri" panose="020F0502020204030204" pitchFamily="34" charset="0"/>
              <a:cs typeface="Times New Roman" panose="02020603050405020304" pitchFamily="18" charset="0"/>
            </a:endParaRPr>
          </a:p>
        </p:txBody>
      </p:sp>
      <p:sp>
        <p:nvSpPr>
          <p:cNvPr id="15" name="TextBox 14">
            <a:extLst>
              <a:ext uri="{FF2B5EF4-FFF2-40B4-BE49-F238E27FC236}">
                <a16:creationId xmlns:a16="http://schemas.microsoft.com/office/drawing/2014/main" id="{336727CC-C2E9-A65B-EBE1-768B74BEC3AC}"/>
              </a:ext>
            </a:extLst>
          </p:cNvPr>
          <p:cNvSpPr txBox="1"/>
          <p:nvPr/>
        </p:nvSpPr>
        <p:spPr>
          <a:xfrm>
            <a:off x="1940262" y="4183093"/>
            <a:ext cx="9731746" cy="1085297"/>
          </a:xfrm>
          <a:prstGeom prst="rect">
            <a:avLst/>
          </a:prstGeom>
          <a:noFill/>
        </p:spPr>
        <p:txBody>
          <a:bodyPr wrap="square" rtlCol="0">
            <a:spAutoFit/>
          </a:bodyPr>
          <a:lstStyle/>
          <a:p>
            <a:r>
              <a:rPr lang="en-US" sz="1200" b="1" dirty="0" err="1">
                <a:latin typeface="Acumin Pro SemiCondensed Smbd" panose="020B0506020202020204"/>
              </a:rPr>
              <a:t>Definições</a:t>
            </a:r>
            <a:r>
              <a:rPr lang="en-US" sz="1200" b="1" dirty="0">
                <a:latin typeface="Acumin Pro SemiCondensed Smbd" panose="020B0506020202020204"/>
              </a:rPr>
              <a:t> de </a:t>
            </a:r>
            <a:r>
              <a:rPr lang="en-US" sz="1200" b="1" dirty="0" err="1">
                <a:latin typeface="Acumin Pro SemiCondensed Smbd" panose="020B0506020202020204"/>
              </a:rPr>
              <a:t>tipos</a:t>
            </a:r>
            <a:r>
              <a:rPr lang="en-US" sz="1200" b="1" dirty="0">
                <a:latin typeface="Acumin Pro SemiCondensed Smbd" panose="020B0506020202020204"/>
              </a:rPr>
              <a:t> de </a:t>
            </a:r>
            <a:r>
              <a:rPr lang="en-US" sz="1200" b="1" dirty="0" err="1">
                <a:latin typeface="Acumin Pro SemiCondensed Smbd" panose="020B0506020202020204"/>
              </a:rPr>
              <a:t>Igreja</a:t>
            </a:r>
            <a:endParaRPr lang="en-US" sz="1200" b="1" dirty="0">
              <a:latin typeface="Acumin Pro SemiCondensed Smbd" panose="020B0506020202020204"/>
            </a:endParaRPr>
          </a:p>
          <a:p>
            <a:pPr marL="0" marR="0" algn="l" rtl="0" eaLnBrk="1" fontAlgn="b" latinLnBrk="0" hangingPunct="1">
              <a:lnSpc>
                <a:spcPct val="107000"/>
              </a:lnSpc>
              <a:spcBef>
                <a:spcPts val="0"/>
              </a:spcBef>
              <a:spcAft>
                <a:spcPts val="0"/>
              </a:spcAft>
            </a:pPr>
            <a:r>
              <a:rPr lang="en-US" sz="1200" b="1" kern="1200" dirty="0" err="1">
                <a:solidFill>
                  <a:schemeClr val="accent1"/>
                </a:solidFill>
                <a:effectLst/>
                <a:latin typeface="Acumin Pro SemiCondensed Smbd" panose="020B0506020202020204"/>
                <a:ea typeface="Times New Roman" panose="02020603050405020304" pitchFamily="18" charset="0"/>
                <a:cs typeface="Calibri" panose="020F0502020204030204" pitchFamily="34" charset="0"/>
              </a:rPr>
              <a:t>Oficial</a:t>
            </a:r>
            <a:r>
              <a:rPr lang="en-US" sz="1200" b="1" kern="1200" dirty="0">
                <a:solidFill>
                  <a:schemeClr val="accent1"/>
                </a:solidFill>
                <a:effectLst/>
                <a:latin typeface="Acumin Pro SemiCondensed Smbd" panose="020B0506020202020204"/>
                <a:ea typeface="Times New Roman" panose="02020603050405020304" pitchFamily="18" charset="0"/>
                <a:cs typeface="Calibri" panose="020F0502020204030204" pitchFamily="34" charset="0"/>
              </a:rPr>
              <a:t>: </a:t>
            </a:r>
            <a:r>
              <a:rPr lang="pt-PT" sz="1200" b="0" i="0" u="none" strike="noStrike" kern="1200" dirty="0">
                <a:solidFill>
                  <a:srgbClr val="000000"/>
                </a:solidFill>
                <a:effectLst/>
                <a:latin typeface="Acumin Pro SemiCondensed Smbd" panose="020B0506020202020204"/>
                <a:ea typeface="Times New Roman" panose="02020603050405020304" pitchFamily="18" charset="0"/>
                <a:cs typeface="Calibri" panose="020F0502020204030204" pitchFamily="34" charset="0"/>
              </a:rPr>
              <a:t>Uma igreja local oficial é uma congregação independente e totalmente operacional para a qual foi nomeado um pastor. Espera-se que forneça um relatório financeiro e participativo anual à sua conferência anual. A organização da igreja local está definida no Livro de Disciplina ¶ 244. Uma igreja oficial não tem o estado de “Igreja Nova”, nem é uma igreja de missão ou anexada a outra congregação, a menos que seja a matriz de uma igreja satélite.</a:t>
            </a:r>
            <a:endParaRPr lang="en-US" sz="1200" b="0" i="0" u="none" strike="noStrike" dirty="0">
              <a:effectLst/>
              <a:latin typeface="Acumin Pro SemiCondensed Smbd" panose="020B0506020202020204"/>
            </a:endParaRPr>
          </a:p>
          <a:p>
            <a:endParaRPr lang="en-US" sz="1400" dirty="0">
              <a:effectLst/>
              <a:latin typeface="Acumin Pro SemiCondensed" panose="020B0506020202020204" pitchFamily="34" charset="77"/>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8344334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rgbClr val="F3F3F3"/>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56DBC9B-6366-1BD4-9E7F-7CBF70F115C1}"/>
              </a:ext>
            </a:extLst>
          </p:cNvPr>
          <p:cNvSpPr/>
          <p:nvPr/>
        </p:nvSpPr>
        <p:spPr>
          <a:xfrm>
            <a:off x="383366" y="1010654"/>
            <a:ext cx="11351434" cy="5499476"/>
          </a:xfrm>
          <a:prstGeom prst="rect">
            <a:avLst/>
          </a:prstGeom>
          <a:solidFill>
            <a:schemeClr val="bg1"/>
          </a:solidFill>
          <a:ln w="63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A4C0B387-14B1-268F-A198-EF2DB45115A3}"/>
              </a:ext>
            </a:extLst>
          </p:cNvPr>
          <p:cNvSpPr txBox="1"/>
          <p:nvPr/>
        </p:nvSpPr>
        <p:spPr>
          <a:xfrm>
            <a:off x="271071" y="293723"/>
            <a:ext cx="11576023" cy="646331"/>
          </a:xfrm>
          <a:prstGeom prst="rect">
            <a:avLst/>
          </a:prstGeom>
          <a:noFill/>
        </p:spPr>
        <p:txBody>
          <a:bodyPr wrap="square" rtlCol="0">
            <a:spAutoFit/>
          </a:bodyPr>
          <a:lstStyle/>
          <a:p>
            <a:pPr algn="ctr"/>
            <a:r>
              <a:rPr lang="en-US" sz="3600" b="1" dirty="0">
                <a:solidFill>
                  <a:schemeClr val="accent1"/>
                </a:solidFill>
                <a:latin typeface="Acumin Pro SemiCondensed Smbd" panose="020B0506020202020204" pitchFamily="34" charset="77"/>
              </a:rPr>
              <a:t>Church Definitions </a:t>
            </a:r>
          </a:p>
        </p:txBody>
      </p:sp>
      <p:sp>
        <p:nvSpPr>
          <p:cNvPr id="6" name="Rectangle 2">
            <a:extLst>
              <a:ext uri="{FF2B5EF4-FFF2-40B4-BE49-F238E27FC236}">
                <a16:creationId xmlns:a16="http://schemas.microsoft.com/office/drawing/2014/main" id="{2B371F4D-1C20-32A1-2A05-7EB04D8785B3}"/>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Rectangle 4">
            <a:extLst>
              <a:ext uri="{FF2B5EF4-FFF2-40B4-BE49-F238E27FC236}">
                <a16:creationId xmlns:a16="http://schemas.microsoft.com/office/drawing/2014/main" id="{497CEAA2-70C2-B0F7-A734-EA0AC1B86E8C}"/>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1" name="Rectangle 6">
            <a:extLst>
              <a:ext uri="{FF2B5EF4-FFF2-40B4-BE49-F238E27FC236}">
                <a16:creationId xmlns:a16="http://schemas.microsoft.com/office/drawing/2014/main" id="{12952807-64D4-EB09-226D-1D1A6145DEDF}"/>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Rectangle 8">
            <a:extLst>
              <a:ext uri="{FF2B5EF4-FFF2-40B4-BE49-F238E27FC236}">
                <a16:creationId xmlns:a16="http://schemas.microsoft.com/office/drawing/2014/main" id="{D01B84D8-AA3D-2AAE-F0DD-834361F66DFA}"/>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 name="TextBox 6">
            <a:extLst>
              <a:ext uri="{FF2B5EF4-FFF2-40B4-BE49-F238E27FC236}">
                <a16:creationId xmlns:a16="http://schemas.microsoft.com/office/drawing/2014/main" id="{0B5D3ADB-280F-D792-75E3-46A844D8B2D1}"/>
              </a:ext>
            </a:extLst>
          </p:cNvPr>
          <p:cNvSpPr txBox="1"/>
          <p:nvPr/>
        </p:nvSpPr>
        <p:spPr>
          <a:xfrm>
            <a:off x="1940263" y="1247325"/>
            <a:ext cx="8980980" cy="1196097"/>
          </a:xfrm>
          <a:prstGeom prst="rect">
            <a:avLst/>
          </a:prstGeom>
          <a:noFill/>
        </p:spPr>
        <p:txBody>
          <a:bodyPr wrap="square" rtlCol="0">
            <a:spAutoFit/>
          </a:bodyPr>
          <a:lstStyle/>
          <a:p>
            <a:r>
              <a:rPr lang="en-US" sz="1400" b="1" dirty="0">
                <a:latin typeface="Acumin Pro SemiCondensed" panose="020B0506020202020204" pitchFamily="34" charset="77"/>
              </a:rPr>
              <a:t>Definitions of Church Types</a:t>
            </a:r>
          </a:p>
          <a:p>
            <a:pPr fontAlgn="b">
              <a:lnSpc>
                <a:spcPct val="107000"/>
              </a:lnSpc>
            </a:pPr>
            <a:r>
              <a:rPr lang="en-US" sz="1400" b="1" kern="1200" dirty="0">
                <a:solidFill>
                  <a:schemeClr val="accent1"/>
                </a:solidFill>
                <a:effectLst/>
                <a:latin typeface="Acumin Pro SemiCondensed" panose="020B0506020202020204" pitchFamily="34" charset="77"/>
                <a:ea typeface="Times New Roman" panose="02020603050405020304" pitchFamily="18" charset="0"/>
                <a:cs typeface="Calibri" panose="020F0502020204030204" pitchFamily="34" charset="0"/>
              </a:rPr>
              <a:t>New Church Start</a:t>
            </a:r>
            <a:r>
              <a:rPr lang="en-US" sz="1400" b="1" dirty="0">
                <a:solidFill>
                  <a:schemeClr val="accent1"/>
                </a:solidFill>
                <a:latin typeface="Acumin Pro SemiCondensed" panose="020B0506020202020204" pitchFamily="34" charset="77"/>
                <a:ea typeface="Times New Roman" panose="02020603050405020304" pitchFamily="18" charset="0"/>
                <a:cs typeface="Times New Roman" panose="02020603050405020304" pitchFamily="18" charset="0"/>
              </a:rPr>
              <a:t>: </a:t>
            </a:r>
            <a:r>
              <a:rPr lang="en-US" sz="1400" kern="1200" dirty="0">
                <a:solidFill>
                  <a:srgbClr val="000000"/>
                </a:solidFill>
                <a:effectLst/>
                <a:latin typeface="Acumin Pro SemiCondensed" panose="020B0506020202020204" pitchFamily="34" charset="77"/>
                <a:ea typeface="Times New Roman" panose="02020603050405020304" pitchFamily="18" charset="0"/>
                <a:cs typeface="Calibri" panose="020F0502020204030204" pitchFamily="34" charset="0"/>
              </a:rPr>
              <a:t>A New Church Start is a church that has been established with the consent of the Bishop, but has not yet reached a level of organization to garner it a “chartered” church. A New Church Start may be appointed a pastor or submit statistics, but it is considered new (and given considerations associated with any newcomer) until the conference authorizes its charter. More information can be found in the BOD  ¶ 259.2.</a:t>
            </a:r>
            <a:endParaRPr lang="en-US" sz="1400" dirty="0">
              <a:effectLst/>
              <a:latin typeface="Acumin Pro SemiCondensed" panose="020B0506020202020204" pitchFamily="34" charset="77"/>
              <a:ea typeface="Calibri" panose="020F050202020403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AC044424-C7D2-8B16-EB04-B9B3E72F0F82}"/>
              </a:ext>
            </a:extLst>
          </p:cNvPr>
          <p:cNvSpPr txBox="1"/>
          <p:nvPr/>
        </p:nvSpPr>
        <p:spPr>
          <a:xfrm>
            <a:off x="700056" y="1584763"/>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ENG</a:t>
            </a:r>
          </a:p>
        </p:txBody>
      </p:sp>
      <p:sp>
        <p:nvSpPr>
          <p:cNvPr id="5" name="TextBox 4">
            <a:extLst>
              <a:ext uri="{FF2B5EF4-FFF2-40B4-BE49-F238E27FC236}">
                <a16:creationId xmlns:a16="http://schemas.microsoft.com/office/drawing/2014/main" id="{49DD3259-00D9-16D0-EE41-1DD6BFBB5255}"/>
              </a:ext>
            </a:extLst>
          </p:cNvPr>
          <p:cNvSpPr txBox="1"/>
          <p:nvPr/>
        </p:nvSpPr>
        <p:spPr>
          <a:xfrm>
            <a:off x="700056" y="2749636"/>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FRA</a:t>
            </a:r>
          </a:p>
        </p:txBody>
      </p:sp>
      <p:sp>
        <p:nvSpPr>
          <p:cNvPr id="8" name="TextBox 7">
            <a:extLst>
              <a:ext uri="{FF2B5EF4-FFF2-40B4-BE49-F238E27FC236}">
                <a16:creationId xmlns:a16="http://schemas.microsoft.com/office/drawing/2014/main" id="{08C13BE9-35A3-C5DC-0653-2BC777CB35FA}"/>
              </a:ext>
            </a:extLst>
          </p:cNvPr>
          <p:cNvSpPr txBox="1"/>
          <p:nvPr/>
        </p:nvSpPr>
        <p:spPr>
          <a:xfrm>
            <a:off x="700056" y="4108364"/>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POR</a:t>
            </a:r>
          </a:p>
        </p:txBody>
      </p:sp>
      <p:sp>
        <p:nvSpPr>
          <p:cNvPr id="9" name="TextBox 8">
            <a:extLst>
              <a:ext uri="{FF2B5EF4-FFF2-40B4-BE49-F238E27FC236}">
                <a16:creationId xmlns:a16="http://schemas.microsoft.com/office/drawing/2014/main" id="{F7C2F629-7872-463C-6AA0-AD6D0DD5AAAF}"/>
              </a:ext>
            </a:extLst>
          </p:cNvPr>
          <p:cNvSpPr txBox="1"/>
          <p:nvPr/>
        </p:nvSpPr>
        <p:spPr>
          <a:xfrm>
            <a:off x="700057" y="5410422"/>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SWA</a:t>
            </a:r>
          </a:p>
        </p:txBody>
      </p:sp>
      <p:sp>
        <p:nvSpPr>
          <p:cNvPr id="14" name="TextBox 13">
            <a:extLst>
              <a:ext uri="{FF2B5EF4-FFF2-40B4-BE49-F238E27FC236}">
                <a16:creationId xmlns:a16="http://schemas.microsoft.com/office/drawing/2014/main" id="{3A791D5C-E1FA-584B-8938-9409E6CC5A4C}"/>
              </a:ext>
            </a:extLst>
          </p:cNvPr>
          <p:cNvSpPr txBox="1"/>
          <p:nvPr/>
        </p:nvSpPr>
        <p:spPr>
          <a:xfrm>
            <a:off x="1940263" y="2571406"/>
            <a:ext cx="8980980" cy="1600438"/>
          </a:xfrm>
          <a:prstGeom prst="rect">
            <a:avLst/>
          </a:prstGeom>
          <a:noFill/>
        </p:spPr>
        <p:txBody>
          <a:bodyPr wrap="square" rtlCol="0">
            <a:spAutoFit/>
          </a:bodyPr>
          <a:lstStyle/>
          <a:p>
            <a:r>
              <a:rPr lang="en-US" sz="1400" b="1" dirty="0" err="1">
                <a:latin typeface="Acumin Pro SemiCondensed" panose="020B0506020202020204" pitchFamily="34" charset="77"/>
              </a:rPr>
              <a:t>Définitions</a:t>
            </a:r>
            <a:r>
              <a:rPr lang="en-US" sz="1400" b="1" dirty="0">
                <a:latin typeface="Acumin Pro SemiCondensed" panose="020B0506020202020204" pitchFamily="34" charset="77"/>
              </a:rPr>
              <a:t> des types </a:t>
            </a:r>
            <a:r>
              <a:rPr lang="en-US" sz="1400" b="1" dirty="0" err="1">
                <a:latin typeface="Acumin Pro SemiCondensed" panose="020B0506020202020204" pitchFamily="34" charset="77"/>
              </a:rPr>
              <a:t>d’église</a:t>
            </a:r>
            <a:endParaRPr lang="en-US" sz="1400" b="1" dirty="0">
              <a:latin typeface="Acumin Pro SemiCondensed" panose="020B0506020202020204" pitchFamily="34" charset="77"/>
            </a:endParaRPr>
          </a:p>
          <a:p>
            <a:r>
              <a:rPr lang="fr-FR" sz="1400" b="1" kern="1200" dirty="0">
                <a:solidFill>
                  <a:schemeClr val="accent1"/>
                </a:solidFill>
                <a:effectLst/>
                <a:latin typeface="Acumin Pro SemiCondensed" panose="020B0506020202020204" pitchFamily="34" charset="77"/>
                <a:ea typeface="Times New Roman" panose="02020603050405020304" pitchFamily="18" charset="0"/>
                <a:cs typeface="Calibri" panose="020F0502020204030204" pitchFamily="34" charset="0"/>
              </a:rPr>
              <a:t>Nouvelle Église </a:t>
            </a:r>
            <a:r>
              <a:rPr lang="fr-FR" sz="1400" b="1" kern="1200" dirty="0" err="1">
                <a:solidFill>
                  <a:schemeClr val="accent1"/>
                </a:solidFill>
                <a:effectLst/>
                <a:latin typeface="Acumin Pro SemiCondensed" panose="020B0506020202020204" pitchFamily="34" charset="77"/>
                <a:ea typeface="Times New Roman" panose="02020603050405020304" pitchFamily="18" charset="0"/>
                <a:cs typeface="Calibri" panose="020F0502020204030204" pitchFamily="34" charset="0"/>
              </a:rPr>
              <a:t>Débutantee</a:t>
            </a:r>
            <a:r>
              <a:rPr lang="fr-FR" sz="1400" b="1" kern="1200" dirty="0">
                <a:solidFill>
                  <a:schemeClr val="accent1"/>
                </a:solidFill>
                <a:effectLst/>
                <a:latin typeface="Acumin Pro SemiCondensed" panose="020B0506020202020204" pitchFamily="34" charset="77"/>
                <a:ea typeface="Times New Roman" panose="02020603050405020304" pitchFamily="18" charset="0"/>
                <a:cs typeface="Calibri" panose="020F0502020204030204" pitchFamily="34" charset="0"/>
              </a:rPr>
              <a:t>: </a:t>
            </a:r>
            <a:r>
              <a:rPr lang="fr-FR" sz="1400" kern="1200" dirty="0">
                <a:solidFill>
                  <a:srgbClr val="000000"/>
                </a:solidFill>
                <a:effectLst/>
                <a:latin typeface="Acumin Pro SemiCondensed" panose="020B0506020202020204" pitchFamily="34" charset="77"/>
                <a:ea typeface="Times New Roman" panose="02020603050405020304" pitchFamily="18" charset="0"/>
                <a:cs typeface="Calibri" panose="020F0502020204030204" pitchFamily="34" charset="0"/>
              </a:rPr>
              <a:t>Une nouvelle église débutante est une église qui a été établie avec le consentement de l’évêque, mais qui n’a pas encore atteint un niveau d’organisation requise pour être une église « affiliée ». Un pasteur peut être affecté dans une nouvelle église débutante, elle peut soumettre des statistiques, mais elle est considérée comme nouvelle (et compte tenu des considérations associées à tout nouveau venu) jusqu’à ce que la conférence autorise son affiliation. Vous trouverez plus d’informations dans le BOD ¶ 259.2.</a:t>
            </a:r>
          </a:p>
          <a:p>
            <a:endParaRPr lang="en-US" sz="1400" dirty="0">
              <a:effectLst/>
              <a:latin typeface="Acumin Pro SemiCondensed" panose="020B0506020202020204" pitchFamily="34" charset="77"/>
              <a:ea typeface="Calibri" panose="020F0502020204030204" pitchFamily="34" charset="0"/>
              <a:cs typeface="Times New Roman" panose="02020603050405020304" pitchFamily="18" charset="0"/>
            </a:endParaRPr>
          </a:p>
        </p:txBody>
      </p:sp>
      <p:sp>
        <p:nvSpPr>
          <p:cNvPr id="13" name="TextBox 12">
            <a:extLst>
              <a:ext uri="{FF2B5EF4-FFF2-40B4-BE49-F238E27FC236}">
                <a16:creationId xmlns:a16="http://schemas.microsoft.com/office/drawing/2014/main" id="{A72400AB-9E0B-68AB-1F47-3FF029BF6702}"/>
              </a:ext>
            </a:extLst>
          </p:cNvPr>
          <p:cNvSpPr txBox="1"/>
          <p:nvPr/>
        </p:nvSpPr>
        <p:spPr>
          <a:xfrm>
            <a:off x="1940263" y="5408290"/>
            <a:ext cx="8980980" cy="1229824"/>
          </a:xfrm>
          <a:prstGeom prst="rect">
            <a:avLst/>
          </a:prstGeom>
          <a:noFill/>
        </p:spPr>
        <p:txBody>
          <a:bodyPr wrap="square" rtlCol="0">
            <a:spAutoFit/>
          </a:bodyPr>
          <a:lstStyle/>
          <a:p>
            <a:pPr fontAlgn="b">
              <a:lnSpc>
                <a:spcPct val="107000"/>
              </a:lnSpc>
            </a:pPr>
            <a:r>
              <a:rPr lang="sw" sz="1400" kern="1200" dirty="0">
                <a:solidFill>
                  <a:schemeClr val="accent1"/>
                </a:solidFill>
                <a:effectLst/>
                <a:latin typeface="Acumin Pro SemiCondensed" panose="020B0506020202020204"/>
                <a:ea typeface="Times New Roman" panose="02020603050405020304" pitchFamily="18" charset="0"/>
                <a:cs typeface="Calibri" panose="020F0502020204030204" pitchFamily="34" charset="0"/>
              </a:rPr>
              <a:t>Ku</a:t>
            </a:r>
            <a:r>
              <a:rPr lang="sw" sz="1400" kern="1200" dirty="0">
                <a:solidFill>
                  <a:srgbClr val="FF0000"/>
                </a:solidFill>
                <a:effectLst/>
                <a:latin typeface="Acumin Pro SemiCondensed" panose="020B0506020202020204"/>
                <a:ea typeface="Times New Roman" panose="02020603050405020304" pitchFamily="18" charset="0"/>
                <a:cs typeface="Calibri" panose="020F0502020204030204" pitchFamily="34" charset="0"/>
              </a:rPr>
              <a:t>anzishwa kwa kanisa mpya: </a:t>
            </a:r>
            <a:r>
              <a:rPr lang="sw" sz="1400" kern="1200" dirty="0">
                <a:solidFill>
                  <a:srgbClr val="000000"/>
                </a:solidFill>
                <a:effectLst/>
                <a:latin typeface="Acumin Pro SemiCondensed" panose="020B0506020202020204"/>
                <a:ea typeface="Times New Roman" panose="02020603050405020304" pitchFamily="18" charset="0"/>
                <a:cs typeface="Calibri" panose="020F0502020204030204" pitchFamily="34" charset="0"/>
              </a:rPr>
              <a:t>Anzisho Jipya la Kanisa ni kanisa ambalo limeanzishwa kwa idhini ya Askofu, lakini bado halijafikia kiwango cha shirika ili kulitengenezea kanisa "lililoidhinishwa". Anzisho Jipya la Kanisa linaweza kuteuliwa mchungaji au kuwasilisha takwimu, lakini linachukuliwa kuwa jipya (na kuzingatia mambo yanayohusiana na mgeni yeyote) hadi mkutano uidhinishe katiba yake. Habari zaidi inaweza kupatikana katika BOD ¶ 259.2.</a:t>
            </a:r>
            <a:endParaRPr lang="en-US" sz="1400" dirty="0">
              <a:effectLst/>
              <a:latin typeface="Acumin Pro SemiCondensed" panose="020B0506020202020204"/>
              <a:ea typeface="Calibri" panose="020F0502020204030204" pitchFamily="34" charset="0"/>
              <a:cs typeface="Times New Roman" panose="02020603050405020304" pitchFamily="18" charset="0"/>
            </a:endParaRPr>
          </a:p>
          <a:p>
            <a:endParaRPr lang="en-US" sz="1400" dirty="0">
              <a:effectLst/>
              <a:latin typeface="Acumin Pro SemiCondensed" panose="020B0506020202020204"/>
              <a:ea typeface="Calibri" panose="020F0502020204030204" pitchFamily="34" charset="0"/>
              <a:cs typeface="Times New Roman" panose="02020603050405020304" pitchFamily="18" charset="0"/>
            </a:endParaRPr>
          </a:p>
        </p:txBody>
      </p:sp>
      <p:sp>
        <p:nvSpPr>
          <p:cNvPr id="15" name="TextBox 14">
            <a:extLst>
              <a:ext uri="{FF2B5EF4-FFF2-40B4-BE49-F238E27FC236}">
                <a16:creationId xmlns:a16="http://schemas.microsoft.com/office/drawing/2014/main" id="{EE8A725C-C15A-1005-8B85-3DE878165451}"/>
              </a:ext>
            </a:extLst>
          </p:cNvPr>
          <p:cNvSpPr txBox="1"/>
          <p:nvPr/>
        </p:nvSpPr>
        <p:spPr>
          <a:xfrm>
            <a:off x="1940263" y="3996799"/>
            <a:ext cx="9731746" cy="1445267"/>
          </a:xfrm>
          <a:prstGeom prst="rect">
            <a:avLst/>
          </a:prstGeom>
          <a:noFill/>
        </p:spPr>
        <p:txBody>
          <a:bodyPr wrap="square" rtlCol="0">
            <a:spAutoFit/>
          </a:bodyPr>
          <a:lstStyle/>
          <a:p>
            <a:r>
              <a:rPr lang="en-US" sz="1400" b="1" dirty="0" err="1">
                <a:latin typeface="Acumin Pro SemiCondensed" panose="020B0506020202020204"/>
              </a:rPr>
              <a:t>Definições</a:t>
            </a:r>
            <a:r>
              <a:rPr lang="en-US" sz="1400" b="1" dirty="0">
                <a:latin typeface="Acumin Pro SemiCondensed" panose="020B0506020202020204"/>
              </a:rPr>
              <a:t> de </a:t>
            </a:r>
            <a:r>
              <a:rPr lang="en-US" sz="1400" b="1" dirty="0" err="1">
                <a:latin typeface="Acumin Pro SemiCondensed" panose="020B0506020202020204"/>
              </a:rPr>
              <a:t>tipos</a:t>
            </a:r>
            <a:r>
              <a:rPr lang="en-US" sz="1400" b="1" dirty="0">
                <a:latin typeface="Acumin Pro SemiCondensed" panose="020B0506020202020204"/>
              </a:rPr>
              <a:t> de </a:t>
            </a:r>
            <a:r>
              <a:rPr lang="en-US" sz="1400" b="1" dirty="0" err="1">
                <a:latin typeface="Acumin Pro SemiCondensed" panose="020B0506020202020204"/>
              </a:rPr>
              <a:t>Igreja</a:t>
            </a:r>
            <a:endParaRPr lang="en-US" sz="1400" b="1" dirty="0">
              <a:latin typeface="Acumin Pro SemiCondensed" panose="020B0506020202020204"/>
            </a:endParaRPr>
          </a:p>
          <a:p>
            <a:pPr marL="0" marR="0" algn="l" rtl="0" eaLnBrk="1" fontAlgn="b" latinLnBrk="0" hangingPunct="1">
              <a:lnSpc>
                <a:spcPct val="107000"/>
              </a:lnSpc>
              <a:spcBef>
                <a:spcPts val="0"/>
              </a:spcBef>
              <a:spcAft>
                <a:spcPts val="0"/>
              </a:spcAft>
            </a:pPr>
            <a:r>
              <a:rPr lang="en-US" sz="1400" b="1" kern="1200" dirty="0" err="1">
                <a:solidFill>
                  <a:schemeClr val="accent1"/>
                </a:solidFill>
                <a:effectLst/>
                <a:latin typeface="Acumin Pro SemiCondensed" panose="020B0506020202020204"/>
                <a:ea typeface="Times New Roman" panose="02020603050405020304" pitchFamily="18" charset="0"/>
                <a:cs typeface="Calibri" panose="020F0502020204030204" pitchFamily="34" charset="0"/>
              </a:rPr>
              <a:t>Igreja</a:t>
            </a:r>
            <a:r>
              <a:rPr lang="en-US" sz="1400" b="1" kern="1200" dirty="0">
                <a:solidFill>
                  <a:schemeClr val="accent1"/>
                </a:solidFill>
                <a:effectLst/>
                <a:latin typeface="Acumin Pro SemiCondensed" panose="020B0506020202020204"/>
                <a:ea typeface="Times New Roman" panose="02020603050405020304" pitchFamily="18" charset="0"/>
                <a:cs typeface="Calibri" panose="020F0502020204030204" pitchFamily="34" charset="0"/>
              </a:rPr>
              <a:t> nova</a:t>
            </a:r>
            <a:r>
              <a:rPr lang="en-US" sz="1400" b="1" dirty="0">
                <a:solidFill>
                  <a:schemeClr val="accent1"/>
                </a:solidFill>
                <a:latin typeface="Acumin Pro SemiCondensed" panose="020B0506020202020204"/>
                <a:ea typeface="Times New Roman" panose="02020603050405020304" pitchFamily="18" charset="0"/>
                <a:cs typeface="Times New Roman" panose="02020603050405020304" pitchFamily="18" charset="0"/>
              </a:rPr>
              <a:t>: </a:t>
            </a:r>
            <a:r>
              <a:rPr lang="pt-PT" sz="1400" b="0" i="0" u="none" strike="noStrike" kern="1200" dirty="0">
                <a:solidFill>
                  <a:srgbClr val="000000"/>
                </a:solidFill>
                <a:effectLst/>
                <a:latin typeface="Acumin Pro SemiCondensed" panose="020B0506020202020204"/>
                <a:ea typeface="Times New Roman" panose="02020603050405020304" pitchFamily="18" charset="0"/>
                <a:cs typeface="Calibri" panose="020F0502020204030204" pitchFamily="34" charset="0"/>
              </a:rPr>
              <a:t>Uma Igreja Nova é uma igreja que foi estabelecida com o consentimento do Bispo, mas ainda não atingiu um nível de organização para ser uma igreja “oficial”. Uma Igreja Nova pode ter um pastor nomeado ou enviar dados estatísticos, mas é considerada nova (e recebe considerações associadas a qualquer recém-chegado) até que a conferência autorize a sua oficialização. No Livro da Disciplina ¶ 259.2 podem encontrar=se mais informações.</a:t>
            </a:r>
            <a:endParaRPr lang="en-US" sz="1400" kern="1200" dirty="0">
              <a:solidFill>
                <a:srgbClr val="000000"/>
              </a:solidFill>
              <a:effectLst/>
              <a:latin typeface="Acumin Pro SemiCondensed" panose="020B0506020202020204"/>
              <a:ea typeface="Times New Roman" panose="02020603050405020304" pitchFamily="18" charset="0"/>
              <a:cs typeface="Calibri" panose="020F0502020204030204" pitchFamily="34" charset="0"/>
            </a:endParaRPr>
          </a:p>
          <a:p>
            <a:endParaRPr lang="en-US" sz="1400" dirty="0">
              <a:effectLst/>
              <a:latin typeface="Acumin Pro SemiCondensed" panose="020B050602020202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8506964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solidFill>
          <a:srgbClr val="F3F3F3"/>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56DBC9B-6366-1BD4-9E7F-7CBF70F115C1}"/>
              </a:ext>
            </a:extLst>
          </p:cNvPr>
          <p:cNvSpPr/>
          <p:nvPr/>
        </p:nvSpPr>
        <p:spPr>
          <a:xfrm>
            <a:off x="383366" y="1010654"/>
            <a:ext cx="11351434" cy="5499476"/>
          </a:xfrm>
          <a:prstGeom prst="rect">
            <a:avLst/>
          </a:prstGeom>
          <a:solidFill>
            <a:schemeClr val="bg1"/>
          </a:solidFill>
          <a:ln w="63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A4C0B387-14B1-268F-A198-EF2DB45115A3}"/>
              </a:ext>
            </a:extLst>
          </p:cNvPr>
          <p:cNvSpPr txBox="1"/>
          <p:nvPr/>
        </p:nvSpPr>
        <p:spPr>
          <a:xfrm>
            <a:off x="271071" y="293723"/>
            <a:ext cx="11576023" cy="646331"/>
          </a:xfrm>
          <a:prstGeom prst="rect">
            <a:avLst/>
          </a:prstGeom>
          <a:noFill/>
        </p:spPr>
        <p:txBody>
          <a:bodyPr wrap="square" rtlCol="0">
            <a:spAutoFit/>
          </a:bodyPr>
          <a:lstStyle/>
          <a:p>
            <a:pPr algn="ctr"/>
            <a:r>
              <a:rPr lang="en-US" sz="3600" b="1" dirty="0">
                <a:solidFill>
                  <a:schemeClr val="accent1"/>
                </a:solidFill>
                <a:latin typeface="Acumin Pro SemiCondensed Smbd" panose="020B0506020202020204" pitchFamily="34" charset="77"/>
              </a:rPr>
              <a:t>Church Definitions </a:t>
            </a:r>
          </a:p>
        </p:txBody>
      </p:sp>
      <p:sp>
        <p:nvSpPr>
          <p:cNvPr id="6" name="Rectangle 2">
            <a:extLst>
              <a:ext uri="{FF2B5EF4-FFF2-40B4-BE49-F238E27FC236}">
                <a16:creationId xmlns:a16="http://schemas.microsoft.com/office/drawing/2014/main" id="{2B371F4D-1C20-32A1-2A05-7EB04D8785B3}"/>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Rectangle 4">
            <a:extLst>
              <a:ext uri="{FF2B5EF4-FFF2-40B4-BE49-F238E27FC236}">
                <a16:creationId xmlns:a16="http://schemas.microsoft.com/office/drawing/2014/main" id="{497CEAA2-70C2-B0F7-A734-EA0AC1B86E8C}"/>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1" name="Rectangle 6">
            <a:extLst>
              <a:ext uri="{FF2B5EF4-FFF2-40B4-BE49-F238E27FC236}">
                <a16:creationId xmlns:a16="http://schemas.microsoft.com/office/drawing/2014/main" id="{12952807-64D4-EB09-226D-1D1A6145DEDF}"/>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Rectangle 8">
            <a:extLst>
              <a:ext uri="{FF2B5EF4-FFF2-40B4-BE49-F238E27FC236}">
                <a16:creationId xmlns:a16="http://schemas.microsoft.com/office/drawing/2014/main" id="{D01B84D8-AA3D-2AAE-F0DD-834361F66DFA}"/>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 name="TextBox 6">
            <a:extLst>
              <a:ext uri="{FF2B5EF4-FFF2-40B4-BE49-F238E27FC236}">
                <a16:creationId xmlns:a16="http://schemas.microsoft.com/office/drawing/2014/main" id="{0B5D3ADB-280F-D792-75E3-46A844D8B2D1}"/>
              </a:ext>
            </a:extLst>
          </p:cNvPr>
          <p:cNvSpPr txBox="1"/>
          <p:nvPr/>
        </p:nvSpPr>
        <p:spPr>
          <a:xfrm>
            <a:off x="1940263" y="1334964"/>
            <a:ext cx="8980980" cy="1090363"/>
          </a:xfrm>
          <a:prstGeom prst="rect">
            <a:avLst/>
          </a:prstGeom>
          <a:noFill/>
        </p:spPr>
        <p:txBody>
          <a:bodyPr wrap="square" rtlCol="0">
            <a:spAutoFit/>
          </a:bodyPr>
          <a:lstStyle/>
          <a:p>
            <a:r>
              <a:rPr lang="en-US" sz="1600" b="1" dirty="0">
                <a:latin typeface="Acumin Pro SemiCondensed" panose="020B0506020202020204" pitchFamily="34" charset="77"/>
              </a:rPr>
              <a:t>Definitions of Church Types</a:t>
            </a:r>
          </a:p>
          <a:p>
            <a:pPr marL="0" marR="0" fontAlgn="b">
              <a:lnSpc>
                <a:spcPct val="107000"/>
              </a:lnSpc>
              <a:spcBef>
                <a:spcPts val="0"/>
              </a:spcBef>
              <a:spcAft>
                <a:spcPts val="0"/>
              </a:spcAft>
            </a:pPr>
            <a:r>
              <a:rPr lang="en-US" sz="1600" b="1" kern="1200" dirty="0">
                <a:solidFill>
                  <a:schemeClr val="accent1"/>
                </a:solidFill>
                <a:effectLst/>
                <a:latin typeface="Acumin Pro SemiCondensed" panose="020B0506020202020204" pitchFamily="34" charset="77"/>
                <a:ea typeface="Times New Roman" panose="02020603050405020304" pitchFamily="18" charset="0"/>
                <a:cs typeface="Calibri" panose="020F0502020204030204" pitchFamily="34" charset="0"/>
              </a:rPr>
              <a:t>Satellite</a:t>
            </a:r>
            <a:r>
              <a:rPr lang="en-US" sz="1600" b="1" dirty="0">
                <a:solidFill>
                  <a:schemeClr val="accent1"/>
                </a:solidFill>
                <a:latin typeface="Acumin Pro SemiCondensed" panose="020B0506020202020204" pitchFamily="34" charset="77"/>
                <a:ea typeface="Times New Roman" panose="02020603050405020304" pitchFamily="18" charset="0"/>
                <a:cs typeface="Times New Roman" panose="02020603050405020304" pitchFamily="18" charset="0"/>
              </a:rPr>
              <a:t>: </a:t>
            </a:r>
            <a:r>
              <a:rPr lang="en-US" sz="1600" kern="1200" dirty="0">
                <a:solidFill>
                  <a:srgbClr val="000000"/>
                </a:solidFill>
                <a:effectLst/>
                <a:latin typeface="Acumin Pro SemiCondensed" panose="020B0506020202020204" pitchFamily="34" charset="77"/>
                <a:ea typeface="Times New Roman" panose="02020603050405020304" pitchFamily="18" charset="0"/>
                <a:cs typeface="Calibri" panose="020F0502020204030204" pitchFamily="34" charset="0"/>
              </a:rPr>
              <a:t>When authorized by the district superintendent and the district board of church location and building, chartered local churches may sponsor or serve as “parent” to a satellite church. The satellite is often a separate site or campus of a larger local church congregation.  </a:t>
            </a:r>
            <a:endParaRPr lang="en-US" sz="1600" dirty="0">
              <a:effectLst/>
              <a:latin typeface="Acumin Pro SemiCondensed" panose="020B0506020202020204" pitchFamily="34" charset="77"/>
              <a:ea typeface="Calibri" panose="020F050202020403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EAECD993-AD64-4EED-B454-AEF0CB365A06}"/>
              </a:ext>
            </a:extLst>
          </p:cNvPr>
          <p:cNvSpPr txBox="1"/>
          <p:nvPr/>
        </p:nvSpPr>
        <p:spPr>
          <a:xfrm>
            <a:off x="700056" y="1584763"/>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ENG</a:t>
            </a:r>
          </a:p>
        </p:txBody>
      </p:sp>
      <p:sp>
        <p:nvSpPr>
          <p:cNvPr id="5" name="TextBox 4">
            <a:extLst>
              <a:ext uri="{FF2B5EF4-FFF2-40B4-BE49-F238E27FC236}">
                <a16:creationId xmlns:a16="http://schemas.microsoft.com/office/drawing/2014/main" id="{B7D9D850-4B04-B1B8-8902-F45778734578}"/>
              </a:ext>
            </a:extLst>
          </p:cNvPr>
          <p:cNvSpPr txBox="1"/>
          <p:nvPr/>
        </p:nvSpPr>
        <p:spPr>
          <a:xfrm>
            <a:off x="700056" y="2749636"/>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FRA</a:t>
            </a:r>
          </a:p>
        </p:txBody>
      </p:sp>
      <p:sp>
        <p:nvSpPr>
          <p:cNvPr id="8" name="TextBox 7">
            <a:extLst>
              <a:ext uri="{FF2B5EF4-FFF2-40B4-BE49-F238E27FC236}">
                <a16:creationId xmlns:a16="http://schemas.microsoft.com/office/drawing/2014/main" id="{5AD704E6-2AA8-3E69-A166-D228653D43C2}"/>
              </a:ext>
            </a:extLst>
          </p:cNvPr>
          <p:cNvSpPr txBox="1"/>
          <p:nvPr/>
        </p:nvSpPr>
        <p:spPr>
          <a:xfrm>
            <a:off x="700056" y="4108364"/>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POR</a:t>
            </a:r>
          </a:p>
        </p:txBody>
      </p:sp>
      <p:sp>
        <p:nvSpPr>
          <p:cNvPr id="9" name="TextBox 8">
            <a:extLst>
              <a:ext uri="{FF2B5EF4-FFF2-40B4-BE49-F238E27FC236}">
                <a16:creationId xmlns:a16="http://schemas.microsoft.com/office/drawing/2014/main" id="{3C4A9E5F-4AAF-2E77-95E7-1C7DF4808325}"/>
              </a:ext>
            </a:extLst>
          </p:cNvPr>
          <p:cNvSpPr txBox="1"/>
          <p:nvPr/>
        </p:nvSpPr>
        <p:spPr>
          <a:xfrm>
            <a:off x="700057" y="5410422"/>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SWA</a:t>
            </a:r>
          </a:p>
        </p:txBody>
      </p:sp>
      <p:sp>
        <p:nvSpPr>
          <p:cNvPr id="13" name="TextBox 12">
            <a:extLst>
              <a:ext uri="{FF2B5EF4-FFF2-40B4-BE49-F238E27FC236}">
                <a16:creationId xmlns:a16="http://schemas.microsoft.com/office/drawing/2014/main" id="{5031D241-AF00-D9EF-AAAE-E9525F42ED1C}"/>
              </a:ext>
            </a:extLst>
          </p:cNvPr>
          <p:cNvSpPr txBox="1"/>
          <p:nvPr/>
        </p:nvSpPr>
        <p:spPr>
          <a:xfrm>
            <a:off x="1940263" y="2469710"/>
            <a:ext cx="8980980" cy="1638654"/>
          </a:xfrm>
          <a:prstGeom prst="rect">
            <a:avLst/>
          </a:prstGeom>
          <a:noFill/>
        </p:spPr>
        <p:txBody>
          <a:bodyPr wrap="square" rtlCol="0">
            <a:spAutoFit/>
          </a:bodyPr>
          <a:lstStyle/>
          <a:p>
            <a:r>
              <a:rPr lang="en-US" sz="1600" b="1" dirty="0" err="1">
                <a:latin typeface="Acumin Pro SemiCondensed" panose="020B0506020202020204" pitchFamily="34" charset="77"/>
              </a:rPr>
              <a:t>Définitions</a:t>
            </a:r>
            <a:r>
              <a:rPr lang="en-US" sz="1600" b="1" dirty="0">
                <a:latin typeface="Acumin Pro SemiCondensed" panose="020B0506020202020204" pitchFamily="34" charset="77"/>
              </a:rPr>
              <a:t> des types </a:t>
            </a:r>
            <a:r>
              <a:rPr lang="en-US" sz="1600" b="1" dirty="0" err="1">
                <a:latin typeface="Acumin Pro SemiCondensed" panose="020B0506020202020204" pitchFamily="34" charset="77"/>
              </a:rPr>
              <a:t>d’église</a:t>
            </a:r>
            <a:endParaRPr lang="en-US" sz="1600" b="1" dirty="0">
              <a:latin typeface="Acumin Pro SemiCondensed" panose="020B0506020202020204" pitchFamily="34" charset="77"/>
            </a:endParaRPr>
          </a:p>
          <a:p>
            <a:pPr marL="0" marR="0" fontAlgn="b">
              <a:lnSpc>
                <a:spcPct val="107000"/>
              </a:lnSpc>
              <a:spcBef>
                <a:spcPts val="0"/>
              </a:spcBef>
              <a:spcAft>
                <a:spcPts val="0"/>
              </a:spcAft>
            </a:pPr>
            <a:r>
              <a:rPr lang="en-US" sz="1600" b="1" kern="1200" dirty="0">
                <a:solidFill>
                  <a:schemeClr val="accent1"/>
                </a:solidFill>
                <a:effectLst/>
                <a:latin typeface="Acumin Pro SemiCondensed" panose="020B0506020202020204" pitchFamily="34" charset="77"/>
                <a:ea typeface="Times New Roman" panose="02020603050405020304" pitchFamily="18" charset="0"/>
                <a:cs typeface="Calibri" panose="020F0502020204030204" pitchFamily="34" charset="0"/>
              </a:rPr>
              <a:t>Satellite</a:t>
            </a:r>
            <a:r>
              <a:rPr lang="fr-FR" sz="1600" b="1" kern="1200" dirty="0">
                <a:solidFill>
                  <a:schemeClr val="accent1"/>
                </a:solidFill>
                <a:effectLst/>
                <a:latin typeface="Acumin Pro SemiCondensed" panose="020B0506020202020204" pitchFamily="34" charset="77"/>
                <a:ea typeface="Times New Roman" panose="02020603050405020304" pitchFamily="18" charset="0"/>
                <a:cs typeface="Calibri" panose="020F0502020204030204" pitchFamily="34" charset="0"/>
              </a:rPr>
              <a:t>: </a:t>
            </a:r>
            <a:r>
              <a:rPr lang="fr-FR" sz="1600" kern="1200" dirty="0">
                <a:solidFill>
                  <a:srgbClr val="000000"/>
                </a:solidFill>
                <a:effectLst/>
                <a:latin typeface="Acumin Pro SemiCondensed" panose="020B0506020202020204" pitchFamily="34" charset="77"/>
                <a:ea typeface="Times New Roman" panose="02020603050405020304" pitchFamily="18" charset="0"/>
                <a:cs typeface="Calibri" panose="020F0502020204030204" pitchFamily="34" charset="0"/>
              </a:rPr>
              <a:t>Lorsqu’elles sont autorisées par le surintendant de district et le conseil de district de l’emplacement et de la construction de l’église, les églises locales affiliées peuvent parrainer ou servir de « parent » à une église satellite. L’église satellite est souvent un site ou un campus séparé d’une plus grande congrégation ecclésiastique locale. </a:t>
            </a:r>
            <a:endParaRPr lang="en-US" sz="1600" dirty="0">
              <a:effectLst/>
              <a:latin typeface="Acumin Pro SemiCondensed" panose="020B0506020202020204" pitchFamily="34" charset="77"/>
              <a:ea typeface="Calibri" panose="020F0502020204030204" pitchFamily="34" charset="0"/>
              <a:cs typeface="Times New Roman" panose="02020603050405020304" pitchFamily="18" charset="0"/>
            </a:endParaRPr>
          </a:p>
          <a:p>
            <a:endParaRPr lang="en-US" sz="1600" dirty="0">
              <a:effectLst/>
              <a:latin typeface="Acumin Pro SemiCondensed" panose="020B0506020202020204" pitchFamily="34" charset="77"/>
              <a:ea typeface="Calibri" panose="020F0502020204030204" pitchFamily="34" charset="0"/>
              <a:cs typeface="Times New Roman" panose="02020603050405020304" pitchFamily="18" charset="0"/>
            </a:endParaRPr>
          </a:p>
        </p:txBody>
      </p:sp>
      <p:sp>
        <p:nvSpPr>
          <p:cNvPr id="14" name="TextBox 13">
            <a:extLst>
              <a:ext uri="{FF2B5EF4-FFF2-40B4-BE49-F238E27FC236}">
                <a16:creationId xmlns:a16="http://schemas.microsoft.com/office/drawing/2014/main" id="{C8D50E60-F2D7-33CE-9C18-61A6072A0C94}"/>
              </a:ext>
            </a:extLst>
          </p:cNvPr>
          <p:cNvSpPr txBox="1"/>
          <p:nvPr/>
        </p:nvSpPr>
        <p:spPr>
          <a:xfrm>
            <a:off x="1940263" y="3962651"/>
            <a:ext cx="8980980" cy="1375185"/>
          </a:xfrm>
          <a:prstGeom prst="rect">
            <a:avLst/>
          </a:prstGeom>
          <a:noFill/>
        </p:spPr>
        <p:txBody>
          <a:bodyPr wrap="square" rtlCol="0">
            <a:spAutoFit/>
          </a:bodyPr>
          <a:lstStyle/>
          <a:p>
            <a:r>
              <a:rPr lang="en-US" sz="1600" b="1" dirty="0" err="1">
                <a:latin typeface="Acumin Pro SemiCondensed" panose="020B0506020202020204"/>
              </a:rPr>
              <a:t>Definições</a:t>
            </a:r>
            <a:r>
              <a:rPr lang="en-US" sz="1600" b="1" dirty="0">
                <a:latin typeface="Acumin Pro SemiCondensed" panose="020B0506020202020204"/>
              </a:rPr>
              <a:t> de </a:t>
            </a:r>
            <a:r>
              <a:rPr lang="en-US" sz="1600" b="1" dirty="0" err="1">
                <a:latin typeface="Acumin Pro SemiCondensed" panose="020B0506020202020204"/>
              </a:rPr>
              <a:t>tipos</a:t>
            </a:r>
            <a:r>
              <a:rPr lang="en-US" sz="1600" b="1" dirty="0">
                <a:latin typeface="Acumin Pro SemiCondensed" panose="020B0506020202020204"/>
              </a:rPr>
              <a:t> de </a:t>
            </a:r>
            <a:r>
              <a:rPr lang="en-US" sz="1600" b="1" dirty="0" err="1">
                <a:latin typeface="Acumin Pro SemiCondensed" panose="020B0506020202020204"/>
              </a:rPr>
              <a:t>Igreja</a:t>
            </a:r>
            <a:endParaRPr lang="en-US" sz="1600" b="1" dirty="0">
              <a:latin typeface="Acumin Pro SemiCondensed" panose="020B0506020202020204"/>
            </a:endParaRPr>
          </a:p>
          <a:p>
            <a:pPr fontAlgn="b">
              <a:lnSpc>
                <a:spcPct val="107000"/>
              </a:lnSpc>
            </a:pPr>
            <a:r>
              <a:rPr lang="en-US" sz="1600" b="1" kern="1200" dirty="0" err="1">
                <a:solidFill>
                  <a:schemeClr val="accent1"/>
                </a:solidFill>
                <a:effectLst/>
                <a:latin typeface="Acumin Pro SemiCondensed" panose="020B0506020202020204"/>
                <a:ea typeface="Times New Roman" panose="02020603050405020304" pitchFamily="18" charset="0"/>
                <a:cs typeface="Calibri" panose="020F0502020204030204" pitchFamily="34" charset="0"/>
              </a:rPr>
              <a:t>Satélite</a:t>
            </a:r>
            <a:r>
              <a:rPr lang="en-US" sz="1600" b="1" dirty="0">
                <a:solidFill>
                  <a:schemeClr val="accent1"/>
                </a:solidFill>
                <a:latin typeface="Acumin Pro SemiCondensed" panose="020B0506020202020204"/>
                <a:ea typeface="Times New Roman" panose="02020603050405020304" pitchFamily="18" charset="0"/>
                <a:cs typeface="Times New Roman" panose="02020603050405020304" pitchFamily="18" charset="0"/>
              </a:rPr>
              <a:t>: </a:t>
            </a:r>
            <a:r>
              <a:rPr lang="pt" sz="1600" kern="1200" dirty="0">
                <a:solidFill>
                  <a:srgbClr val="000000"/>
                </a:solidFill>
                <a:effectLst/>
                <a:latin typeface="Acumin Pro SemiCondensed" panose="020B0506020202020204"/>
                <a:ea typeface="Times New Roman" panose="02020603050405020304" pitchFamily="18" charset="0"/>
                <a:cs typeface="Calibri" panose="020F0502020204030204" pitchFamily="34" charset="0"/>
              </a:rPr>
              <a:t>Quando autorizado pelo superintendente distrital e pela junta distrital de localização e construção da igreja, as igrejas locais oficiais podem patrocinar ou servir como “matriz” de uma igreja satélite. A igreja satélite geralmente é um local ou campus separado de uma congregação maior da igreja local.</a:t>
            </a:r>
            <a:endParaRPr lang="en-US" sz="1600" kern="1200" dirty="0">
              <a:solidFill>
                <a:srgbClr val="000000"/>
              </a:solidFill>
              <a:effectLst/>
              <a:latin typeface="Acumin Pro SemiCondensed" panose="020B0506020202020204"/>
              <a:ea typeface="Times New Roman" panose="02020603050405020304" pitchFamily="18" charset="0"/>
              <a:cs typeface="Calibri" panose="020F0502020204030204" pitchFamily="34" charset="0"/>
            </a:endParaRPr>
          </a:p>
          <a:p>
            <a:endParaRPr lang="en-US" sz="1600" dirty="0">
              <a:effectLst/>
              <a:latin typeface="Acumin Pro SemiCondensed" panose="020B0506020202020204"/>
              <a:ea typeface="Calibri" panose="020F0502020204030204" pitchFamily="34" charset="0"/>
              <a:cs typeface="Times New Roman" panose="02020603050405020304" pitchFamily="18" charset="0"/>
            </a:endParaRPr>
          </a:p>
        </p:txBody>
      </p:sp>
      <p:sp>
        <p:nvSpPr>
          <p:cNvPr id="15" name="TextBox 14">
            <a:extLst>
              <a:ext uri="{FF2B5EF4-FFF2-40B4-BE49-F238E27FC236}">
                <a16:creationId xmlns:a16="http://schemas.microsoft.com/office/drawing/2014/main" id="{4C199E3D-12C0-587B-70C9-09A96F190224}"/>
              </a:ext>
            </a:extLst>
          </p:cNvPr>
          <p:cNvSpPr txBox="1"/>
          <p:nvPr/>
        </p:nvSpPr>
        <p:spPr>
          <a:xfrm>
            <a:off x="1940263" y="5337836"/>
            <a:ext cx="8980980" cy="1128963"/>
          </a:xfrm>
          <a:prstGeom prst="rect">
            <a:avLst/>
          </a:prstGeom>
          <a:noFill/>
        </p:spPr>
        <p:txBody>
          <a:bodyPr wrap="square" rtlCol="0">
            <a:spAutoFit/>
          </a:bodyPr>
          <a:lstStyle/>
          <a:p>
            <a:pPr fontAlgn="b">
              <a:lnSpc>
                <a:spcPct val="107000"/>
              </a:lnSpc>
            </a:pPr>
            <a:r>
              <a:rPr lang="sw" sz="1600" kern="1200" dirty="0">
                <a:solidFill>
                  <a:srgbClr val="FF0000"/>
                </a:solidFill>
                <a:effectLst/>
                <a:latin typeface="Acumin Pro SemiCondensed" panose="020B0506020202020204"/>
                <a:ea typeface="Times New Roman" panose="02020603050405020304" pitchFamily="18" charset="0"/>
                <a:cs typeface="Calibri" panose="020F0502020204030204" pitchFamily="34" charset="0"/>
              </a:rPr>
              <a:t>Sataleti: </a:t>
            </a:r>
            <a:r>
              <a:rPr lang="sw" sz="1600" kern="1200" dirty="0">
                <a:solidFill>
                  <a:srgbClr val="000000"/>
                </a:solidFill>
                <a:effectLst/>
                <a:latin typeface="Acumin Pro SemiCondensed" panose="020B0506020202020204"/>
                <a:ea typeface="Times New Roman" panose="02020603050405020304" pitchFamily="18" charset="0"/>
                <a:cs typeface="Calibri" panose="020F0502020204030204" pitchFamily="34" charset="0"/>
              </a:rPr>
              <a:t>Yakiidhinishwa na msimamizi wa wilaya na halmashauri ya wilaya ya eneo na jengo la kanisa, makanisa ya mtaa yaliyokodishwa yanaweza kufadhili au kutumika kama "mzazi" kwa kanisa la satelaiti. Satelaiti mara nyingi ni tovuti tofauti au kampasi ya kutaniko kubwa la kanisa la mtaa.</a:t>
            </a:r>
            <a:endParaRPr lang="en-US" sz="1600" dirty="0">
              <a:effectLst/>
              <a:latin typeface="Acumin Pro SemiCondensed" panose="020B0506020202020204"/>
              <a:ea typeface="Calibri" panose="020F0502020204030204" pitchFamily="34" charset="0"/>
              <a:cs typeface="Times New Roman" panose="02020603050405020304" pitchFamily="18" charset="0"/>
            </a:endParaRPr>
          </a:p>
          <a:p>
            <a:endParaRPr lang="en-US" sz="1600" dirty="0">
              <a:effectLst/>
              <a:latin typeface="Acumin Pro SemiCondensed" panose="020B050602020202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7062642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solidFill>
          <a:srgbClr val="F3F3F3"/>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56DBC9B-6366-1BD4-9E7F-7CBF70F115C1}"/>
              </a:ext>
            </a:extLst>
          </p:cNvPr>
          <p:cNvSpPr/>
          <p:nvPr/>
        </p:nvSpPr>
        <p:spPr>
          <a:xfrm>
            <a:off x="383366" y="1010654"/>
            <a:ext cx="11351434" cy="5499476"/>
          </a:xfrm>
          <a:prstGeom prst="rect">
            <a:avLst/>
          </a:prstGeom>
          <a:solidFill>
            <a:schemeClr val="bg1"/>
          </a:solidFill>
          <a:ln w="63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A4C0B387-14B1-268F-A198-EF2DB45115A3}"/>
              </a:ext>
            </a:extLst>
          </p:cNvPr>
          <p:cNvSpPr txBox="1"/>
          <p:nvPr/>
        </p:nvSpPr>
        <p:spPr>
          <a:xfrm>
            <a:off x="271071" y="293723"/>
            <a:ext cx="11576023" cy="646331"/>
          </a:xfrm>
          <a:prstGeom prst="rect">
            <a:avLst/>
          </a:prstGeom>
          <a:noFill/>
        </p:spPr>
        <p:txBody>
          <a:bodyPr wrap="square" rtlCol="0">
            <a:spAutoFit/>
          </a:bodyPr>
          <a:lstStyle/>
          <a:p>
            <a:pPr algn="ctr"/>
            <a:r>
              <a:rPr lang="en-US" sz="3600" b="1" dirty="0">
                <a:solidFill>
                  <a:schemeClr val="accent1"/>
                </a:solidFill>
                <a:latin typeface="Acumin Pro SemiCondensed Smbd" panose="020B0506020202020204" pitchFamily="34" charset="77"/>
              </a:rPr>
              <a:t>Church Definitions </a:t>
            </a:r>
          </a:p>
        </p:txBody>
      </p:sp>
      <p:sp>
        <p:nvSpPr>
          <p:cNvPr id="6" name="Rectangle 2">
            <a:extLst>
              <a:ext uri="{FF2B5EF4-FFF2-40B4-BE49-F238E27FC236}">
                <a16:creationId xmlns:a16="http://schemas.microsoft.com/office/drawing/2014/main" id="{2B371F4D-1C20-32A1-2A05-7EB04D8785B3}"/>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Rectangle 4">
            <a:extLst>
              <a:ext uri="{FF2B5EF4-FFF2-40B4-BE49-F238E27FC236}">
                <a16:creationId xmlns:a16="http://schemas.microsoft.com/office/drawing/2014/main" id="{497CEAA2-70C2-B0F7-A734-EA0AC1B86E8C}"/>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1" name="Rectangle 6">
            <a:extLst>
              <a:ext uri="{FF2B5EF4-FFF2-40B4-BE49-F238E27FC236}">
                <a16:creationId xmlns:a16="http://schemas.microsoft.com/office/drawing/2014/main" id="{12952807-64D4-EB09-226D-1D1A6145DEDF}"/>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Rectangle 8">
            <a:extLst>
              <a:ext uri="{FF2B5EF4-FFF2-40B4-BE49-F238E27FC236}">
                <a16:creationId xmlns:a16="http://schemas.microsoft.com/office/drawing/2014/main" id="{D01B84D8-AA3D-2AAE-F0DD-834361F66DFA}"/>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 name="TextBox 6">
            <a:extLst>
              <a:ext uri="{FF2B5EF4-FFF2-40B4-BE49-F238E27FC236}">
                <a16:creationId xmlns:a16="http://schemas.microsoft.com/office/drawing/2014/main" id="{0B5D3ADB-280F-D792-75E3-46A844D8B2D1}"/>
              </a:ext>
            </a:extLst>
          </p:cNvPr>
          <p:cNvSpPr txBox="1"/>
          <p:nvPr/>
        </p:nvSpPr>
        <p:spPr>
          <a:xfrm>
            <a:off x="1940262" y="1119990"/>
            <a:ext cx="9479118" cy="1096582"/>
          </a:xfrm>
          <a:prstGeom prst="rect">
            <a:avLst/>
          </a:prstGeom>
          <a:noFill/>
        </p:spPr>
        <p:txBody>
          <a:bodyPr wrap="square" rtlCol="0">
            <a:spAutoFit/>
          </a:bodyPr>
          <a:lstStyle/>
          <a:p>
            <a:r>
              <a:rPr lang="en-US" sz="1050" b="1" dirty="0">
                <a:latin typeface="Acumin Pro SemiCondensed" panose="020B0506020202020204" pitchFamily="34" charset="77"/>
              </a:rPr>
              <a:t>Definitions of Church Types</a:t>
            </a:r>
          </a:p>
          <a:p>
            <a:pPr marL="0" marR="0" fontAlgn="b">
              <a:lnSpc>
                <a:spcPct val="107000"/>
              </a:lnSpc>
              <a:spcBef>
                <a:spcPts val="0"/>
              </a:spcBef>
              <a:spcAft>
                <a:spcPts val="0"/>
              </a:spcAft>
            </a:pPr>
            <a:r>
              <a:rPr lang="en-US" sz="1050" b="1" kern="1200" dirty="0">
                <a:solidFill>
                  <a:schemeClr val="accent1"/>
                </a:solidFill>
                <a:effectLst/>
                <a:latin typeface="Acumin Pro SemiCondensed" panose="020B0506020202020204" pitchFamily="34" charset="77"/>
                <a:ea typeface="Times New Roman" panose="02020603050405020304" pitchFamily="18" charset="0"/>
                <a:cs typeface="Calibri" panose="020F0502020204030204" pitchFamily="34" charset="0"/>
              </a:rPr>
              <a:t>Mission</a:t>
            </a:r>
            <a:r>
              <a:rPr lang="en-US" sz="1050" b="1" dirty="0">
                <a:solidFill>
                  <a:schemeClr val="accent1"/>
                </a:solidFill>
                <a:latin typeface="Acumin Pro SemiCondensed" panose="020B0506020202020204" pitchFamily="34" charset="77"/>
                <a:ea typeface="Times New Roman" panose="02020603050405020304" pitchFamily="18" charset="0"/>
                <a:cs typeface="Times New Roman" panose="02020603050405020304" pitchFamily="18" charset="0"/>
              </a:rPr>
              <a:t>: </a:t>
            </a:r>
            <a:r>
              <a:rPr lang="en-US" sz="1050" kern="1200" dirty="0">
                <a:solidFill>
                  <a:srgbClr val="000000"/>
                </a:solidFill>
                <a:effectLst/>
                <a:latin typeface="Acumin Pro SemiCondensed" panose="020B0506020202020204" pitchFamily="34" charset="77"/>
                <a:ea typeface="Times New Roman" panose="02020603050405020304" pitchFamily="18" charset="0"/>
                <a:cs typeface="Calibri" panose="020F0502020204030204" pitchFamily="34" charset="0"/>
              </a:rPr>
              <a:t>Congregations are designated as “Missions” when membership opportunities and resources place limits on the church’s abilities to obtain charter status. These churches often are created strategically in order to serve a limited population such as those of a minority demographic or to cater to other cultures or languages. Missions are often funded by sources outside of the congregation and rarely support the UMC connection through apportionments or other income, and the annual conference usually provides long-term administrative guidance of the congregation. The mission congregation may be organized in the same manner of any local church and can have the same rights and powers, as such submitting statistics to GCFA, as decided by the annual conference. The BOD ¶ 259.1a provides further detail. </a:t>
            </a:r>
            <a:endParaRPr lang="en-US" sz="1050" dirty="0">
              <a:effectLst/>
              <a:latin typeface="Acumin Pro SemiCondensed" panose="020B0506020202020204" pitchFamily="34" charset="77"/>
              <a:ea typeface="Calibri" panose="020F050202020403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086C6C24-58DB-40F2-C9E9-24653444B806}"/>
              </a:ext>
            </a:extLst>
          </p:cNvPr>
          <p:cNvSpPr txBox="1"/>
          <p:nvPr/>
        </p:nvSpPr>
        <p:spPr>
          <a:xfrm>
            <a:off x="700054" y="1119990"/>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ENG</a:t>
            </a:r>
          </a:p>
        </p:txBody>
      </p:sp>
      <p:sp>
        <p:nvSpPr>
          <p:cNvPr id="5" name="TextBox 4">
            <a:extLst>
              <a:ext uri="{FF2B5EF4-FFF2-40B4-BE49-F238E27FC236}">
                <a16:creationId xmlns:a16="http://schemas.microsoft.com/office/drawing/2014/main" id="{AA09FFC5-5170-C130-A48C-7302E95C9EDD}"/>
              </a:ext>
            </a:extLst>
          </p:cNvPr>
          <p:cNvSpPr txBox="1"/>
          <p:nvPr/>
        </p:nvSpPr>
        <p:spPr>
          <a:xfrm>
            <a:off x="700054" y="2422048"/>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FRA</a:t>
            </a:r>
          </a:p>
        </p:txBody>
      </p:sp>
      <p:sp>
        <p:nvSpPr>
          <p:cNvPr id="8" name="TextBox 7">
            <a:extLst>
              <a:ext uri="{FF2B5EF4-FFF2-40B4-BE49-F238E27FC236}">
                <a16:creationId xmlns:a16="http://schemas.microsoft.com/office/drawing/2014/main" id="{5AA4023B-BDB1-6844-E7B8-BC792665B169}"/>
              </a:ext>
            </a:extLst>
          </p:cNvPr>
          <p:cNvSpPr txBox="1"/>
          <p:nvPr/>
        </p:nvSpPr>
        <p:spPr>
          <a:xfrm>
            <a:off x="667161" y="3743455"/>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POR</a:t>
            </a:r>
          </a:p>
        </p:txBody>
      </p:sp>
      <p:sp>
        <p:nvSpPr>
          <p:cNvPr id="9" name="TextBox 8">
            <a:extLst>
              <a:ext uri="{FF2B5EF4-FFF2-40B4-BE49-F238E27FC236}">
                <a16:creationId xmlns:a16="http://schemas.microsoft.com/office/drawing/2014/main" id="{BD8BBD4A-A42D-1178-F1E4-D21B1236B7B3}"/>
              </a:ext>
            </a:extLst>
          </p:cNvPr>
          <p:cNvSpPr txBox="1"/>
          <p:nvPr/>
        </p:nvSpPr>
        <p:spPr>
          <a:xfrm>
            <a:off x="700057" y="5410422"/>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SWA</a:t>
            </a:r>
          </a:p>
        </p:txBody>
      </p:sp>
      <p:sp>
        <p:nvSpPr>
          <p:cNvPr id="13" name="TextBox 12">
            <a:extLst>
              <a:ext uri="{FF2B5EF4-FFF2-40B4-BE49-F238E27FC236}">
                <a16:creationId xmlns:a16="http://schemas.microsoft.com/office/drawing/2014/main" id="{471DC029-7486-59FB-8210-B807782BECAF}"/>
              </a:ext>
            </a:extLst>
          </p:cNvPr>
          <p:cNvSpPr txBox="1"/>
          <p:nvPr/>
        </p:nvSpPr>
        <p:spPr>
          <a:xfrm>
            <a:off x="1938534" y="2287172"/>
            <a:ext cx="9731746" cy="1506566"/>
          </a:xfrm>
          <a:prstGeom prst="rect">
            <a:avLst/>
          </a:prstGeom>
          <a:noFill/>
        </p:spPr>
        <p:txBody>
          <a:bodyPr wrap="square" rtlCol="0">
            <a:spAutoFit/>
          </a:bodyPr>
          <a:lstStyle/>
          <a:p>
            <a:r>
              <a:rPr lang="en-US" sz="1050" b="1" dirty="0" err="1">
                <a:latin typeface="Acumin Pro SemiCondensed" panose="020B0506020202020204"/>
              </a:rPr>
              <a:t>Définitions</a:t>
            </a:r>
            <a:r>
              <a:rPr lang="en-US" sz="1050" b="1" dirty="0">
                <a:latin typeface="Acumin Pro SemiCondensed" panose="020B0506020202020204"/>
              </a:rPr>
              <a:t> des types </a:t>
            </a:r>
            <a:r>
              <a:rPr lang="en-US" sz="1050" b="1" dirty="0" err="1">
                <a:latin typeface="Acumin Pro SemiCondensed" panose="020B0506020202020204"/>
              </a:rPr>
              <a:t>d’église</a:t>
            </a:r>
            <a:endParaRPr lang="en-US" sz="1050" b="1" dirty="0">
              <a:latin typeface="Acumin Pro SemiCondensed" panose="020B0506020202020204"/>
            </a:endParaRPr>
          </a:p>
          <a:p>
            <a:pPr marL="0" marR="0" fontAlgn="b">
              <a:lnSpc>
                <a:spcPct val="107000"/>
              </a:lnSpc>
              <a:spcBef>
                <a:spcPts val="0"/>
              </a:spcBef>
              <a:spcAft>
                <a:spcPts val="0"/>
              </a:spcAft>
            </a:pPr>
            <a:r>
              <a:rPr lang="en-US" sz="1050" b="1" kern="1200" dirty="0">
                <a:solidFill>
                  <a:schemeClr val="accent1"/>
                </a:solidFill>
                <a:effectLst/>
                <a:latin typeface="Acumin Pro SemiCondensed" panose="020B0506020202020204"/>
                <a:ea typeface="Times New Roman" panose="02020603050405020304" pitchFamily="18" charset="0"/>
                <a:cs typeface="Calibri" panose="020F0502020204030204" pitchFamily="34" charset="0"/>
              </a:rPr>
              <a:t>Mission</a:t>
            </a:r>
            <a:r>
              <a:rPr lang="fr-FR" sz="1050" b="1" kern="1200" dirty="0">
                <a:solidFill>
                  <a:schemeClr val="accent1"/>
                </a:solidFill>
                <a:effectLst/>
                <a:latin typeface="Acumin Pro SemiCondensed" panose="020B0506020202020204"/>
                <a:ea typeface="Times New Roman" panose="02020603050405020304" pitchFamily="18" charset="0"/>
                <a:cs typeface="Calibri" panose="020F0502020204030204" pitchFamily="34" charset="0"/>
              </a:rPr>
              <a:t>: </a:t>
            </a:r>
            <a:r>
              <a:rPr lang="fr-FR" sz="1050" kern="1200" dirty="0">
                <a:solidFill>
                  <a:srgbClr val="000000"/>
                </a:solidFill>
                <a:effectLst/>
                <a:latin typeface="Acumin Pro SemiCondensed" panose="020B0506020202020204"/>
                <a:ea typeface="Times New Roman" panose="02020603050405020304" pitchFamily="18" charset="0"/>
                <a:cs typeface="Calibri" panose="020F0502020204030204" pitchFamily="34" charset="0"/>
              </a:rPr>
              <a:t>Les congrégations sont désignées comme « missions » lorsque les possibilités d’adhésion et les ressources limitent les capacités de l’église à obtenir le statut d’affiliée. Ces églises sont souvent créées stratégiquement afin de servir une population limitée telle que celles d’une minorité démographique ou de répondre aux besoins d’autres cultures ou langues. Les missions sont souvent financées par des sources extérieures à la congrégation et soutiennent rarement la connexion de l’EMU par le biais de contributions ou d’autres revenus, et la conférence annuelle fournit généralement une orientation administrative à long terme de la congrégation. La congrégation missionnaire peut être organisée de la même manière que n’importe quelle église locale et peut avoir les mêmes droits et pouvoirs, en tant que telle en soumettant des statistiques à la GCFA, comme décidé par la conférence annuelle. Le BOD ¶ 259.1a fournit plus de détails. </a:t>
            </a:r>
            <a:r>
              <a:rPr lang="en-US" sz="1050" kern="1200" dirty="0">
                <a:solidFill>
                  <a:srgbClr val="000000"/>
                </a:solidFill>
                <a:effectLst/>
                <a:latin typeface="Acumin Pro SemiCondensed" panose="020B0506020202020204"/>
                <a:ea typeface="Times New Roman" panose="02020603050405020304" pitchFamily="18" charset="0"/>
                <a:cs typeface="Calibri" panose="020F0502020204030204" pitchFamily="34" charset="0"/>
              </a:rPr>
              <a:t>detail. </a:t>
            </a:r>
            <a:endParaRPr lang="en-US" sz="1050" dirty="0">
              <a:effectLst/>
              <a:latin typeface="Acumin Pro SemiCondensed" panose="020B0506020202020204"/>
              <a:ea typeface="Calibri" panose="020F0502020204030204" pitchFamily="34" charset="0"/>
              <a:cs typeface="Times New Roman" panose="02020603050405020304" pitchFamily="18" charset="0"/>
            </a:endParaRPr>
          </a:p>
          <a:p>
            <a:endParaRPr lang="en-US" sz="1400" dirty="0">
              <a:effectLst/>
              <a:latin typeface="Acumin Pro SemiCondensed" panose="020B0506020202020204"/>
              <a:ea typeface="Calibri" panose="020F0502020204030204" pitchFamily="34" charset="0"/>
              <a:cs typeface="Times New Roman" panose="02020603050405020304" pitchFamily="18" charset="0"/>
            </a:endParaRPr>
          </a:p>
        </p:txBody>
      </p:sp>
      <p:sp>
        <p:nvSpPr>
          <p:cNvPr id="14" name="TextBox 13">
            <a:extLst>
              <a:ext uri="{FF2B5EF4-FFF2-40B4-BE49-F238E27FC236}">
                <a16:creationId xmlns:a16="http://schemas.microsoft.com/office/drawing/2014/main" id="{9A80B5D0-8C10-646A-B542-515DFA63A79D}"/>
              </a:ext>
            </a:extLst>
          </p:cNvPr>
          <p:cNvSpPr txBox="1"/>
          <p:nvPr/>
        </p:nvSpPr>
        <p:spPr>
          <a:xfrm>
            <a:off x="1938534" y="3683175"/>
            <a:ext cx="9731746" cy="1506566"/>
          </a:xfrm>
          <a:prstGeom prst="rect">
            <a:avLst/>
          </a:prstGeom>
          <a:noFill/>
        </p:spPr>
        <p:txBody>
          <a:bodyPr wrap="square" rtlCol="0">
            <a:spAutoFit/>
          </a:bodyPr>
          <a:lstStyle/>
          <a:p>
            <a:r>
              <a:rPr lang="en-US" sz="1050" b="1" dirty="0" err="1">
                <a:latin typeface="Acumin Pro SemiCondensed" panose="020B0506020202020204"/>
              </a:rPr>
              <a:t>Definições</a:t>
            </a:r>
            <a:r>
              <a:rPr lang="en-US" sz="1050" b="1" dirty="0">
                <a:latin typeface="Acumin Pro SemiCondensed" panose="020B0506020202020204"/>
              </a:rPr>
              <a:t> de </a:t>
            </a:r>
            <a:r>
              <a:rPr lang="en-US" sz="1050" b="1" dirty="0" err="1">
                <a:latin typeface="Acumin Pro SemiCondensed" panose="020B0506020202020204"/>
              </a:rPr>
              <a:t>tipos</a:t>
            </a:r>
            <a:r>
              <a:rPr lang="en-US" sz="1050" b="1" dirty="0">
                <a:latin typeface="Acumin Pro SemiCondensed" panose="020B0506020202020204"/>
              </a:rPr>
              <a:t> de </a:t>
            </a:r>
            <a:r>
              <a:rPr lang="en-US" sz="1050" b="1" dirty="0" err="1">
                <a:latin typeface="Acumin Pro SemiCondensed" panose="020B0506020202020204"/>
              </a:rPr>
              <a:t>Igreja</a:t>
            </a:r>
            <a:endParaRPr lang="en-US" sz="1050" b="1" dirty="0">
              <a:latin typeface="Acumin Pro SemiCondensed" panose="020B0506020202020204"/>
            </a:endParaRPr>
          </a:p>
          <a:p>
            <a:pPr fontAlgn="b">
              <a:lnSpc>
                <a:spcPct val="107000"/>
              </a:lnSpc>
            </a:pPr>
            <a:r>
              <a:rPr lang="en-US" sz="1050" b="1" kern="1200" dirty="0" err="1">
                <a:solidFill>
                  <a:schemeClr val="accent1"/>
                </a:solidFill>
                <a:effectLst/>
                <a:latin typeface="Acumin Pro SemiCondensed" panose="020B0506020202020204"/>
                <a:ea typeface="Times New Roman" panose="02020603050405020304" pitchFamily="18" charset="0"/>
                <a:cs typeface="Calibri" panose="020F0502020204030204" pitchFamily="34" charset="0"/>
              </a:rPr>
              <a:t>Missão</a:t>
            </a:r>
            <a:r>
              <a:rPr lang="en-US" sz="1050" b="1" dirty="0">
                <a:solidFill>
                  <a:schemeClr val="accent1"/>
                </a:solidFill>
                <a:latin typeface="Acumin Pro SemiCondensed" panose="020B0506020202020204"/>
                <a:ea typeface="Times New Roman" panose="02020603050405020304" pitchFamily="18" charset="0"/>
                <a:cs typeface="Times New Roman" panose="02020603050405020304" pitchFamily="18" charset="0"/>
              </a:rPr>
              <a:t>: </a:t>
            </a:r>
            <a:r>
              <a:rPr lang="pt" sz="1050" kern="1200" dirty="0">
                <a:solidFill>
                  <a:srgbClr val="000000"/>
                </a:solidFill>
                <a:effectLst/>
                <a:latin typeface="Acumin Pro SemiCondensed" panose="020B0506020202020204"/>
                <a:ea typeface="Times New Roman" panose="02020603050405020304" pitchFamily="18" charset="0"/>
                <a:cs typeface="Calibri" panose="020F0502020204030204" pitchFamily="34" charset="0"/>
              </a:rPr>
              <a:t>As congregações são designadas como “Missões” quando as oportunidades e recursos de membresia colocam limites na capacidade da igreja para obter o estado de oficial. Estas igrejas geralmente são criadas estrategicamente para servir uma população limitada, como as de uma minoria demográfica ou para atender a outras culturas ou idiomas. As missões são frequentemente financiadas por fontes independentes da congregação e raramente apoiam a conexão da IMU através de c</a:t>
            </a:r>
            <a:r>
              <a:rPr lang="en-US" sz="1050" kern="1200" dirty="0" err="1">
                <a:solidFill>
                  <a:srgbClr val="000000"/>
                </a:solidFill>
                <a:effectLst/>
                <a:latin typeface="Acumin Pro SemiCondensed" panose="020B0506020202020204"/>
                <a:ea typeface="Times New Roman" panose="02020603050405020304" pitchFamily="18" charset="0"/>
                <a:cs typeface="Calibri" panose="020F0502020204030204" pitchFamily="34" charset="0"/>
              </a:rPr>
              <a:t>ontribuições</a:t>
            </a:r>
            <a:r>
              <a:rPr lang="en-US" sz="1050" kern="1200" dirty="0">
                <a:solidFill>
                  <a:srgbClr val="000000"/>
                </a:solidFill>
                <a:effectLst/>
                <a:latin typeface="Acumin Pro SemiCondensed" panose="020B0506020202020204"/>
                <a:ea typeface="Times New Roman" panose="02020603050405020304" pitchFamily="18" charset="0"/>
                <a:cs typeface="Calibri" panose="020F0502020204030204" pitchFamily="34" charset="0"/>
              </a:rPr>
              <a:t> </a:t>
            </a:r>
            <a:r>
              <a:rPr lang="pt" sz="1050" kern="1200" dirty="0">
                <a:solidFill>
                  <a:srgbClr val="000000"/>
                </a:solidFill>
                <a:effectLst/>
                <a:latin typeface="Acumin Pro SemiCondensed" panose="020B0506020202020204"/>
                <a:ea typeface="Times New Roman" panose="02020603050405020304" pitchFamily="18" charset="0"/>
                <a:cs typeface="Calibri" panose="020F0502020204030204" pitchFamily="34" charset="0"/>
              </a:rPr>
              <a:t>ou outras receitas, e a conferência anual geralmente fornece orientação administrativa a longo prazo para a congregação. A congregação da missão pode ser organizada da mesma forma que qualquer igreja local e pode ter os mesmos direitos e poderes, como tal, apresentar estatísticas ao CGFA, conforme decidido pela conferência anual. O Livro da Disciplina  ¶ 259.1a fornece mais pormenores.</a:t>
            </a:r>
            <a:endParaRPr lang="en-US" sz="1000" kern="1200" dirty="0">
              <a:solidFill>
                <a:srgbClr val="000000"/>
              </a:solidFill>
              <a:effectLst/>
              <a:latin typeface="Acumin Pro SemiCondensed" panose="020B0506020202020204"/>
              <a:ea typeface="Times New Roman" panose="02020603050405020304" pitchFamily="18" charset="0"/>
              <a:cs typeface="Calibri" panose="020F0502020204030204" pitchFamily="34" charset="0"/>
            </a:endParaRPr>
          </a:p>
          <a:p>
            <a:endParaRPr lang="en-US" sz="1400" dirty="0">
              <a:effectLst/>
              <a:latin typeface="Acumin Pro SemiCondensed" panose="020B0506020202020204"/>
              <a:ea typeface="Calibri" panose="020F0502020204030204" pitchFamily="34" charset="0"/>
              <a:cs typeface="Times New Roman" panose="02020603050405020304" pitchFamily="18" charset="0"/>
            </a:endParaRPr>
          </a:p>
        </p:txBody>
      </p:sp>
      <p:sp>
        <p:nvSpPr>
          <p:cNvPr id="15" name="TextBox 14">
            <a:extLst>
              <a:ext uri="{FF2B5EF4-FFF2-40B4-BE49-F238E27FC236}">
                <a16:creationId xmlns:a16="http://schemas.microsoft.com/office/drawing/2014/main" id="{EE95129D-0C76-F3CF-D673-E261304B7157}"/>
              </a:ext>
            </a:extLst>
          </p:cNvPr>
          <p:cNvSpPr txBox="1"/>
          <p:nvPr/>
        </p:nvSpPr>
        <p:spPr>
          <a:xfrm>
            <a:off x="1938534" y="5063458"/>
            <a:ext cx="9731746" cy="1333698"/>
          </a:xfrm>
          <a:prstGeom prst="rect">
            <a:avLst/>
          </a:prstGeom>
          <a:noFill/>
        </p:spPr>
        <p:txBody>
          <a:bodyPr wrap="square" rtlCol="0">
            <a:spAutoFit/>
          </a:bodyPr>
          <a:lstStyle/>
          <a:p>
            <a:r>
              <a:rPr lang="sw" sz="1050" b="1" dirty="0">
                <a:latin typeface="Acumin Pro SemiCondensed" panose="020B0506020202020204"/>
              </a:rPr>
              <a:t>Ufafanuzi wa Aina za Kanisa</a:t>
            </a:r>
          </a:p>
          <a:p>
            <a:pPr fontAlgn="b">
              <a:lnSpc>
                <a:spcPct val="107000"/>
              </a:lnSpc>
            </a:pPr>
            <a:r>
              <a:rPr lang="en-US" sz="1050" dirty="0" err="1">
                <a:solidFill>
                  <a:srgbClr val="FF0000"/>
                </a:solidFill>
                <a:latin typeface="Acumin Pro SemiCondensed" panose="020B0506020202020204"/>
                <a:ea typeface="Times New Roman" panose="02020603050405020304" pitchFamily="18" charset="0"/>
                <a:cs typeface="Calibri" panose="020F0502020204030204" pitchFamily="34" charset="0"/>
              </a:rPr>
              <a:t>Misheni</a:t>
            </a:r>
            <a:r>
              <a:rPr lang="en-US" sz="1050" dirty="0">
                <a:solidFill>
                  <a:srgbClr val="000000"/>
                </a:solidFill>
                <a:latin typeface="Acumin Pro SemiCondensed" panose="020B0506020202020204"/>
                <a:ea typeface="Times New Roman" panose="02020603050405020304" pitchFamily="18" charset="0"/>
                <a:cs typeface="Calibri" panose="020F0502020204030204" pitchFamily="34" charset="0"/>
              </a:rPr>
              <a:t>: </a:t>
            </a:r>
            <a:r>
              <a:rPr lang="sw" sz="1050" kern="1200" dirty="0">
                <a:solidFill>
                  <a:srgbClr val="000000"/>
                </a:solidFill>
                <a:effectLst/>
                <a:latin typeface="Acumin Pro SemiCondensed" panose="020B0506020202020204"/>
                <a:ea typeface="Times New Roman" panose="02020603050405020304" pitchFamily="18" charset="0"/>
                <a:cs typeface="Calibri" panose="020F0502020204030204" pitchFamily="34" charset="0"/>
              </a:rPr>
              <a:t>Makutaniko yameteuliwa kama “Misheni” wakati fursa za uanachama na rasilimali zinaweka mipaka kwenye uwezo wa kanisa kupata hadhi ya mkataba. Makanisa haya mara nyingi huundwa kimkakati ili kuhudumia idadi ndogo ya watu kama vile wale wa idadi ndogo ya watu au kuhudumia tamaduni au lugha zingine. Misheni mara nyingi hufadhiliwa na vyanzo vya nje ya kutaniko na mara chache haitumii muunganisho wa UMC kupitia mgao au mapato mengine, na mkutano wa kila mwaka kwa kawaida hutoa mwongozo wa utawala wa muda mrefu wa kutaniko. Kutaniko la misheni linaweza kupangwa kwa njia sawa na kanisa lolote la mtaa na linaweza kuwa na haki na mamlaka sawa, kama vile kuwasilisha takwimu kwa GCFA, kama ilivyoamuliwa na kongamano la kila mwaka. BOD ¶ 259.1a inatoa maelezo zaidi.</a:t>
            </a:r>
            <a:endParaRPr lang="en-US" sz="1050" dirty="0">
              <a:effectLst/>
              <a:latin typeface="Acumin Pro SemiCondensed" panose="020B0506020202020204"/>
              <a:ea typeface="Calibri" panose="020F0502020204030204" pitchFamily="34" charset="0"/>
              <a:cs typeface="Times New Roman" panose="02020603050405020304" pitchFamily="18" charset="0"/>
            </a:endParaRPr>
          </a:p>
          <a:p>
            <a:endParaRPr lang="en-US" sz="1400" dirty="0">
              <a:effectLst/>
              <a:latin typeface="Acumin Pro SemiCondensed" panose="020B050602020202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122218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3F3F3"/>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56DBC9B-6366-1BD4-9E7F-7CBF70F115C1}"/>
              </a:ext>
            </a:extLst>
          </p:cNvPr>
          <p:cNvSpPr/>
          <p:nvPr/>
        </p:nvSpPr>
        <p:spPr>
          <a:xfrm>
            <a:off x="383366" y="1042736"/>
            <a:ext cx="11351434" cy="5467393"/>
          </a:xfrm>
          <a:prstGeom prst="rect">
            <a:avLst/>
          </a:prstGeom>
          <a:solidFill>
            <a:schemeClr val="bg1"/>
          </a:solidFill>
          <a:ln w="63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A4C0B387-14B1-268F-A198-EF2DB45115A3}"/>
              </a:ext>
            </a:extLst>
          </p:cNvPr>
          <p:cNvSpPr txBox="1"/>
          <p:nvPr/>
        </p:nvSpPr>
        <p:spPr>
          <a:xfrm>
            <a:off x="271071" y="293723"/>
            <a:ext cx="11576023" cy="646331"/>
          </a:xfrm>
          <a:prstGeom prst="rect">
            <a:avLst/>
          </a:prstGeom>
          <a:noFill/>
        </p:spPr>
        <p:txBody>
          <a:bodyPr wrap="square" rtlCol="0">
            <a:spAutoFit/>
          </a:bodyPr>
          <a:lstStyle/>
          <a:p>
            <a:pPr algn="ctr"/>
            <a:r>
              <a:rPr lang="en-US" sz="3600" b="1" dirty="0">
                <a:solidFill>
                  <a:schemeClr val="accent1"/>
                </a:solidFill>
                <a:latin typeface="Acumin Pro SemiCondensed Smbd" panose="020B0506020202020204" pitchFamily="34" charset="77"/>
              </a:rPr>
              <a:t>What Documentation Needs To Be Sent To GCFA?</a:t>
            </a:r>
          </a:p>
        </p:txBody>
      </p:sp>
      <p:sp>
        <p:nvSpPr>
          <p:cNvPr id="6" name="Rectangle 2">
            <a:extLst>
              <a:ext uri="{FF2B5EF4-FFF2-40B4-BE49-F238E27FC236}">
                <a16:creationId xmlns:a16="http://schemas.microsoft.com/office/drawing/2014/main" id="{2B371F4D-1C20-32A1-2A05-7EB04D8785B3}"/>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Rectangle 4">
            <a:extLst>
              <a:ext uri="{FF2B5EF4-FFF2-40B4-BE49-F238E27FC236}">
                <a16:creationId xmlns:a16="http://schemas.microsoft.com/office/drawing/2014/main" id="{497CEAA2-70C2-B0F7-A734-EA0AC1B86E8C}"/>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1" name="Rectangle 6">
            <a:extLst>
              <a:ext uri="{FF2B5EF4-FFF2-40B4-BE49-F238E27FC236}">
                <a16:creationId xmlns:a16="http://schemas.microsoft.com/office/drawing/2014/main" id="{12952807-64D4-EB09-226D-1D1A6145DEDF}"/>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Rectangle 8">
            <a:extLst>
              <a:ext uri="{FF2B5EF4-FFF2-40B4-BE49-F238E27FC236}">
                <a16:creationId xmlns:a16="http://schemas.microsoft.com/office/drawing/2014/main" id="{D01B84D8-AA3D-2AAE-F0DD-834361F66DFA}"/>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TextBox 4">
            <a:extLst>
              <a:ext uri="{FF2B5EF4-FFF2-40B4-BE49-F238E27FC236}">
                <a16:creationId xmlns:a16="http://schemas.microsoft.com/office/drawing/2014/main" id="{95CEB0B9-6394-FC5B-25DB-76323D0D6F21}"/>
              </a:ext>
            </a:extLst>
          </p:cNvPr>
          <p:cNvSpPr txBox="1"/>
          <p:nvPr/>
        </p:nvSpPr>
        <p:spPr>
          <a:xfrm>
            <a:off x="1687634" y="1277982"/>
            <a:ext cx="10138861" cy="1200329"/>
          </a:xfrm>
          <a:prstGeom prst="rect">
            <a:avLst/>
          </a:prstGeom>
          <a:noFill/>
        </p:spPr>
        <p:txBody>
          <a:bodyPr wrap="square" rtlCol="0">
            <a:spAutoFit/>
          </a:bodyPr>
          <a:lstStyle/>
          <a:p>
            <a:r>
              <a:rPr lang="en-US" b="1" dirty="0">
                <a:latin typeface="Acumin Pro SemiCondensed" panose="020B0506020202020204" pitchFamily="34" charset="77"/>
              </a:rPr>
              <a:t>Required on a quarterly basis:</a:t>
            </a:r>
          </a:p>
          <a:p>
            <a:pPr marL="380990" indent="-380990">
              <a:buFont typeface="Arial" panose="020B0604020202020204" pitchFamily="34" charset="0"/>
              <a:buChar char="•"/>
            </a:pPr>
            <a:r>
              <a:rPr lang="en-US" dirty="0">
                <a:latin typeface="Acumin Pro SemiCondensed" panose="020B0506020202020204" pitchFamily="34" charset="77"/>
              </a:rPr>
              <a:t>Conference Leadership form</a:t>
            </a:r>
          </a:p>
          <a:p>
            <a:pPr marL="380990" indent="-380990">
              <a:buFont typeface="Arial" panose="020B0604020202020204" pitchFamily="34" charset="0"/>
              <a:buChar char="•"/>
            </a:pPr>
            <a:r>
              <a:rPr lang="en-US" dirty="0">
                <a:latin typeface="Acumin Pro SemiCondensed" panose="020B0506020202020204" pitchFamily="34" charset="77"/>
              </a:rPr>
              <a:t>List of Districts</a:t>
            </a:r>
          </a:p>
          <a:p>
            <a:pPr marL="380990" indent="-380990">
              <a:buFont typeface="Arial" panose="020B0604020202020204" pitchFamily="34" charset="0"/>
              <a:buChar char="•"/>
            </a:pPr>
            <a:r>
              <a:rPr lang="en-US" dirty="0">
                <a:latin typeface="Acumin Pro SemiCondensed" panose="020B0506020202020204" pitchFamily="34" charset="77"/>
              </a:rPr>
              <a:t>List of Churches</a:t>
            </a:r>
          </a:p>
        </p:txBody>
      </p:sp>
      <p:sp>
        <p:nvSpPr>
          <p:cNvPr id="3" name="TextBox 2">
            <a:extLst>
              <a:ext uri="{FF2B5EF4-FFF2-40B4-BE49-F238E27FC236}">
                <a16:creationId xmlns:a16="http://schemas.microsoft.com/office/drawing/2014/main" id="{9D99F21D-1EF2-52E8-3BB7-BFD7B57AD3D3}"/>
              </a:ext>
            </a:extLst>
          </p:cNvPr>
          <p:cNvSpPr txBox="1"/>
          <p:nvPr/>
        </p:nvSpPr>
        <p:spPr>
          <a:xfrm>
            <a:off x="700056" y="1292694"/>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ENG</a:t>
            </a:r>
          </a:p>
        </p:txBody>
      </p:sp>
      <p:sp>
        <p:nvSpPr>
          <p:cNvPr id="7" name="TextBox 6">
            <a:extLst>
              <a:ext uri="{FF2B5EF4-FFF2-40B4-BE49-F238E27FC236}">
                <a16:creationId xmlns:a16="http://schemas.microsoft.com/office/drawing/2014/main" id="{52C84BA5-FDD1-0555-C797-8A5211188EEA}"/>
              </a:ext>
            </a:extLst>
          </p:cNvPr>
          <p:cNvSpPr txBox="1"/>
          <p:nvPr/>
        </p:nvSpPr>
        <p:spPr>
          <a:xfrm>
            <a:off x="700056" y="2470999"/>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FRA</a:t>
            </a:r>
          </a:p>
        </p:txBody>
      </p:sp>
      <p:sp>
        <p:nvSpPr>
          <p:cNvPr id="8" name="TextBox 7">
            <a:extLst>
              <a:ext uri="{FF2B5EF4-FFF2-40B4-BE49-F238E27FC236}">
                <a16:creationId xmlns:a16="http://schemas.microsoft.com/office/drawing/2014/main" id="{D6B0D3CB-F412-C836-3911-6ED6933502E0}"/>
              </a:ext>
            </a:extLst>
          </p:cNvPr>
          <p:cNvSpPr txBox="1"/>
          <p:nvPr/>
        </p:nvSpPr>
        <p:spPr>
          <a:xfrm>
            <a:off x="700056" y="3914733"/>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POR</a:t>
            </a:r>
          </a:p>
        </p:txBody>
      </p:sp>
      <p:sp>
        <p:nvSpPr>
          <p:cNvPr id="9" name="TextBox 8">
            <a:extLst>
              <a:ext uri="{FF2B5EF4-FFF2-40B4-BE49-F238E27FC236}">
                <a16:creationId xmlns:a16="http://schemas.microsoft.com/office/drawing/2014/main" id="{ECB0B65A-06ED-FD98-1598-50AFE5E02523}"/>
              </a:ext>
            </a:extLst>
          </p:cNvPr>
          <p:cNvSpPr txBox="1"/>
          <p:nvPr/>
        </p:nvSpPr>
        <p:spPr>
          <a:xfrm>
            <a:off x="700056" y="5259125"/>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SWA</a:t>
            </a:r>
          </a:p>
        </p:txBody>
      </p:sp>
      <p:sp>
        <p:nvSpPr>
          <p:cNvPr id="13" name="TextBox 12">
            <a:extLst>
              <a:ext uri="{FF2B5EF4-FFF2-40B4-BE49-F238E27FC236}">
                <a16:creationId xmlns:a16="http://schemas.microsoft.com/office/drawing/2014/main" id="{31A220FA-4F1F-9DF8-9CEB-BB2B2383A457}"/>
              </a:ext>
            </a:extLst>
          </p:cNvPr>
          <p:cNvSpPr txBox="1"/>
          <p:nvPr/>
        </p:nvSpPr>
        <p:spPr>
          <a:xfrm>
            <a:off x="1687635" y="2499425"/>
            <a:ext cx="10138861" cy="1200329"/>
          </a:xfrm>
          <a:prstGeom prst="rect">
            <a:avLst/>
          </a:prstGeom>
          <a:noFill/>
        </p:spPr>
        <p:txBody>
          <a:bodyPr wrap="square" rtlCol="0">
            <a:spAutoFit/>
          </a:bodyPr>
          <a:lstStyle/>
          <a:p>
            <a:r>
              <a:rPr lang="fr-FR" b="1" dirty="0">
                <a:latin typeface="Acumin Pro SemiCondensed" panose="020B0506020202020204" pitchFamily="34" charset="77"/>
              </a:rPr>
              <a:t>Requis sur une base trimestrielle:</a:t>
            </a:r>
          </a:p>
          <a:p>
            <a:pPr marL="457200" indent="-457200">
              <a:buFont typeface="Arial" panose="020B0604020202020204" pitchFamily="34" charset="0"/>
              <a:buChar char="•"/>
            </a:pPr>
            <a:r>
              <a:rPr lang="fr-FR" dirty="0">
                <a:latin typeface="Acumin Pro SemiCondensed" panose="020B0506020202020204" pitchFamily="34" charset="77"/>
              </a:rPr>
              <a:t>Les Responsables de la conférence (Formulaire)</a:t>
            </a:r>
          </a:p>
          <a:p>
            <a:pPr marL="457200" indent="-457200">
              <a:buFont typeface="Arial" panose="020B0604020202020204" pitchFamily="34" charset="0"/>
              <a:buChar char="•"/>
            </a:pPr>
            <a:r>
              <a:rPr lang="fr-FR" dirty="0">
                <a:latin typeface="Acumin Pro SemiCondensed" panose="020B0506020202020204" pitchFamily="34" charset="77"/>
              </a:rPr>
              <a:t>Liste des districts</a:t>
            </a:r>
          </a:p>
          <a:p>
            <a:pPr marL="457200" indent="-457200">
              <a:buFont typeface="Arial" panose="020B0604020202020204" pitchFamily="34" charset="0"/>
              <a:buChar char="•"/>
            </a:pPr>
            <a:r>
              <a:rPr lang="fr-FR" dirty="0">
                <a:latin typeface="Acumin Pro SemiCondensed" panose="020B0506020202020204" pitchFamily="34" charset="77"/>
              </a:rPr>
              <a:t>Liste des églises locales</a:t>
            </a:r>
          </a:p>
        </p:txBody>
      </p:sp>
      <p:sp>
        <p:nvSpPr>
          <p:cNvPr id="14" name="TextBox 13">
            <a:extLst>
              <a:ext uri="{FF2B5EF4-FFF2-40B4-BE49-F238E27FC236}">
                <a16:creationId xmlns:a16="http://schemas.microsoft.com/office/drawing/2014/main" id="{28FD5E60-1D60-3D8B-9568-9F8F55BD9A89}"/>
              </a:ext>
            </a:extLst>
          </p:cNvPr>
          <p:cNvSpPr txBox="1"/>
          <p:nvPr/>
        </p:nvSpPr>
        <p:spPr>
          <a:xfrm>
            <a:off x="1708233" y="3838725"/>
            <a:ext cx="10138861" cy="1200329"/>
          </a:xfrm>
          <a:prstGeom prst="rect">
            <a:avLst/>
          </a:prstGeom>
          <a:noFill/>
        </p:spPr>
        <p:txBody>
          <a:bodyPr wrap="square" rtlCol="0">
            <a:spAutoFit/>
          </a:bodyPr>
          <a:lstStyle/>
          <a:p>
            <a:r>
              <a:rPr lang="en-US" sz="1800" b="1" dirty="0" err="1">
                <a:latin typeface="Acumin Pro SemiCondensed" panose="020B0506020202020204" pitchFamily="34" charset="77"/>
              </a:rPr>
              <a:t>Obrigatoriamente</a:t>
            </a:r>
            <a:r>
              <a:rPr lang="en-US" sz="1800" b="1" dirty="0">
                <a:latin typeface="Acumin Pro SemiCondensed" panose="020B0506020202020204" pitchFamily="34" charset="77"/>
              </a:rPr>
              <a:t>, </a:t>
            </a:r>
            <a:r>
              <a:rPr lang="en-US" sz="1800" b="1" dirty="0" err="1">
                <a:latin typeface="Acumin Pro SemiCondensed" panose="020B0506020202020204" pitchFamily="34" charset="77"/>
              </a:rPr>
              <a:t>cada</a:t>
            </a:r>
            <a:r>
              <a:rPr lang="en-US" sz="1800" b="1" dirty="0">
                <a:latin typeface="Acumin Pro SemiCondensed" panose="020B0506020202020204" pitchFamily="34" charset="77"/>
              </a:rPr>
              <a:t> </a:t>
            </a:r>
            <a:r>
              <a:rPr lang="en-US" sz="1800" b="1" dirty="0" err="1">
                <a:latin typeface="Acumin Pro SemiCondensed" panose="020B0506020202020204" pitchFamily="34" charset="77"/>
              </a:rPr>
              <a:t>três</a:t>
            </a:r>
            <a:r>
              <a:rPr lang="en-US" sz="1800" b="1" dirty="0">
                <a:latin typeface="Acumin Pro SemiCondensed" panose="020B0506020202020204" pitchFamily="34" charset="77"/>
              </a:rPr>
              <a:t> meses:</a:t>
            </a:r>
          </a:p>
          <a:p>
            <a:pPr marL="380990" indent="-380990">
              <a:buFont typeface="Arial" panose="020B0604020202020204" pitchFamily="34" charset="0"/>
              <a:buChar char="•"/>
            </a:pPr>
            <a:r>
              <a:rPr lang="pt" sz="1800" dirty="0"/>
              <a:t>Formulário de liderança da conferência</a:t>
            </a:r>
          </a:p>
          <a:p>
            <a:pPr marL="380990" indent="-380990">
              <a:buFont typeface="Arial" panose="020B0604020202020204" pitchFamily="34" charset="0"/>
              <a:buChar char="•"/>
            </a:pPr>
            <a:r>
              <a:rPr lang="en-US" sz="1800" dirty="0">
                <a:latin typeface="Acumin Pro SemiCondensed" panose="020B0506020202020204" pitchFamily="34" charset="77"/>
              </a:rPr>
              <a:t>Lista de </a:t>
            </a:r>
            <a:r>
              <a:rPr lang="en-US" sz="1800" dirty="0" err="1">
                <a:latin typeface="Acumin Pro SemiCondensed" panose="020B0506020202020204" pitchFamily="34" charset="77"/>
              </a:rPr>
              <a:t>distritos</a:t>
            </a:r>
            <a:endParaRPr lang="en-US" sz="1800" dirty="0">
              <a:latin typeface="Acumin Pro SemiCondensed" panose="020B0506020202020204" pitchFamily="34" charset="77"/>
            </a:endParaRPr>
          </a:p>
          <a:p>
            <a:pPr marL="380990" indent="-380990">
              <a:buFont typeface="Arial" panose="020B0604020202020204" pitchFamily="34" charset="0"/>
              <a:buChar char="•"/>
            </a:pPr>
            <a:r>
              <a:rPr lang="en-US" sz="1800" dirty="0">
                <a:latin typeface="Acumin Pro SemiCondensed" panose="020B0506020202020204" pitchFamily="34" charset="77"/>
              </a:rPr>
              <a:t>Lista de </a:t>
            </a:r>
            <a:r>
              <a:rPr lang="en-US" sz="1800" dirty="0" err="1">
                <a:latin typeface="Acumin Pro SemiCondensed" panose="020B0506020202020204" pitchFamily="34" charset="77"/>
              </a:rPr>
              <a:t>Igrejas</a:t>
            </a:r>
            <a:endParaRPr lang="en-US" sz="1800" dirty="0">
              <a:latin typeface="Acumin Pro SemiCondensed" panose="020B0506020202020204" pitchFamily="34" charset="77"/>
            </a:endParaRPr>
          </a:p>
        </p:txBody>
      </p:sp>
      <p:sp>
        <p:nvSpPr>
          <p:cNvPr id="15" name="TextBox 14">
            <a:extLst>
              <a:ext uri="{FF2B5EF4-FFF2-40B4-BE49-F238E27FC236}">
                <a16:creationId xmlns:a16="http://schemas.microsoft.com/office/drawing/2014/main" id="{8B5C8B00-C8EC-C2C1-9BD0-F7EADEB0E442}"/>
              </a:ext>
            </a:extLst>
          </p:cNvPr>
          <p:cNvSpPr txBox="1"/>
          <p:nvPr/>
        </p:nvSpPr>
        <p:spPr>
          <a:xfrm>
            <a:off x="1708233" y="5188719"/>
            <a:ext cx="10138861" cy="1200329"/>
          </a:xfrm>
          <a:prstGeom prst="rect">
            <a:avLst/>
          </a:prstGeom>
          <a:noFill/>
        </p:spPr>
        <p:txBody>
          <a:bodyPr wrap="square" rtlCol="0">
            <a:spAutoFit/>
          </a:bodyPr>
          <a:lstStyle/>
          <a:p>
            <a:r>
              <a:rPr lang="en-US" sz="1800" b="1" dirty="0" err="1">
                <a:latin typeface="Acumin Pro SemiCondensed" panose="020B0506020202020204"/>
              </a:rPr>
              <a:t>Inahitajika</a:t>
            </a:r>
            <a:r>
              <a:rPr lang="en-US" sz="1800" b="1" dirty="0">
                <a:latin typeface="Acumin Pro SemiCondensed" panose="020B0506020202020204"/>
              </a:rPr>
              <a:t> </a:t>
            </a:r>
            <a:r>
              <a:rPr lang="en-US" sz="1800" b="1" dirty="0" err="1">
                <a:latin typeface="Acumin Pro SemiCondensed" panose="020B0506020202020204"/>
              </a:rPr>
              <a:t>kwa</a:t>
            </a:r>
            <a:r>
              <a:rPr lang="en-US" sz="1800" b="1" dirty="0">
                <a:latin typeface="Acumin Pro SemiCondensed" panose="020B0506020202020204"/>
              </a:rPr>
              <a:t> </a:t>
            </a:r>
            <a:r>
              <a:rPr lang="en-US" sz="1800" b="1" dirty="0" err="1">
                <a:latin typeface="Acumin Pro SemiCondensed" panose="020B0506020202020204"/>
              </a:rPr>
              <a:t>kila</a:t>
            </a:r>
            <a:r>
              <a:rPr lang="en-US" sz="1800" b="1" dirty="0">
                <a:latin typeface="Acumin Pro SemiCondensed" panose="020B0506020202020204"/>
              </a:rPr>
              <a:t> </a:t>
            </a:r>
            <a:r>
              <a:rPr lang="en-US" sz="1800" b="1" dirty="0" err="1">
                <a:latin typeface="Acumin Pro SemiCondensed" panose="020B0506020202020204"/>
              </a:rPr>
              <a:t>kipande</a:t>
            </a:r>
            <a:r>
              <a:rPr lang="en-US" sz="1800" b="1" dirty="0">
                <a:latin typeface="Acumin Pro SemiCondensed" panose="020B0506020202020204"/>
              </a:rPr>
              <a:t> </a:t>
            </a:r>
            <a:r>
              <a:rPr lang="en-US" sz="1800" b="1" dirty="0" err="1">
                <a:latin typeface="Acumin Pro SemiCondensed" panose="020B0506020202020204"/>
              </a:rPr>
              <a:t>ya</a:t>
            </a:r>
            <a:r>
              <a:rPr lang="en-US" sz="1800" b="1" dirty="0">
                <a:latin typeface="Acumin Pro SemiCondensed" panose="020B0506020202020204"/>
              </a:rPr>
              <a:t> </a:t>
            </a:r>
            <a:r>
              <a:rPr lang="en-US" sz="1800" b="1" dirty="0" err="1">
                <a:latin typeface="Acumin Pro SemiCondensed" panose="020B0506020202020204"/>
              </a:rPr>
              <a:t>mwaka</a:t>
            </a:r>
            <a:r>
              <a:rPr lang="en-US" sz="1800" b="1" dirty="0">
                <a:latin typeface="Acumin Pro SemiCondensed" panose="020B0506020202020204"/>
              </a:rPr>
              <a:t>:</a:t>
            </a:r>
            <a:r>
              <a:rPr lang="en-US" sz="1800" dirty="0">
                <a:latin typeface="Acumin Pro SemiCondensed" panose="020B0506020202020204"/>
              </a:rPr>
              <a:t>
- </a:t>
            </a:r>
            <a:r>
              <a:rPr lang="en-US" sz="1800" dirty="0" err="1">
                <a:latin typeface="Acumin Pro SemiCondensed" panose="020B0506020202020204"/>
              </a:rPr>
              <a:t>Karaasi</a:t>
            </a:r>
            <a:r>
              <a:rPr lang="en-US" sz="1800" dirty="0">
                <a:latin typeface="Acumin Pro SemiCondensed" panose="020B0506020202020204"/>
              </a:rPr>
              <a:t> </a:t>
            </a:r>
            <a:r>
              <a:rPr lang="en-US" sz="1800" dirty="0" err="1">
                <a:latin typeface="Acumin Pro SemiCondensed" panose="020B0506020202020204"/>
              </a:rPr>
              <a:t>ya</a:t>
            </a:r>
            <a:r>
              <a:rPr lang="en-US" sz="1800" dirty="0">
                <a:latin typeface="Acumin Pro SemiCondensed" panose="020B0506020202020204"/>
              </a:rPr>
              <a:t> </a:t>
            </a:r>
            <a:r>
              <a:rPr lang="en-US" sz="1800" dirty="0" err="1">
                <a:latin typeface="Acumin Pro SemiCondensed" panose="020B0506020202020204"/>
              </a:rPr>
              <a:t>Uongozi</a:t>
            </a:r>
            <a:r>
              <a:rPr lang="en-US" sz="1800" dirty="0">
                <a:latin typeface="Acumin Pro SemiCondensed" panose="020B0506020202020204"/>
              </a:rPr>
              <a:t> </a:t>
            </a:r>
            <a:r>
              <a:rPr lang="en-US" sz="1800" dirty="0" err="1">
                <a:latin typeface="Acumin Pro SemiCondensed" panose="020B0506020202020204"/>
              </a:rPr>
              <a:t>wa</a:t>
            </a:r>
            <a:r>
              <a:rPr lang="en-US" sz="1800" dirty="0">
                <a:latin typeface="Acumin Pro SemiCondensed" panose="020B0506020202020204"/>
              </a:rPr>
              <a:t> </a:t>
            </a:r>
            <a:r>
              <a:rPr lang="en-US" sz="1800" dirty="0" err="1">
                <a:latin typeface="Acumin Pro SemiCondensed" panose="020B0506020202020204"/>
              </a:rPr>
              <a:t>Mkutano</a:t>
            </a:r>
            <a:r>
              <a:rPr lang="en-US" sz="1800" dirty="0">
                <a:latin typeface="Acumin Pro SemiCondensed" panose="020B0506020202020204"/>
              </a:rPr>
              <a:t>
- </a:t>
            </a:r>
            <a:r>
              <a:rPr lang="en-US" sz="1800" dirty="0" err="1">
                <a:latin typeface="Acumin Pro SemiCondensed" panose="020B0506020202020204"/>
              </a:rPr>
              <a:t>Orodha</a:t>
            </a:r>
            <a:r>
              <a:rPr lang="en-US" sz="1800" dirty="0">
                <a:latin typeface="Acumin Pro SemiCondensed" panose="020B0506020202020204"/>
              </a:rPr>
              <a:t>/</a:t>
            </a:r>
            <a:r>
              <a:rPr lang="en-US" sz="1800" dirty="0" err="1">
                <a:latin typeface="Acumin Pro SemiCondensed" panose="020B0506020202020204"/>
              </a:rPr>
              <a:t>Liste</a:t>
            </a:r>
            <a:r>
              <a:rPr lang="en-US" sz="1800" dirty="0">
                <a:latin typeface="Acumin Pro SemiCondensed" panose="020B0506020202020204"/>
              </a:rPr>
              <a:t> </a:t>
            </a:r>
            <a:r>
              <a:rPr lang="en-US" sz="1800" dirty="0" err="1">
                <a:latin typeface="Acumin Pro SemiCondensed" panose="020B0506020202020204"/>
              </a:rPr>
              <a:t>ya</a:t>
            </a:r>
            <a:r>
              <a:rPr lang="en-US" sz="1800" dirty="0">
                <a:latin typeface="Acumin Pro SemiCondensed" panose="020B0506020202020204"/>
              </a:rPr>
              <a:t> Wilaya
- </a:t>
            </a:r>
            <a:r>
              <a:rPr lang="en-US" sz="1800" dirty="0" err="1">
                <a:latin typeface="Acumin Pro SemiCondensed" panose="020B0506020202020204"/>
              </a:rPr>
              <a:t>Orodha</a:t>
            </a:r>
            <a:r>
              <a:rPr lang="en-US" sz="1800" dirty="0">
                <a:latin typeface="Acumin Pro SemiCondensed" panose="020B0506020202020204"/>
              </a:rPr>
              <a:t>/</a:t>
            </a:r>
            <a:r>
              <a:rPr lang="en-US" sz="1800" dirty="0" err="1">
                <a:latin typeface="Acumin Pro SemiCondensed" panose="020B0506020202020204"/>
              </a:rPr>
              <a:t>Liste</a:t>
            </a:r>
            <a:r>
              <a:rPr lang="en-US" sz="1800" dirty="0">
                <a:latin typeface="Acumin Pro SemiCondensed" panose="020B0506020202020204"/>
              </a:rPr>
              <a:t> </a:t>
            </a:r>
            <a:r>
              <a:rPr lang="en-US" sz="1800" dirty="0" err="1">
                <a:latin typeface="Acumin Pro SemiCondensed" panose="020B0506020202020204"/>
              </a:rPr>
              <a:t>ya</a:t>
            </a:r>
            <a:r>
              <a:rPr lang="en-US" sz="1800" dirty="0">
                <a:latin typeface="Acumin Pro SemiCondensed" panose="020B0506020202020204"/>
              </a:rPr>
              <a:t> </a:t>
            </a:r>
            <a:r>
              <a:rPr lang="en-US" sz="1800" dirty="0" err="1">
                <a:latin typeface="Acumin Pro SemiCondensed" panose="020B0506020202020204"/>
              </a:rPr>
              <a:t>Makanisa</a:t>
            </a:r>
            <a:endParaRPr lang="en-US" sz="1800" dirty="0">
              <a:latin typeface="Acumin Pro SemiCondensed" panose="020B0506020202020204"/>
            </a:endParaRPr>
          </a:p>
        </p:txBody>
      </p:sp>
    </p:spTree>
    <p:extLst>
      <p:ext uri="{BB962C8B-B14F-4D97-AF65-F5344CB8AC3E}">
        <p14:creationId xmlns:p14="http://schemas.microsoft.com/office/powerpoint/2010/main" val="22191941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3F3F3"/>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56DBC9B-6366-1BD4-9E7F-7CBF70F115C1}"/>
              </a:ext>
            </a:extLst>
          </p:cNvPr>
          <p:cNvSpPr/>
          <p:nvPr/>
        </p:nvSpPr>
        <p:spPr>
          <a:xfrm>
            <a:off x="383366" y="1042736"/>
            <a:ext cx="11351434" cy="5467393"/>
          </a:xfrm>
          <a:prstGeom prst="rect">
            <a:avLst/>
          </a:prstGeom>
          <a:solidFill>
            <a:schemeClr val="bg1"/>
          </a:solidFill>
          <a:ln w="63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A4C0B387-14B1-268F-A198-EF2DB45115A3}"/>
              </a:ext>
            </a:extLst>
          </p:cNvPr>
          <p:cNvSpPr txBox="1"/>
          <p:nvPr/>
        </p:nvSpPr>
        <p:spPr>
          <a:xfrm>
            <a:off x="271071" y="293723"/>
            <a:ext cx="11576023" cy="646331"/>
          </a:xfrm>
          <a:prstGeom prst="rect">
            <a:avLst/>
          </a:prstGeom>
          <a:noFill/>
        </p:spPr>
        <p:txBody>
          <a:bodyPr wrap="square" rtlCol="0">
            <a:spAutoFit/>
          </a:bodyPr>
          <a:lstStyle/>
          <a:p>
            <a:pPr algn="ctr"/>
            <a:r>
              <a:rPr lang="en-US" sz="3600" b="1" dirty="0">
                <a:solidFill>
                  <a:schemeClr val="accent1"/>
                </a:solidFill>
                <a:latin typeface="Acumin Pro SemiCondensed Smbd" panose="020B0506020202020204" pitchFamily="34" charset="77"/>
              </a:rPr>
              <a:t>Statistics Form </a:t>
            </a:r>
          </a:p>
        </p:txBody>
      </p:sp>
      <p:sp>
        <p:nvSpPr>
          <p:cNvPr id="6" name="Rectangle 2">
            <a:extLst>
              <a:ext uri="{FF2B5EF4-FFF2-40B4-BE49-F238E27FC236}">
                <a16:creationId xmlns:a16="http://schemas.microsoft.com/office/drawing/2014/main" id="{2B371F4D-1C20-32A1-2A05-7EB04D8785B3}"/>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Rectangle 4">
            <a:extLst>
              <a:ext uri="{FF2B5EF4-FFF2-40B4-BE49-F238E27FC236}">
                <a16:creationId xmlns:a16="http://schemas.microsoft.com/office/drawing/2014/main" id="{497CEAA2-70C2-B0F7-A734-EA0AC1B86E8C}"/>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1" name="Rectangle 6">
            <a:extLst>
              <a:ext uri="{FF2B5EF4-FFF2-40B4-BE49-F238E27FC236}">
                <a16:creationId xmlns:a16="http://schemas.microsoft.com/office/drawing/2014/main" id="{12952807-64D4-EB09-226D-1D1A6145DEDF}"/>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Rectangle 8">
            <a:extLst>
              <a:ext uri="{FF2B5EF4-FFF2-40B4-BE49-F238E27FC236}">
                <a16:creationId xmlns:a16="http://schemas.microsoft.com/office/drawing/2014/main" id="{D01B84D8-AA3D-2AAE-F0DD-834361F66DFA}"/>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TextBox 4">
            <a:extLst>
              <a:ext uri="{FF2B5EF4-FFF2-40B4-BE49-F238E27FC236}">
                <a16:creationId xmlns:a16="http://schemas.microsoft.com/office/drawing/2014/main" id="{95CEB0B9-6394-FC5B-25DB-76323D0D6F21}"/>
              </a:ext>
            </a:extLst>
          </p:cNvPr>
          <p:cNvSpPr txBox="1"/>
          <p:nvPr/>
        </p:nvSpPr>
        <p:spPr>
          <a:xfrm>
            <a:off x="1489662" y="1262886"/>
            <a:ext cx="10138861" cy="707886"/>
          </a:xfrm>
          <a:prstGeom prst="rect">
            <a:avLst/>
          </a:prstGeom>
          <a:noFill/>
        </p:spPr>
        <p:txBody>
          <a:bodyPr wrap="square" rtlCol="0">
            <a:spAutoFit/>
          </a:bodyPr>
          <a:lstStyle/>
          <a:p>
            <a:r>
              <a:rPr lang="en-US" sz="2000" dirty="0">
                <a:latin typeface="Acumin Pro SemiCondensed" panose="020B0506020202020204" pitchFamily="34" charset="77"/>
              </a:rPr>
              <a:t>The statistics form shown is for the Central Conferences. This is to be filled out yearly and included in your Annual Conference Journal in addition to sending to GCFA separately</a:t>
            </a:r>
          </a:p>
        </p:txBody>
      </p:sp>
      <p:sp>
        <p:nvSpPr>
          <p:cNvPr id="3" name="TextBox 2">
            <a:extLst>
              <a:ext uri="{FF2B5EF4-FFF2-40B4-BE49-F238E27FC236}">
                <a16:creationId xmlns:a16="http://schemas.microsoft.com/office/drawing/2014/main" id="{E3A57688-E230-4C8C-A44F-ABE296CE509B}"/>
              </a:ext>
            </a:extLst>
          </p:cNvPr>
          <p:cNvSpPr txBox="1"/>
          <p:nvPr/>
        </p:nvSpPr>
        <p:spPr>
          <a:xfrm>
            <a:off x="700056" y="1292694"/>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ENG</a:t>
            </a:r>
          </a:p>
        </p:txBody>
      </p:sp>
      <p:sp>
        <p:nvSpPr>
          <p:cNvPr id="7" name="TextBox 6">
            <a:extLst>
              <a:ext uri="{FF2B5EF4-FFF2-40B4-BE49-F238E27FC236}">
                <a16:creationId xmlns:a16="http://schemas.microsoft.com/office/drawing/2014/main" id="{2DB32C9C-9D59-1CC7-4F80-F96D85578BF2}"/>
              </a:ext>
            </a:extLst>
          </p:cNvPr>
          <p:cNvSpPr txBox="1"/>
          <p:nvPr/>
        </p:nvSpPr>
        <p:spPr>
          <a:xfrm>
            <a:off x="700056" y="2470999"/>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FRA</a:t>
            </a:r>
          </a:p>
        </p:txBody>
      </p:sp>
      <p:sp>
        <p:nvSpPr>
          <p:cNvPr id="8" name="TextBox 7">
            <a:extLst>
              <a:ext uri="{FF2B5EF4-FFF2-40B4-BE49-F238E27FC236}">
                <a16:creationId xmlns:a16="http://schemas.microsoft.com/office/drawing/2014/main" id="{FBC95589-4B61-C233-7578-A8D27B609E30}"/>
              </a:ext>
            </a:extLst>
          </p:cNvPr>
          <p:cNvSpPr txBox="1"/>
          <p:nvPr/>
        </p:nvSpPr>
        <p:spPr>
          <a:xfrm>
            <a:off x="700056" y="3816295"/>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POR</a:t>
            </a:r>
          </a:p>
        </p:txBody>
      </p:sp>
      <p:sp>
        <p:nvSpPr>
          <p:cNvPr id="9" name="TextBox 8">
            <a:extLst>
              <a:ext uri="{FF2B5EF4-FFF2-40B4-BE49-F238E27FC236}">
                <a16:creationId xmlns:a16="http://schemas.microsoft.com/office/drawing/2014/main" id="{BEF2C7B5-80CB-5F6F-69D6-AAEA85B0DAFA}"/>
              </a:ext>
            </a:extLst>
          </p:cNvPr>
          <p:cNvSpPr txBox="1"/>
          <p:nvPr/>
        </p:nvSpPr>
        <p:spPr>
          <a:xfrm>
            <a:off x="700057" y="5118353"/>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SWA</a:t>
            </a:r>
          </a:p>
        </p:txBody>
      </p:sp>
      <p:sp>
        <p:nvSpPr>
          <p:cNvPr id="13" name="TextBox 12">
            <a:extLst>
              <a:ext uri="{FF2B5EF4-FFF2-40B4-BE49-F238E27FC236}">
                <a16:creationId xmlns:a16="http://schemas.microsoft.com/office/drawing/2014/main" id="{14579451-75AD-8A34-C21E-644DA9B92F02}"/>
              </a:ext>
            </a:extLst>
          </p:cNvPr>
          <p:cNvSpPr txBox="1"/>
          <p:nvPr/>
        </p:nvSpPr>
        <p:spPr>
          <a:xfrm>
            <a:off x="1489661" y="2456930"/>
            <a:ext cx="10138861" cy="1015663"/>
          </a:xfrm>
          <a:prstGeom prst="rect">
            <a:avLst/>
          </a:prstGeom>
          <a:noFill/>
        </p:spPr>
        <p:txBody>
          <a:bodyPr wrap="square" rtlCol="0">
            <a:spAutoFit/>
          </a:bodyPr>
          <a:lstStyle/>
          <a:p>
            <a:r>
              <a:rPr lang="fr-FR" sz="2000" dirty="0">
                <a:latin typeface="Acumin Pro SemiCondensed" panose="020B0506020202020204" pitchFamily="34" charset="77"/>
              </a:rPr>
              <a:t>Le formulaire de statistiques présenté concerne les conférences centrales. Celui-ci doit être rempli chaque année et inclus dans votre journal de conférence annuelle en plus de l’envoyer séparément à GCFA.</a:t>
            </a:r>
          </a:p>
        </p:txBody>
      </p:sp>
      <p:sp>
        <p:nvSpPr>
          <p:cNvPr id="14" name="TextBox 13">
            <a:extLst>
              <a:ext uri="{FF2B5EF4-FFF2-40B4-BE49-F238E27FC236}">
                <a16:creationId xmlns:a16="http://schemas.microsoft.com/office/drawing/2014/main" id="{32626B3C-FDF6-54C3-0552-0B18B2A4B4FE}"/>
              </a:ext>
            </a:extLst>
          </p:cNvPr>
          <p:cNvSpPr txBox="1"/>
          <p:nvPr/>
        </p:nvSpPr>
        <p:spPr>
          <a:xfrm>
            <a:off x="1489661" y="3850013"/>
            <a:ext cx="10138861" cy="1015663"/>
          </a:xfrm>
          <a:prstGeom prst="rect">
            <a:avLst/>
          </a:prstGeom>
          <a:noFill/>
        </p:spPr>
        <p:txBody>
          <a:bodyPr wrap="square" rtlCol="0">
            <a:spAutoFit/>
          </a:bodyPr>
          <a:lstStyle/>
          <a:p>
            <a:r>
              <a:rPr lang="pt" sz="2000" dirty="0">
                <a:latin typeface="Acumin Pro SemiCondensed" panose="020B0506020202020204"/>
              </a:rPr>
              <a:t>O formulário de dados estatísticos mostrado é para as Conferências Centrais. Destina-se a ser preenchido anualmente e incluído no Diário da Conferência Anual, para além de ser enviado ao CGFA separadamente </a:t>
            </a:r>
            <a:endParaRPr lang="en-US" sz="2000" dirty="0">
              <a:latin typeface="Acumin Pro SemiCondensed" panose="020B0506020202020204"/>
            </a:endParaRPr>
          </a:p>
        </p:txBody>
      </p:sp>
      <p:sp>
        <p:nvSpPr>
          <p:cNvPr id="15" name="TextBox 14">
            <a:extLst>
              <a:ext uri="{FF2B5EF4-FFF2-40B4-BE49-F238E27FC236}">
                <a16:creationId xmlns:a16="http://schemas.microsoft.com/office/drawing/2014/main" id="{39C27B1E-398F-E10D-D5C4-19A6BD272DDC}"/>
              </a:ext>
            </a:extLst>
          </p:cNvPr>
          <p:cNvSpPr txBox="1"/>
          <p:nvPr/>
        </p:nvSpPr>
        <p:spPr>
          <a:xfrm>
            <a:off x="1489661" y="5130724"/>
            <a:ext cx="10138861" cy="707886"/>
          </a:xfrm>
          <a:prstGeom prst="rect">
            <a:avLst/>
          </a:prstGeom>
          <a:noFill/>
        </p:spPr>
        <p:txBody>
          <a:bodyPr wrap="square" rtlCol="0">
            <a:spAutoFit/>
          </a:bodyPr>
          <a:lstStyle/>
          <a:p>
            <a:r>
              <a:rPr lang="en-US" sz="2000" dirty="0" err="1">
                <a:latin typeface="Acumin Pro SemiCondensed" panose="020B0506020202020204"/>
              </a:rPr>
              <a:t>Kartasi</a:t>
            </a:r>
            <a:r>
              <a:rPr lang="en-US" sz="2000" dirty="0">
                <a:latin typeface="Acumin Pro SemiCondensed" panose="020B0506020202020204"/>
              </a:rPr>
              <a:t> </a:t>
            </a:r>
            <a:r>
              <a:rPr lang="en-US" sz="2000" dirty="0" err="1">
                <a:latin typeface="Acumin Pro SemiCondensed" panose="020B0506020202020204"/>
              </a:rPr>
              <a:t>iliyoonyeshwa</a:t>
            </a:r>
            <a:r>
              <a:rPr lang="en-US" sz="2000" dirty="0">
                <a:latin typeface="Acumin Pro SemiCondensed" panose="020B0506020202020204"/>
              </a:rPr>
              <a:t> </a:t>
            </a:r>
            <a:r>
              <a:rPr lang="en-US" sz="2000" dirty="0" err="1">
                <a:latin typeface="Acumin Pro SemiCondensed" panose="020B0506020202020204"/>
              </a:rPr>
              <a:t>ni</a:t>
            </a:r>
            <a:r>
              <a:rPr lang="en-US" sz="2000" dirty="0">
                <a:latin typeface="Acumin Pro SemiCondensed" panose="020B0506020202020204"/>
              </a:rPr>
              <a:t> </a:t>
            </a:r>
            <a:r>
              <a:rPr lang="en-US" sz="2000" dirty="0" err="1">
                <a:latin typeface="Acumin Pro SemiCondensed" panose="020B0506020202020204"/>
              </a:rPr>
              <a:t>kwa</a:t>
            </a:r>
            <a:r>
              <a:rPr lang="en-US" sz="2000" dirty="0">
                <a:latin typeface="Acumin Pro SemiCondensed" panose="020B0506020202020204"/>
              </a:rPr>
              <a:t> </a:t>
            </a:r>
            <a:r>
              <a:rPr lang="en-US" sz="2000" dirty="0" err="1">
                <a:latin typeface="Acumin Pro SemiCondensed" panose="020B0506020202020204"/>
              </a:rPr>
              <a:t>Mikutano</a:t>
            </a:r>
            <a:r>
              <a:rPr lang="en-US" sz="2000" dirty="0">
                <a:latin typeface="Acumin Pro SemiCondensed" panose="020B0506020202020204"/>
              </a:rPr>
              <a:t> Kati. Hii </a:t>
            </a:r>
            <a:r>
              <a:rPr lang="en-US" sz="2000" dirty="0" err="1">
                <a:latin typeface="Acumin Pro SemiCondensed" panose="020B0506020202020204"/>
              </a:rPr>
              <a:t>inapaswa</a:t>
            </a:r>
            <a:r>
              <a:rPr lang="en-US" sz="2000" dirty="0">
                <a:latin typeface="Acumin Pro SemiCondensed" panose="020B0506020202020204"/>
              </a:rPr>
              <a:t> </a:t>
            </a:r>
            <a:r>
              <a:rPr lang="en-US" sz="2000" dirty="0" err="1">
                <a:latin typeface="Acumin Pro SemiCondensed" panose="020B0506020202020204"/>
              </a:rPr>
              <a:t>kujazwa</a:t>
            </a:r>
            <a:r>
              <a:rPr lang="en-US" sz="2000" dirty="0">
                <a:latin typeface="Acumin Pro SemiCondensed" panose="020B0506020202020204"/>
              </a:rPr>
              <a:t> </a:t>
            </a:r>
            <a:r>
              <a:rPr lang="en-US" sz="2000" dirty="0" err="1">
                <a:latin typeface="Acumin Pro SemiCondensed" panose="020B0506020202020204"/>
              </a:rPr>
              <a:t>kila</a:t>
            </a:r>
            <a:r>
              <a:rPr lang="en-US" sz="2000" dirty="0">
                <a:latin typeface="Acumin Pro SemiCondensed" panose="020B0506020202020204"/>
              </a:rPr>
              <a:t> </a:t>
            </a:r>
            <a:r>
              <a:rPr lang="en-US" sz="2000" dirty="0" err="1">
                <a:latin typeface="Acumin Pro SemiCondensed" panose="020B0506020202020204"/>
              </a:rPr>
              <a:t>mwaka</a:t>
            </a:r>
            <a:r>
              <a:rPr lang="en-US" sz="2000" dirty="0">
                <a:latin typeface="Acumin Pro SemiCondensed" panose="020B0506020202020204"/>
              </a:rPr>
              <a:t> </a:t>
            </a:r>
            <a:r>
              <a:rPr lang="en-US" sz="2000" dirty="0" err="1">
                <a:latin typeface="Acumin Pro SemiCondensed" panose="020B0506020202020204"/>
              </a:rPr>
              <a:t>na</a:t>
            </a:r>
            <a:r>
              <a:rPr lang="en-US" sz="2000" dirty="0">
                <a:latin typeface="Acumin Pro SemiCondensed" panose="020B0506020202020204"/>
              </a:rPr>
              <a:t> </a:t>
            </a:r>
            <a:r>
              <a:rPr lang="en-US" sz="2000" dirty="0" err="1">
                <a:latin typeface="Acumin Pro SemiCondensed" panose="020B0506020202020204"/>
              </a:rPr>
              <a:t>kujumuishwa</a:t>
            </a:r>
            <a:r>
              <a:rPr lang="en-US" sz="2000" dirty="0">
                <a:latin typeface="Acumin Pro SemiCondensed" panose="020B0506020202020204"/>
              </a:rPr>
              <a:t> </a:t>
            </a:r>
            <a:r>
              <a:rPr lang="en-US" sz="2000" dirty="0" err="1">
                <a:latin typeface="Acumin Pro SemiCondensed" panose="020B0506020202020204"/>
              </a:rPr>
              <a:t>katika</a:t>
            </a:r>
            <a:r>
              <a:rPr lang="en-US" sz="2000" dirty="0">
                <a:latin typeface="Acumin Pro SemiCondensed" panose="020B0506020202020204"/>
              </a:rPr>
              <a:t> </a:t>
            </a:r>
            <a:r>
              <a:rPr lang="en-US" sz="2000" dirty="0" err="1">
                <a:latin typeface="Acumin Pro SemiCondensed" panose="020B0506020202020204"/>
              </a:rPr>
              <a:t>Gazeti</a:t>
            </a:r>
            <a:r>
              <a:rPr lang="en-US" sz="2000" dirty="0">
                <a:latin typeface="Acumin Pro SemiCondensed" panose="020B0506020202020204"/>
              </a:rPr>
              <a:t> </a:t>
            </a:r>
            <a:r>
              <a:rPr lang="en-US" sz="2000" dirty="0" err="1">
                <a:latin typeface="Acumin Pro SemiCondensed" panose="020B0506020202020204"/>
              </a:rPr>
              <a:t>lako</a:t>
            </a:r>
            <a:r>
              <a:rPr lang="en-US" sz="2000" dirty="0">
                <a:latin typeface="Acumin Pro SemiCondensed" panose="020B0506020202020204"/>
              </a:rPr>
              <a:t> la </a:t>
            </a:r>
            <a:r>
              <a:rPr lang="en-US" sz="2000" dirty="0" err="1">
                <a:latin typeface="Acumin Pro SemiCondensed" panose="020B0506020202020204"/>
              </a:rPr>
              <a:t>Mkutano</a:t>
            </a:r>
            <a:r>
              <a:rPr lang="en-US" sz="2000" dirty="0">
                <a:latin typeface="Acumin Pro SemiCondensed" panose="020B0506020202020204"/>
              </a:rPr>
              <a:t> </a:t>
            </a:r>
            <a:r>
              <a:rPr lang="en-US" sz="2000" dirty="0" err="1">
                <a:latin typeface="Acumin Pro SemiCondensed" panose="020B0506020202020204"/>
              </a:rPr>
              <a:t>wa</a:t>
            </a:r>
            <a:r>
              <a:rPr lang="en-US" sz="2000" dirty="0">
                <a:latin typeface="Acumin Pro SemiCondensed" panose="020B0506020202020204"/>
              </a:rPr>
              <a:t> </a:t>
            </a:r>
            <a:r>
              <a:rPr lang="en-US" sz="2000" dirty="0" err="1">
                <a:latin typeface="Acumin Pro SemiCondensed" panose="020B0506020202020204"/>
              </a:rPr>
              <a:t>Mwaka</a:t>
            </a:r>
            <a:r>
              <a:rPr lang="en-US" sz="2000" dirty="0">
                <a:latin typeface="Acumin Pro SemiCondensed" panose="020B0506020202020204"/>
              </a:rPr>
              <a:t> </a:t>
            </a:r>
            <a:r>
              <a:rPr lang="en-US" sz="2000" dirty="0" err="1">
                <a:latin typeface="Acumin Pro SemiCondensed" panose="020B0506020202020204"/>
              </a:rPr>
              <a:t>pamoja</a:t>
            </a:r>
            <a:r>
              <a:rPr lang="en-US" sz="2000" dirty="0">
                <a:latin typeface="Acumin Pro SemiCondensed" panose="020B0506020202020204"/>
              </a:rPr>
              <a:t> </a:t>
            </a:r>
            <a:r>
              <a:rPr lang="en-US" sz="2000" dirty="0" err="1">
                <a:latin typeface="Acumin Pro SemiCondensed" panose="020B0506020202020204"/>
              </a:rPr>
              <a:t>na</a:t>
            </a:r>
            <a:r>
              <a:rPr lang="en-US" sz="2000" dirty="0">
                <a:latin typeface="Acumin Pro SemiCondensed" panose="020B0506020202020204"/>
              </a:rPr>
              <a:t> </a:t>
            </a:r>
            <a:r>
              <a:rPr lang="en-US" sz="2000" dirty="0" err="1">
                <a:latin typeface="Acumin Pro SemiCondensed" panose="020B0506020202020204"/>
              </a:rPr>
              <a:t>kutuma</a:t>
            </a:r>
            <a:r>
              <a:rPr lang="en-US" sz="2000" dirty="0">
                <a:latin typeface="Acumin Pro SemiCondensed" panose="020B0506020202020204"/>
              </a:rPr>
              <a:t> </a:t>
            </a:r>
            <a:r>
              <a:rPr lang="en-US" sz="2000" dirty="0" err="1">
                <a:latin typeface="Acumin Pro SemiCondensed" panose="020B0506020202020204"/>
              </a:rPr>
              <a:t>kwa</a:t>
            </a:r>
            <a:r>
              <a:rPr lang="en-US" sz="2000" dirty="0">
                <a:latin typeface="Acumin Pro SemiCondensed" panose="020B0506020202020204"/>
              </a:rPr>
              <a:t> GCFA </a:t>
            </a:r>
          </a:p>
        </p:txBody>
      </p:sp>
    </p:spTree>
    <p:extLst>
      <p:ext uri="{BB962C8B-B14F-4D97-AF65-F5344CB8AC3E}">
        <p14:creationId xmlns:p14="http://schemas.microsoft.com/office/powerpoint/2010/main" val="7894030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3F3F3"/>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56DBC9B-6366-1BD4-9E7F-7CBF70F115C1}"/>
              </a:ext>
            </a:extLst>
          </p:cNvPr>
          <p:cNvSpPr/>
          <p:nvPr/>
        </p:nvSpPr>
        <p:spPr>
          <a:xfrm>
            <a:off x="383366" y="1042736"/>
            <a:ext cx="11351434" cy="5467393"/>
          </a:xfrm>
          <a:prstGeom prst="rect">
            <a:avLst/>
          </a:prstGeom>
          <a:solidFill>
            <a:schemeClr val="bg1"/>
          </a:solidFill>
          <a:ln w="63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A4C0B387-14B1-268F-A198-EF2DB45115A3}"/>
              </a:ext>
            </a:extLst>
          </p:cNvPr>
          <p:cNvSpPr txBox="1"/>
          <p:nvPr/>
        </p:nvSpPr>
        <p:spPr>
          <a:xfrm>
            <a:off x="271071" y="293723"/>
            <a:ext cx="11576023" cy="646331"/>
          </a:xfrm>
          <a:prstGeom prst="rect">
            <a:avLst/>
          </a:prstGeom>
          <a:noFill/>
        </p:spPr>
        <p:txBody>
          <a:bodyPr wrap="square" rtlCol="0">
            <a:spAutoFit/>
          </a:bodyPr>
          <a:lstStyle/>
          <a:p>
            <a:pPr algn="ctr"/>
            <a:r>
              <a:rPr lang="en-US" sz="3600" b="1" dirty="0">
                <a:solidFill>
                  <a:schemeClr val="accent1"/>
                </a:solidFill>
                <a:latin typeface="Acumin Pro SemiCondensed Smbd" panose="020B0506020202020204" pitchFamily="34" charset="77"/>
              </a:rPr>
              <a:t>Statistics Form </a:t>
            </a:r>
          </a:p>
        </p:txBody>
      </p:sp>
      <p:sp>
        <p:nvSpPr>
          <p:cNvPr id="6" name="Rectangle 2">
            <a:extLst>
              <a:ext uri="{FF2B5EF4-FFF2-40B4-BE49-F238E27FC236}">
                <a16:creationId xmlns:a16="http://schemas.microsoft.com/office/drawing/2014/main" id="{2B371F4D-1C20-32A1-2A05-7EB04D8785B3}"/>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Rectangle 4">
            <a:extLst>
              <a:ext uri="{FF2B5EF4-FFF2-40B4-BE49-F238E27FC236}">
                <a16:creationId xmlns:a16="http://schemas.microsoft.com/office/drawing/2014/main" id="{497CEAA2-70C2-B0F7-A734-EA0AC1B86E8C}"/>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1" name="Rectangle 6">
            <a:extLst>
              <a:ext uri="{FF2B5EF4-FFF2-40B4-BE49-F238E27FC236}">
                <a16:creationId xmlns:a16="http://schemas.microsoft.com/office/drawing/2014/main" id="{12952807-64D4-EB09-226D-1D1A6145DEDF}"/>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Rectangle 8">
            <a:extLst>
              <a:ext uri="{FF2B5EF4-FFF2-40B4-BE49-F238E27FC236}">
                <a16:creationId xmlns:a16="http://schemas.microsoft.com/office/drawing/2014/main" id="{D01B84D8-AA3D-2AAE-F0DD-834361F66DFA}"/>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TextBox 4">
            <a:extLst>
              <a:ext uri="{FF2B5EF4-FFF2-40B4-BE49-F238E27FC236}">
                <a16:creationId xmlns:a16="http://schemas.microsoft.com/office/drawing/2014/main" id="{95CEB0B9-6394-FC5B-25DB-76323D0D6F21}"/>
              </a:ext>
            </a:extLst>
          </p:cNvPr>
          <p:cNvSpPr txBox="1"/>
          <p:nvPr/>
        </p:nvSpPr>
        <p:spPr>
          <a:xfrm>
            <a:off x="1641787" y="1354249"/>
            <a:ext cx="10138861" cy="707886"/>
          </a:xfrm>
          <a:prstGeom prst="rect">
            <a:avLst/>
          </a:prstGeom>
          <a:noFill/>
        </p:spPr>
        <p:txBody>
          <a:bodyPr wrap="square" rtlCol="0">
            <a:spAutoFit/>
          </a:bodyPr>
          <a:lstStyle/>
          <a:p>
            <a:r>
              <a:rPr lang="en-US" sz="2000" dirty="0">
                <a:latin typeface="Acumin Pro SemiCondensed" panose="020B0506020202020204" pitchFamily="34" charset="77"/>
              </a:rPr>
              <a:t>GCFA will be making small changes to the form e.g. ask for totals and not just the male/female breakdown</a:t>
            </a:r>
          </a:p>
        </p:txBody>
      </p:sp>
      <p:sp>
        <p:nvSpPr>
          <p:cNvPr id="3" name="TextBox 2">
            <a:extLst>
              <a:ext uri="{FF2B5EF4-FFF2-40B4-BE49-F238E27FC236}">
                <a16:creationId xmlns:a16="http://schemas.microsoft.com/office/drawing/2014/main" id="{7133B0C6-D5A7-FAA0-23FA-DFA7B3102268}"/>
              </a:ext>
            </a:extLst>
          </p:cNvPr>
          <p:cNvSpPr txBox="1"/>
          <p:nvPr/>
        </p:nvSpPr>
        <p:spPr>
          <a:xfrm>
            <a:off x="700056" y="1292694"/>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ENG</a:t>
            </a:r>
          </a:p>
        </p:txBody>
      </p:sp>
      <p:sp>
        <p:nvSpPr>
          <p:cNvPr id="7" name="TextBox 6">
            <a:extLst>
              <a:ext uri="{FF2B5EF4-FFF2-40B4-BE49-F238E27FC236}">
                <a16:creationId xmlns:a16="http://schemas.microsoft.com/office/drawing/2014/main" id="{5E1E7A02-2C02-074E-CB99-14B1A276B858}"/>
              </a:ext>
            </a:extLst>
          </p:cNvPr>
          <p:cNvSpPr txBox="1"/>
          <p:nvPr/>
        </p:nvSpPr>
        <p:spPr>
          <a:xfrm>
            <a:off x="700056" y="2470999"/>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FRA</a:t>
            </a:r>
          </a:p>
        </p:txBody>
      </p:sp>
      <p:sp>
        <p:nvSpPr>
          <p:cNvPr id="8" name="TextBox 7">
            <a:extLst>
              <a:ext uri="{FF2B5EF4-FFF2-40B4-BE49-F238E27FC236}">
                <a16:creationId xmlns:a16="http://schemas.microsoft.com/office/drawing/2014/main" id="{1ED46ADC-E1D7-2D1E-E08C-4E4E1B076DAF}"/>
              </a:ext>
            </a:extLst>
          </p:cNvPr>
          <p:cNvSpPr txBox="1"/>
          <p:nvPr/>
        </p:nvSpPr>
        <p:spPr>
          <a:xfrm>
            <a:off x="700056" y="3816295"/>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POR</a:t>
            </a:r>
          </a:p>
        </p:txBody>
      </p:sp>
      <p:sp>
        <p:nvSpPr>
          <p:cNvPr id="9" name="TextBox 8">
            <a:extLst>
              <a:ext uri="{FF2B5EF4-FFF2-40B4-BE49-F238E27FC236}">
                <a16:creationId xmlns:a16="http://schemas.microsoft.com/office/drawing/2014/main" id="{C7004061-4E14-4325-2A1B-8F4E6A40E296}"/>
              </a:ext>
            </a:extLst>
          </p:cNvPr>
          <p:cNvSpPr txBox="1"/>
          <p:nvPr/>
        </p:nvSpPr>
        <p:spPr>
          <a:xfrm>
            <a:off x="700057" y="5118353"/>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SWA</a:t>
            </a:r>
          </a:p>
        </p:txBody>
      </p:sp>
      <p:sp>
        <p:nvSpPr>
          <p:cNvPr id="13" name="TextBox 12">
            <a:extLst>
              <a:ext uri="{FF2B5EF4-FFF2-40B4-BE49-F238E27FC236}">
                <a16:creationId xmlns:a16="http://schemas.microsoft.com/office/drawing/2014/main" id="{1F8B24A6-20A1-395B-5BC2-7C4821F2518B}"/>
              </a:ext>
            </a:extLst>
          </p:cNvPr>
          <p:cNvSpPr txBox="1"/>
          <p:nvPr/>
        </p:nvSpPr>
        <p:spPr>
          <a:xfrm>
            <a:off x="1687635" y="2460963"/>
            <a:ext cx="10138861" cy="707886"/>
          </a:xfrm>
          <a:prstGeom prst="rect">
            <a:avLst/>
          </a:prstGeom>
          <a:noFill/>
        </p:spPr>
        <p:txBody>
          <a:bodyPr wrap="square" rtlCol="0">
            <a:spAutoFit/>
          </a:bodyPr>
          <a:lstStyle/>
          <a:p>
            <a:r>
              <a:rPr lang="fr-FR" sz="2000" dirty="0">
                <a:latin typeface="Acumin Pro SemiCondensed" panose="020B0506020202020204" pitchFamily="34" charset="77"/>
              </a:rPr>
              <a:t>GCFA apportera de petits changements au formulaire, par exemple demander des totaux et pas seulement la répartition hommes/femmes</a:t>
            </a:r>
          </a:p>
        </p:txBody>
      </p:sp>
      <p:sp>
        <p:nvSpPr>
          <p:cNvPr id="14" name="TextBox 13">
            <a:extLst>
              <a:ext uri="{FF2B5EF4-FFF2-40B4-BE49-F238E27FC236}">
                <a16:creationId xmlns:a16="http://schemas.microsoft.com/office/drawing/2014/main" id="{AA235B6D-01D7-4B3F-9098-C190A2C828AB}"/>
              </a:ext>
            </a:extLst>
          </p:cNvPr>
          <p:cNvSpPr txBox="1"/>
          <p:nvPr/>
        </p:nvSpPr>
        <p:spPr>
          <a:xfrm>
            <a:off x="1708233" y="3789658"/>
            <a:ext cx="10138861" cy="707886"/>
          </a:xfrm>
          <a:prstGeom prst="rect">
            <a:avLst/>
          </a:prstGeom>
          <a:noFill/>
        </p:spPr>
        <p:txBody>
          <a:bodyPr wrap="square" rtlCol="0">
            <a:spAutoFit/>
          </a:bodyPr>
          <a:lstStyle/>
          <a:p>
            <a:r>
              <a:rPr lang="pt" sz="2000" dirty="0">
                <a:latin typeface="Acumin Pro SemiCondensed" panose="020B0506020202020204"/>
              </a:rPr>
              <a:t>O CGFA fará pequenas alterações ao formulário, por exemplo, pedir totais e não apenas a desagregação entre homens e mulheres</a:t>
            </a:r>
            <a:endParaRPr lang="en-US" sz="2000" dirty="0">
              <a:latin typeface="Acumin Pro SemiCondensed" panose="020B0506020202020204"/>
            </a:endParaRPr>
          </a:p>
        </p:txBody>
      </p:sp>
      <p:sp>
        <p:nvSpPr>
          <p:cNvPr id="15" name="TextBox 14">
            <a:extLst>
              <a:ext uri="{FF2B5EF4-FFF2-40B4-BE49-F238E27FC236}">
                <a16:creationId xmlns:a16="http://schemas.microsoft.com/office/drawing/2014/main" id="{CF33B0A2-3072-50F1-1E43-BADE77EDED0B}"/>
              </a:ext>
            </a:extLst>
          </p:cNvPr>
          <p:cNvSpPr txBox="1"/>
          <p:nvPr/>
        </p:nvSpPr>
        <p:spPr>
          <a:xfrm>
            <a:off x="1708233" y="5041074"/>
            <a:ext cx="10138861" cy="707886"/>
          </a:xfrm>
          <a:prstGeom prst="rect">
            <a:avLst/>
          </a:prstGeom>
          <a:noFill/>
        </p:spPr>
        <p:txBody>
          <a:bodyPr wrap="square" rtlCol="0">
            <a:spAutoFit/>
          </a:bodyPr>
          <a:lstStyle/>
          <a:p>
            <a:r>
              <a:rPr lang="en-US" sz="2000" dirty="0">
                <a:latin typeface="Acumin Pro SemiCondensed" panose="020B0506020202020204"/>
              </a:rPr>
              <a:t>GCFA </a:t>
            </a:r>
            <a:r>
              <a:rPr lang="en-US" sz="2000" dirty="0" err="1">
                <a:latin typeface="Acumin Pro SemiCondensed" panose="020B0506020202020204"/>
              </a:rPr>
              <a:t>itakuwa</a:t>
            </a:r>
            <a:r>
              <a:rPr lang="en-US" sz="2000" dirty="0">
                <a:latin typeface="Acumin Pro SemiCondensed" panose="020B0506020202020204"/>
              </a:rPr>
              <a:t> </a:t>
            </a:r>
            <a:r>
              <a:rPr lang="en-US" sz="2000" dirty="0" err="1">
                <a:latin typeface="Acumin Pro SemiCondensed" panose="020B0506020202020204"/>
              </a:rPr>
              <a:t>ikifanya</a:t>
            </a:r>
            <a:r>
              <a:rPr lang="en-US" sz="2000" dirty="0">
                <a:latin typeface="Acumin Pro SemiCondensed" panose="020B0506020202020204"/>
              </a:rPr>
              <a:t> </a:t>
            </a:r>
            <a:r>
              <a:rPr lang="en-US" sz="2000" dirty="0" err="1">
                <a:latin typeface="Acumin Pro SemiCondensed" panose="020B0506020202020204"/>
              </a:rPr>
              <a:t>mabadiliko</a:t>
            </a:r>
            <a:r>
              <a:rPr lang="en-US" sz="2000" dirty="0">
                <a:latin typeface="Acumin Pro SemiCondensed" panose="020B0506020202020204"/>
              </a:rPr>
              <a:t> </a:t>
            </a:r>
            <a:r>
              <a:rPr lang="en-US" sz="2000" dirty="0" err="1">
                <a:latin typeface="Acumin Pro SemiCondensed" panose="020B0506020202020204"/>
              </a:rPr>
              <a:t>madogo</a:t>
            </a:r>
            <a:r>
              <a:rPr lang="en-US" sz="2000" dirty="0">
                <a:latin typeface="Acumin Pro SemiCondensed" panose="020B0506020202020204"/>
              </a:rPr>
              <a:t> </a:t>
            </a:r>
            <a:r>
              <a:rPr lang="en-US" sz="2000" dirty="0" err="1">
                <a:latin typeface="Acumin Pro SemiCondensed" panose="020B0506020202020204"/>
              </a:rPr>
              <a:t>kwenye</a:t>
            </a:r>
            <a:r>
              <a:rPr lang="en-US" sz="2000" dirty="0">
                <a:latin typeface="Acumin Pro SemiCondensed" panose="020B0506020202020204"/>
              </a:rPr>
              <a:t> </a:t>
            </a:r>
            <a:r>
              <a:rPr lang="en-US" sz="2000" dirty="0" err="1">
                <a:latin typeface="Acumin Pro SemiCondensed" panose="020B0506020202020204"/>
              </a:rPr>
              <a:t>karatasi</a:t>
            </a:r>
            <a:r>
              <a:rPr lang="en-US" sz="2000" dirty="0">
                <a:latin typeface="Acumin Pro SemiCondensed" panose="020B0506020202020204"/>
              </a:rPr>
              <a:t> </a:t>
            </a:r>
            <a:r>
              <a:rPr lang="en-US" sz="2000" dirty="0" err="1">
                <a:latin typeface="Acumin Pro SemiCondensed" panose="020B0506020202020204"/>
              </a:rPr>
              <a:t>kwa</a:t>
            </a:r>
            <a:r>
              <a:rPr lang="en-US" sz="2000" dirty="0">
                <a:latin typeface="Acumin Pro SemiCondensed" panose="020B0506020202020204"/>
              </a:rPr>
              <a:t> </a:t>
            </a:r>
            <a:r>
              <a:rPr lang="en-US" sz="2000" dirty="0" err="1">
                <a:latin typeface="Acumin Pro SemiCondensed" panose="020B0506020202020204"/>
              </a:rPr>
              <a:t>mfano</a:t>
            </a:r>
            <a:r>
              <a:rPr lang="en-US" sz="2000" dirty="0">
                <a:latin typeface="Acumin Pro SemiCondensed" panose="020B0506020202020204"/>
              </a:rPr>
              <a:t> </a:t>
            </a:r>
            <a:r>
              <a:rPr lang="en-US" sz="2000" dirty="0" err="1">
                <a:latin typeface="Acumin Pro SemiCondensed" panose="020B0506020202020204"/>
              </a:rPr>
              <a:t>kuuliza</a:t>
            </a:r>
            <a:r>
              <a:rPr lang="en-US" sz="2000" dirty="0">
                <a:latin typeface="Acumin Pro SemiCondensed" panose="020B0506020202020204"/>
              </a:rPr>
              <a:t> </a:t>
            </a:r>
            <a:r>
              <a:rPr lang="en-US" sz="2000" dirty="0" err="1">
                <a:latin typeface="Acumin Pro SemiCondensed" panose="020B0506020202020204"/>
              </a:rPr>
              <a:t>jumla</a:t>
            </a:r>
            <a:r>
              <a:rPr lang="en-US" sz="2000" dirty="0">
                <a:latin typeface="Acumin Pro SemiCondensed" panose="020B0506020202020204"/>
              </a:rPr>
              <a:t> </a:t>
            </a:r>
            <a:r>
              <a:rPr lang="en-US" sz="2000" dirty="0" err="1">
                <a:latin typeface="Acumin Pro SemiCondensed" panose="020B0506020202020204"/>
              </a:rPr>
              <a:t>na</a:t>
            </a:r>
            <a:r>
              <a:rPr lang="en-US" sz="2000" dirty="0">
                <a:latin typeface="Acumin Pro SemiCondensed" panose="020B0506020202020204"/>
              </a:rPr>
              <a:t> </a:t>
            </a:r>
            <a:r>
              <a:rPr lang="en-US" sz="2000" dirty="0" err="1">
                <a:latin typeface="Acumin Pro SemiCondensed" panose="020B0506020202020204"/>
              </a:rPr>
              <a:t>sio</a:t>
            </a:r>
            <a:r>
              <a:rPr lang="en-US" sz="2000" dirty="0">
                <a:latin typeface="Acumin Pro SemiCondensed" panose="020B0506020202020204"/>
              </a:rPr>
              <a:t> </a:t>
            </a:r>
            <a:r>
              <a:rPr lang="en-US" sz="2000" dirty="0" err="1">
                <a:latin typeface="Acumin Pro SemiCondensed" panose="020B0506020202020204"/>
              </a:rPr>
              <a:t>tu</a:t>
            </a:r>
            <a:r>
              <a:rPr lang="en-US" sz="2000" dirty="0">
                <a:latin typeface="Acumin Pro SemiCondensed" panose="020B0506020202020204"/>
              </a:rPr>
              <a:t> </a:t>
            </a:r>
            <a:r>
              <a:rPr lang="en-US" sz="2000" dirty="0" err="1">
                <a:latin typeface="Acumin Pro SemiCondensed" panose="020B0506020202020204"/>
              </a:rPr>
              <a:t>kuvunjika</a:t>
            </a:r>
            <a:r>
              <a:rPr lang="en-US" sz="2000" dirty="0">
                <a:latin typeface="Acumin Pro SemiCondensed" panose="020B0506020202020204"/>
              </a:rPr>
              <a:t> </a:t>
            </a:r>
            <a:r>
              <a:rPr lang="en-US" sz="2000" dirty="0" err="1">
                <a:latin typeface="Acumin Pro SemiCondensed" panose="020B0506020202020204"/>
              </a:rPr>
              <a:t>kwa</a:t>
            </a:r>
            <a:r>
              <a:rPr lang="en-US" sz="2000" dirty="0">
                <a:latin typeface="Acumin Pro SemiCondensed" panose="020B0506020202020204"/>
              </a:rPr>
              <a:t> </a:t>
            </a:r>
            <a:r>
              <a:rPr lang="en-US" sz="2000" dirty="0" err="1">
                <a:latin typeface="Acumin Pro SemiCondensed" panose="020B0506020202020204"/>
              </a:rPr>
              <a:t>kiume</a:t>
            </a:r>
            <a:r>
              <a:rPr lang="en-US" sz="2000" dirty="0">
                <a:latin typeface="Acumin Pro SemiCondensed" panose="020B0506020202020204"/>
              </a:rPr>
              <a:t> /</a:t>
            </a:r>
          </a:p>
        </p:txBody>
      </p:sp>
    </p:spTree>
    <p:extLst>
      <p:ext uri="{BB962C8B-B14F-4D97-AF65-F5344CB8AC3E}">
        <p14:creationId xmlns:p14="http://schemas.microsoft.com/office/powerpoint/2010/main" val="11453213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3F3F3"/>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56DBC9B-6366-1BD4-9E7F-7CBF70F115C1}"/>
              </a:ext>
            </a:extLst>
          </p:cNvPr>
          <p:cNvSpPr/>
          <p:nvPr/>
        </p:nvSpPr>
        <p:spPr>
          <a:xfrm>
            <a:off x="229508" y="841619"/>
            <a:ext cx="11351434" cy="5467393"/>
          </a:xfrm>
          <a:prstGeom prst="rect">
            <a:avLst/>
          </a:prstGeom>
          <a:solidFill>
            <a:schemeClr val="bg1"/>
          </a:solidFill>
          <a:ln w="63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z</a:t>
            </a:r>
          </a:p>
        </p:txBody>
      </p:sp>
      <p:sp>
        <p:nvSpPr>
          <p:cNvPr id="2" name="TextBox 1">
            <a:extLst>
              <a:ext uri="{FF2B5EF4-FFF2-40B4-BE49-F238E27FC236}">
                <a16:creationId xmlns:a16="http://schemas.microsoft.com/office/drawing/2014/main" id="{A4C0B387-14B1-268F-A198-EF2DB45115A3}"/>
              </a:ext>
            </a:extLst>
          </p:cNvPr>
          <p:cNvSpPr txBox="1"/>
          <p:nvPr/>
        </p:nvSpPr>
        <p:spPr>
          <a:xfrm>
            <a:off x="271071" y="293723"/>
            <a:ext cx="11576023" cy="646331"/>
          </a:xfrm>
          <a:prstGeom prst="rect">
            <a:avLst/>
          </a:prstGeom>
          <a:noFill/>
        </p:spPr>
        <p:txBody>
          <a:bodyPr wrap="square" rtlCol="0">
            <a:spAutoFit/>
          </a:bodyPr>
          <a:lstStyle/>
          <a:p>
            <a:pPr algn="ctr"/>
            <a:r>
              <a:rPr lang="en-US" sz="3600" b="1" dirty="0">
                <a:solidFill>
                  <a:schemeClr val="accent1"/>
                </a:solidFill>
                <a:latin typeface="Acumin Pro SemiCondensed Smbd" panose="020B0506020202020204" pitchFamily="34" charset="77"/>
                <a:ea typeface="+mj-ea"/>
                <a:cs typeface="+mj-cs"/>
              </a:rPr>
              <a:t>Annual Conference </a:t>
            </a:r>
            <a:r>
              <a:rPr lang="en-US" sz="3600" b="1" dirty="0">
                <a:solidFill>
                  <a:schemeClr val="accent1"/>
                </a:solidFill>
                <a:latin typeface="Acumin Pro SemiCondensed Smbd" panose="020B0506020202020204" pitchFamily="34" charset="77"/>
              </a:rPr>
              <a:t>Statistics Form </a:t>
            </a:r>
          </a:p>
        </p:txBody>
      </p:sp>
      <p:sp>
        <p:nvSpPr>
          <p:cNvPr id="6" name="Rectangle 2">
            <a:extLst>
              <a:ext uri="{FF2B5EF4-FFF2-40B4-BE49-F238E27FC236}">
                <a16:creationId xmlns:a16="http://schemas.microsoft.com/office/drawing/2014/main" id="{2B371F4D-1C20-32A1-2A05-7EB04D8785B3}"/>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Rectangle 4">
            <a:extLst>
              <a:ext uri="{FF2B5EF4-FFF2-40B4-BE49-F238E27FC236}">
                <a16:creationId xmlns:a16="http://schemas.microsoft.com/office/drawing/2014/main" id="{497CEAA2-70C2-B0F7-A734-EA0AC1B86E8C}"/>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1" name="Rectangle 6">
            <a:extLst>
              <a:ext uri="{FF2B5EF4-FFF2-40B4-BE49-F238E27FC236}">
                <a16:creationId xmlns:a16="http://schemas.microsoft.com/office/drawing/2014/main" id="{12952807-64D4-EB09-226D-1D1A6145DEDF}"/>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Rectangle 8">
            <a:extLst>
              <a:ext uri="{FF2B5EF4-FFF2-40B4-BE49-F238E27FC236}">
                <a16:creationId xmlns:a16="http://schemas.microsoft.com/office/drawing/2014/main" id="{D01B84D8-AA3D-2AAE-F0DD-834361F66DFA}"/>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 name="TextBox 2">
            <a:extLst>
              <a:ext uri="{FF2B5EF4-FFF2-40B4-BE49-F238E27FC236}">
                <a16:creationId xmlns:a16="http://schemas.microsoft.com/office/drawing/2014/main" id="{50ADD930-B904-DC8B-695D-67556CF83110}"/>
              </a:ext>
            </a:extLst>
          </p:cNvPr>
          <p:cNvSpPr txBox="1"/>
          <p:nvPr/>
        </p:nvSpPr>
        <p:spPr>
          <a:xfrm>
            <a:off x="999908" y="5837816"/>
            <a:ext cx="2218812" cy="507831"/>
          </a:xfrm>
          <a:prstGeom prst="rect">
            <a:avLst/>
          </a:prstGeom>
          <a:noFill/>
        </p:spPr>
        <p:txBody>
          <a:bodyPr wrap="square" rtlCol="0">
            <a:spAutoFit/>
          </a:bodyPr>
          <a:lstStyle/>
          <a:p>
            <a:r>
              <a:rPr lang="en-US" sz="900" dirty="0"/>
              <a:t>Forms can be found in English, Korean, Spanish, Portuguese, French, and Kiswahili at </a:t>
            </a:r>
            <a:r>
              <a:rPr lang="en-US" sz="900" dirty="0">
                <a:effectLst/>
                <a:hlinkClick r:id="rId3" tooltip="https://www.gcfa.org/forms-and-assets"/>
              </a:rPr>
              <a:t>https://www.gcfa.org/forms-and-assets</a:t>
            </a:r>
            <a:endParaRPr lang="en-US" sz="900" dirty="0"/>
          </a:p>
        </p:txBody>
      </p:sp>
      <p:sp>
        <p:nvSpPr>
          <p:cNvPr id="5" name="TextBox 4">
            <a:extLst>
              <a:ext uri="{FF2B5EF4-FFF2-40B4-BE49-F238E27FC236}">
                <a16:creationId xmlns:a16="http://schemas.microsoft.com/office/drawing/2014/main" id="{911DF339-4A58-1279-D23C-AE6E85BA17ED}"/>
              </a:ext>
            </a:extLst>
          </p:cNvPr>
          <p:cNvSpPr txBox="1"/>
          <p:nvPr/>
        </p:nvSpPr>
        <p:spPr>
          <a:xfrm>
            <a:off x="318562" y="5847347"/>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ENG</a:t>
            </a:r>
          </a:p>
        </p:txBody>
      </p:sp>
      <p:sp>
        <p:nvSpPr>
          <p:cNvPr id="7" name="TextBox 6">
            <a:extLst>
              <a:ext uri="{FF2B5EF4-FFF2-40B4-BE49-F238E27FC236}">
                <a16:creationId xmlns:a16="http://schemas.microsoft.com/office/drawing/2014/main" id="{88B83A84-5FDE-961E-627A-0123001B96DA}"/>
              </a:ext>
            </a:extLst>
          </p:cNvPr>
          <p:cNvSpPr txBox="1"/>
          <p:nvPr/>
        </p:nvSpPr>
        <p:spPr>
          <a:xfrm>
            <a:off x="3218720" y="5883982"/>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FRA</a:t>
            </a:r>
          </a:p>
        </p:txBody>
      </p:sp>
      <p:sp>
        <p:nvSpPr>
          <p:cNvPr id="13" name="TextBox 12">
            <a:extLst>
              <a:ext uri="{FF2B5EF4-FFF2-40B4-BE49-F238E27FC236}">
                <a16:creationId xmlns:a16="http://schemas.microsoft.com/office/drawing/2014/main" id="{30C16552-0069-DB6A-7424-3A52A6CFF86B}"/>
              </a:ext>
            </a:extLst>
          </p:cNvPr>
          <p:cNvSpPr txBox="1"/>
          <p:nvPr/>
        </p:nvSpPr>
        <p:spPr>
          <a:xfrm>
            <a:off x="5668317" y="5847347"/>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POR</a:t>
            </a:r>
          </a:p>
        </p:txBody>
      </p:sp>
      <p:sp>
        <p:nvSpPr>
          <p:cNvPr id="14" name="TextBox 13">
            <a:extLst>
              <a:ext uri="{FF2B5EF4-FFF2-40B4-BE49-F238E27FC236}">
                <a16:creationId xmlns:a16="http://schemas.microsoft.com/office/drawing/2014/main" id="{AC3F28D8-BC2C-BA94-E683-37F9C23F5F02}"/>
              </a:ext>
            </a:extLst>
          </p:cNvPr>
          <p:cNvSpPr txBox="1"/>
          <p:nvPr/>
        </p:nvSpPr>
        <p:spPr>
          <a:xfrm>
            <a:off x="8960178" y="5847347"/>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SWA</a:t>
            </a:r>
          </a:p>
        </p:txBody>
      </p:sp>
      <p:sp>
        <p:nvSpPr>
          <p:cNvPr id="16" name="TextBox 15">
            <a:extLst>
              <a:ext uri="{FF2B5EF4-FFF2-40B4-BE49-F238E27FC236}">
                <a16:creationId xmlns:a16="http://schemas.microsoft.com/office/drawing/2014/main" id="{B8D0EC2D-C8B3-AEF9-4EA5-7D0D7E71D794}"/>
              </a:ext>
            </a:extLst>
          </p:cNvPr>
          <p:cNvSpPr txBox="1"/>
          <p:nvPr/>
        </p:nvSpPr>
        <p:spPr>
          <a:xfrm>
            <a:off x="6384400" y="5815019"/>
            <a:ext cx="2847274" cy="507831"/>
          </a:xfrm>
          <a:prstGeom prst="rect">
            <a:avLst/>
          </a:prstGeom>
          <a:noFill/>
        </p:spPr>
        <p:txBody>
          <a:bodyPr wrap="square">
            <a:spAutoFit/>
          </a:bodyPr>
          <a:lstStyle/>
          <a:p>
            <a:r>
              <a:rPr lang="en-US" sz="900" dirty="0" err="1"/>
              <a:t>Podem</a:t>
            </a:r>
            <a:r>
              <a:rPr lang="en-US" sz="900" dirty="0"/>
              <a:t> </a:t>
            </a:r>
            <a:r>
              <a:rPr lang="en-US" sz="900" dirty="0" err="1"/>
              <a:t>obter</a:t>
            </a:r>
            <a:r>
              <a:rPr lang="en-US" sz="900" dirty="0"/>
              <a:t>-se </a:t>
            </a:r>
            <a:r>
              <a:rPr lang="en-US" sz="900" dirty="0" err="1"/>
              <a:t>formulários</a:t>
            </a:r>
            <a:r>
              <a:rPr lang="en-US" sz="900" dirty="0"/>
              <a:t> </a:t>
            </a:r>
            <a:r>
              <a:rPr lang="en-US" sz="900" dirty="0" err="1"/>
              <a:t>em</a:t>
            </a:r>
            <a:r>
              <a:rPr lang="en-US" sz="900" dirty="0"/>
              <a:t> </a:t>
            </a:r>
            <a:r>
              <a:rPr lang="en-US" sz="900" dirty="0" err="1"/>
              <a:t>inglês</a:t>
            </a:r>
            <a:r>
              <a:rPr lang="en-US" sz="900" dirty="0"/>
              <a:t>, </a:t>
            </a:r>
            <a:r>
              <a:rPr lang="en-US" sz="900" dirty="0" err="1"/>
              <a:t>coreano</a:t>
            </a:r>
            <a:r>
              <a:rPr lang="en-US" sz="900" dirty="0"/>
              <a:t>, </a:t>
            </a:r>
            <a:r>
              <a:rPr lang="en-US" sz="900" dirty="0" err="1"/>
              <a:t>espanhol</a:t>
            </a:r>
            <a:r>
              <a:rPr lang="en-US" sz="900" dirty="0"/>
              <a:t>, </a:t>
            </a:r>
            <a:r>
              <a:rPr lang="en-US" sz="900" dirty="0" err="1"/>
              <a:t>português</a:t>
            </a:r>
            <a:r>
              <a:rPr lang="en-US" sz="900" dirty="0"/>
              <a:t>, </a:t>
            </a:r>
            <a:r>
              <a:rPr lang="en-US" sz="900" dirty="0" err="1"/>
              <a:t>francês</a:t>
            </a:r>
            <a:r>
              <a:rPr lang="en-US" sz="900" dirty="0"/>
              <a:t> e </a:t>
            </a:r>
            <a:r>
              <a:rPr lang="en-US" sz="900" dirty="0" err="1"/>
              <a:t>kiswahili</a:t>
            </a:r>
            <a:r>
              <a:rPr lang="en-US" sz="900" dirty="0"/>
              <a:t> </a:t>
            </a:r>
            <a:r>
              <a:rPr lang="en-US" sz="900" dirty="0" err="1"/>
              <a:t>em</a:t>
            </a:r>
            <a:r>
              <a:rPr lang="en-US" sz="900" dirty="0"/>
              <a:t> </a:t>
            </a:r>
            <a:r>
              <a:rPr lang="en-US" sz="900" dirty="0">
                <a:effectLst/>
                <a:hlinkClick r:id="rId3" tooltip="https://www.gcfa.org/forms-and-assets"/>
              </a:rPr>
              <a:t>https://www.gcfaorg/forms-and-assets</a:t>
            </a:r>
            <a:endParaRPr lang="en-US" sz="900" dirty="0"/>
          </a:p>
        </p:txBody>
      </p:sp>
      <p:pic>
        <p:nvPicPr>
          <p:cNvPr id="18" name="Picture 17">
            <a:extLst>
              <a:ext uri="{FF2B5EF4-FFF2-40B4-BE49-F238E27FC236}">
                <a16:creationId xmlns:a16="http://schemas.microsoft.com/office/drawing/2014/main" id="{B22BD874-CE16-FC26-7486-E8C8D2B1D30E}"/>
              </a:ext>
            </a:extLst>
          </p:cNvPr>
          <p:cNvPicPr>
            <a:picLocks noChangeAspect="1"/>
          </p:cNvPicPr>
          <p:nvPr/>
        </p:nvPicPr>
        <p:blipFill>
          <a:blip r:embed="rId4"/>
          <a:stretch>
            <a:fillRect/>
          </a:stretch>
        </p:blipFill>
        <p:spPr>
          <a:xfrm>
            <a:off x="1610562" y="1233776"/>
            <a:ext cx="3362938" cy="4499333"/>
          </a:xfrm>
          <a:prstGeom prst="rect">
            <a:avLst/>
          </a:prstGeom>
        </p:spPr>
      </p:pic>
      <p:pic>
        <p:nvPicPr>
          <p:cNvPr id="19" name="Picture 18">
            <a:extLst>
              <a:ext uri="{FF2B5EF4-FFF2-40B4-BE49-F238E27FC236}">
                <a16:creationId xmlns:a16="http://schemas.microsoft.com/office/drawing/2014/main" id="{87767AD7-4984-022D-47DD-5BE2241A0A4A}"/>
              </a:ext>
            </a:extLst>
          </p:cNvPr>
          <p:cNvPicPr>
            <a:picLocks noChangeAspect="1"/>
          </p:cNvPicPr>
          <p:nvPr/>
        </p:nvPicPr>
        <p:blipFill>
          <a:blip r:embed="rId5"/>
          <a:stretch>
            <a:fillRect/>
          </a:stretch>
        </p:blipFill>
        <p:spPr>
          <a:xfrm>
            <a:off x="6655896" y="1233776"/>
            <a:ext cx="3708382" cy="4444890"/>
          </a:xfrm>
          <a:prstGeom prst="rect">
            <a:avLst/>
          </a:prstGeom>
        </p:spPr>
      </p:pic>
    </p:spTree>
    <p:extLst>
      <p:ext uri="{BB962C8B-B14F-4D97-AF65-F5344CB8AC3E}">
        <p14:creationId xmlns:p14="http://schemas.microsoft.com/office/powerpoint/2010/main" val="3091477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3F3F3"/>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56DBC9B-6366-1BD4-9E7F-7CBF70F115C1}"/>
              </a:ext>
            </a:extLst>
          </p:cNvPr>
          <p:cNvSpPr/>
          <p:nvPr/>
        </p:nvSpPr>
        <p:spPr>
          <a:xfrm>
            <a:off x="383366" y="1233776"/>
            <a:ext cx="11351434" cy="5276353"/>
          </a:xfrm>
          <a:prstGeom prst="rect">
            <a:avLst/>
          </a:prstGeom>
          <a:solidFill>
            <a:schemeClr val="bg1"/>
          </a:solidFill>
          <a:ln w="63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A4C0B387-14B1-268F-A198-EF2DB45115A3}"/>
              </a:ext>
            </a:extLst>
          </p:cNvPr>
          <p:cNvSpPr txBox="1"/>
          <p:nvPr/>
        </p:nvSpPr>
        <p:spPr>
          <a:xfrm>
            <a:off x="271071" y="293723"/>
            <a:ext cx="11576023" cy="646331"/>
          </a:xfrm>
          <a:prstGeom prst="rect">
            <a:avLst/>
          </a:prstGeom>
          <a:noFill/>
        </p:spPr>
        <p:txBody>
          <a:bodyPr wrap="square" rtlCol="0">
            <a:spAutoFit/>
          </a:bodyPr>
          <a:lstStyle/>
          <a:p>
            <a:pPr algn="ctr"/>
            <a:r>
              <a:rPr lang="en-US" sz="3600" b="1" dirty="0">
                <a:solidFill>
                  <a:schemeClr val="accent1"/>
                </a:solidFill>
                <a:latin typeface="Acumin Pro SemiCondensed Smbd" panose="020B0506020202020204" pitchFamily="34" charset="77"/>
              </a:rPr>
              <a:t>Annual Conference Journal Submission </a:t>
            </a:r>
          </a:p>
        </p:txBody>
      </p:sp>
      <p:sp>
        <p:nvSpPr>
          <p:cNvPr id="6" name="Rectangle 2">
            <a:extLst>
              <a:ext uri="{FF2B5EF4-FFF2-40B4-BE49-F238E27FC236}">
                <a16:creationId xmlns:a16="http://schemas.microsoft.com/office/drawing/2014/main" id="{2B371F4D-1C20-32A1-2A05-7EB04D8785B3}"/>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Rectangle 4">
            <a:extLst>
              <a:ext uri="{FF2B5EF4-FFF2-40B4-BE49-F238E27FC236}">
                <a16:creationId xmlns:a16="http://schemas.microsoft.com/office/drawing/2014/main" id="{497CEAA2-70C2-B0F7-A734-EA0AC1B86E8C}"/>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1" name="Rectangle 6">
            <a:extLst>
              <a:ext uri="{FF2B5EF4-FFF2-40B4-BE49-F238E27FC236}">
                <a16:creationId xmlns:a16="http://schemas.microsoft.com/office/drawing/2014/main" id="{12952807-64D4-EB09-226D-1D1A6145DEDF}"/>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Rectangle 8">
            <a:extLst>
              <a:ext uri="{FF2B5EF4-FFF2-40B4-BE49-F238E27FC236}">
                <a16:creationId xmlns:a16="http://schemas.microsoft.com/office/drawing/2014/main" id="{D01B84D8-AA3D-2AAE-F0DD-834361F66DFA}"/>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TextBox 4">
            <a:extLst>
              <a:ext uri="{FF2B5EF4-FFF2-40B4-BE49-F238E27FC236}">
                <a16:creationId xmlns:a16="http://schemas.microsoft.com/office/drawing/2014/main" id="{95CEB0B9-6394-FC5B-25DB-76323D0D6F21}"/>
              </a:ext>
            </a:extLst>
          </p:cNvPr>
          <p:cNvSpPr txBox="1"/>
          <p:nvPr/>
        </p:nvSpPr>
        <p:spPr>
          <a:xfrm>
            <a:off x="1489660" y="1512340"/>
            <a:ext cx="10138861" cy="680251"/>
          </a:xfrm>
          <a:prstGeom prst="rect">
            <a:avLst/>
          </a:prstGeom>
          <a:noFill/>
        </p:spPr>
        <p:txBody>
          <a:bodyPr wrap="square" rtlCol="0">
            <a:spAutoFit/>
          </a:bodyPr>
          <a:lstStyle/>
          <a:p>
            <a:pPr marR="0">
              <a:lnSpc>
                <a:spcPct val="107000"/>
              </a:lnSpc>
              <a:spcBef>
                <a:spcPts val="0"/>
              </a:spcBef>
              <a:spcAft>
                <a:spcPts val="0"/>
              </a:spcAft>
            </a:pPr>
            <a:r>
              <a:rPr lang="en-US" dirty="0">
                <a:effectLst/>
                <a:latin typeface="Acumin Pro SemiCondensed" panose="020B0506020202020204" pitchFamily="34" charset="77"/>
                <a:ea typeface="Calibri" panose="020F0502020204030204" pitchFamily="34" charset="0"/>
                <a:cs typeface="NewCaledoniaLTStd"/>
              </a:rPr>
              <a:t>The General Council on Finance and Administration (GCFA), on behalf of the Commission on General Conference (COGC), requests annual conference journals</a:t>
            </a:r>
            <a:r>
              <a:rPr lang="en-US" dirty="0">
                <a:latin typeface="Acumin Pro SemiCondensed" panose="020B0506020202020204" pitchFamily="34" charset="77"/>
                <a:ea typeface="Calibri" panose="020F0502020204030204" pitchFamily="34" charset="0"/>
                <a:cs typeface="NewCaledoniaLTStd"/>
              </a:rPr>
              <a:t> on a yearly basis.  </a:t>
            </a:r>
          </a:p>
        </p:txBody>
      </p:sp>
      <p:sp>
        <p:nvSpPr>
          <p:cNvPr id="3" name="TextBox 2">
            <a:extLst>
              <a:ext uri="{FF2B5EF4-FFF2-40B4-BE49-F238E27FC236}">
                <a16:creationId xmlns:a16="http://schemas.microsoft.com/office/drawing/2014/main" id="{278A75F6-67FB-2E7D-BD0B-4909B9AD93FB}"/>
              </a:ext>
            </a:extLst>
          </p:cNvPr>
          <p:cNvSpPr txBox="1"/>
          <p:nvPr/>
        </p:nvSpPr>
        <p:spPr>
          <a:xfrm>
            <a:off x="383367" y="833244"/>
            <a:ext cx="11351434" cy="369332"/>
          </a:xfrm>
          <a:prstGeom prst="rect">
            <a:avLst/>
          </a:prstGeom>
          <a:noFill/>
        </p:spPr>
        <p:txBody>
          <a:bodyPr wrap="square" rtlCol="0">
            <a:spAutoFit/>
          </a:bodyPr>
          <a:lstStyle/>
          <a:p>
            <a:pPr algn="ctr"/>
            <a:r>
              <a:rPr lang="en-US" b="1" dirty="0">
                <a:latin typeface="Acumin Pro SemiCondensed" panose="020B0506020202020204" pitchFamily="34" charset="77"/>
              </a:rPr>
              <a:t>BOD Journal Requirements Information</a:t>
            </a:r>
          </a:p>
        </p:txBody>
      </p:sp>
      <p:sp>
        <p:nvSpPr>
          <p:cNvPr id="7" name="TextBox 6">
            <a:extLst>
              <a:ext uri="{FF2B5EF4-FFF2-40B4-BE49-F238E27FC236}">
                <a16:creationId xmlns:a16="http://schemas.microsoft.com/office/drawing/2014/main" id="{FF7A7810-A879-F579-23AD-EBC108A60888}"/>
              </a:ext>
            </a:extLst>
          </p:cNvPr>
          <p:cNvSpPr txBox="1"/>
          <p:nvPr/>
        </p:nvSpPr>
        <p:spPr>
          <a:xfrm>
            <a:off x="708220" y="1578444"/>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ENG</a:t>
            </a:r>
          </a:p>
        </p:txBody>
      </p:sp>
      <p:sp>
        <p:nvSpPr>
          <p:cNvPr id="8" name="TextBox 7">
            <a:extLst>
              <a:ext uri="{FF2B5EF4-FFF2-40B4-BE49-F238E27FC236}">
                <a16:creationId xmlns:a16="http://schemas.microsoft.com/office/drawing/2014/main" id="{A5346B63-D08B-AEE9-D2E7-05F94D0F06B1}"/>
              </a:ext>
            </a:extLst>
          </p:cNvPr>
          <p:cNvSpPr txBox="1"/>
          <p:nvPr/>
        </p:nvSpPr>
        <p:spPr>
          <a:xfrm>
            <a:off x="708220" y="2756749"/>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FRA</a:t>
            </a:r>
          </a:p>
        </p:txBody>
      </p:sp>
      <p:sp>
        <p:nvSpPr>
          <p:cNvPr id="9" name="TextBox 8">
            <a:extLst>
              <a:ext uri="{FF2B5EF4-FFF2-40B4-BE49-F238E27FC236}">
                <a16:creationId xmlns:a16="http://schemas.microsoft.com/office/drawing/2014/main" id="{2FBE6517-C71A-E6D2-B593-CB90AC7AE193}"/>
              </a:ext>
            </a:extLst>
          </p:cNvPr>
          <p:cNvSpPr txBox="1"/>
          <p:nvPr/>
        </p:nvSpPr>
        <p:spPr>
          <a:xfrm>
            <a:off x="708220" y="4102045"/>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POR</a:t>
            </a:r>
          </a:p>
        </p:txBody>
      </p:sp>
      <p:sp>
        <p:nvSpPr>
          <p:cNvPr id="13" name="TextBox 12">
            <a:extLst>
              <a:ext uri="{FF2B5EF4-FFF2-40B4-BE49-F238E27FC236}">
                <a16:creationId xmlns:a16="http://schemas.microsoft.com/office/drawing/2014/main" id="{1F0E1EB7-2EAB-6B9C-ADAC-4B7768EFC9E1}"/>
              </a:ext>
            </a:extLst>
          </p:cNvPr>
          <p:cNvSpPr txBox="1"/>
          <p:nvPr/>
        </p:nvSpPr>
        <p:spPr>
          <a:xfrm>
            <a:off x="708221" y="5404103"/>
            <a:ext cx="987579" cy="461665"/>
          </a:xfrm>
          <a:prstGeom prst="rect">
            <a:avLst/>
          </a:prstGeom>
          <a:noFill/>
        </p:spPr>
        <p:txBody>
          <a:bodyPr wrap="square" rtlCol="0">
            <a:spAutoFit/>
          </a:bodyPr>
          <a:lstStyle/>
          <a:p>
            <a:r>
              <a:rPr lang="en-US" sz="2400" b="1" dirty="0">
                <a:solidFill>
                  <a:srgbClr val="FF0000"/>
                </a:solidFill>
                <a:latin typeface="Acumin Pro SemiCondensed Black" panose="020B0506020202020204" pitchFamily="34" charset="77"/>
              </a:rPr>
              <a:t>SWA</a:t>
            </a:r>
          </a:p>
        </p:txBody>
      </p:sp>
      <p:sp>
        <p:nvSpPr>
          <p:cNvPr id="14" name="TextBox 13">
            <a:extLst>
              <a:ext uri="{FF2B5EF4-FFF2-40B4-BE49-F238E27FC236}">
                <a16:creationId xmlns:a16="http://schemas.microsoft.com/office/drawing/2014/main" id="{0C7CD6E6-1A88-D376-395E-B400CF91E14E}"/>
              </a:ext>
            </a:extLst>
          </p:cNvPr>
          <p:cNvSpPr txBox="1"/>
          <p:nvPr/>
        </p:nvSpPr>
        <p:spPr>
          <a:xfrm>
            <a:off x="1489659" y="2737764"/>
            <a:ext cx="10138861" cy="671915"/>
          </a:xfrm>
          <a:prstGeom prst="rect">
            <a:avLst/>
          </a:prstGeom>
          <a:noFill/>
        </p:spPr>
        <p:txBody>
          <a:bodyPr wrap="square" rtlCol="0">
            <a:spAutoFit/>
          </a:bodyPr>
          <a:lstStyle/>
          <a:p>
            <a:pPr marR="0">
              <a:lnSpc>
                <a:spcPct val="107000"/>
              </a:lnSpc>
              <a:spcBef>
                <a:spcPts val="0"/>
              </a:spcBef>
              <a:spcAft>
                <a:spcPts val="0"/>
              </a:spcAft>
            </a:pPr>
            <a:r>
              <a:rPr lang="fr-FR" dirty="0">
                <a:latin typeface="Acumin Pro SemiCondensed" panose="020B0506020202020204"/>
                <a:ea typeface="Calibri" panose="020F0502020204030204" pitchFamily="34" charset="0"/>
                <a:cs typeface="NewCaledoniaLTStd"/>
              </a:rPr>
              <a:t>Le Conseil général des finances et de l’administration (GCFA), au nom de la Commission de la Conférence générale (COGC), demande des journaux annuels de la conférence.  </a:t>
            </a:r>
          </a:p>
        </p:txBody>
      </p:sp>
      <p:sp>
        <p:nvSpPr>
          <p:cNvPr id="15" name="TextBox 14">
            <a:extLst>
              <a:ext uri="{FF2B5EF4-FFF2-40B4-BE49-F238E27FC236}">
                <a16:creationId xmlns:a16="http://schemas.microsoft.com/office/drawing/2014/main" id="{EF669288-217D-64B1-EBD0-34E7F58A9B79}"/>
              </a:ext>
            </a:extLst>
          </p:cNvPr>
          <p:cNvSpPr txBox="1"/>
          <p:nvPr/>
        </p:nvSpPr>
        <p:spPr>
          <a:xfrm>
            <a:off x="1535508" y="4126319"/>
            <a:ext cx="10138861" cy="671915"/>
          </a:xfrm>
          <a:prstGeom prst="rect">
            <a:avLst/>
          </a:prstGeom>
          <a:noFill/>
        </p:spPr>
        <p:txBody>
          <a:bodyPr wrap="square" rtlCol="0">
            <a:spAutoFit/>
          </a:bodyPr>
          <a:lstStyle/>
          <a:p>
            <a:pPr>
              <a:lnSpc>
                <a:spcPct val="107000"/>
              </a:lnSpc>
            </a:pPr>
            <a:r>
              <a:rPr lang="pt" sz="1800" dirty="0">
                <a:effectLst/>
                <a:latin typeface="Acumin Pro SemiCondensed" panose="020B0506020202020204"/>
                <a:ea typeface="Calibri" panose="020F0502020204030204" pitchFamily="34" charset="0"/>
                <a:cs typeface="NewCaledoniaLTStd"/>
              </a:rPr>
              <a:t>O Conselho Geral de Finanças e Administração (CGFA)</a:t>
            </a:r>
            <a:r>
              <a:rPr lang="pt" sz="1800" dirty="0">
                <a:latin typeface="Acumin Pro SemiCondensed" panose="020B0506020202020204"/>
                <a:ea typeface="Calibri" panose="020F0502020204030204" pitchFamily="34" charset="0"/>
                <a:cs typeface="NewCaledoniaLTStd"/>
              </a:rPr>
              <a:t>,</a:t>
            </a:r>
            <a:r>
              <a:rPr lang="pt" sz="1800" dirty="0">
                <a:effectLst/>
                <a:latin typeface="Acumin Pro SemiCondensed" panose="020B0506020202020204"/>
                <a:ea typeface="Calibri" panose="020F0502020204030204" pitchFamily="34" charset="0"/>
                <a:cs typeface="NewCaledoniaLTStd"/>
              </a:rPr>
              <a:t> em nome da Comissão da Conferência Geral (CDCG), solicita, </a:t>
            </a:r>
            <a:r>
              <a:rPr lang="pt" sz="1800" dirty="0">
                <a:latin typeface="Acumin Pro SemiCondensed" panose="020B0506020202020204"/>
                <a:ea typeface="Calibri" panose="020F0502020204030204" pitchFamily="34" charset="0"/>
                <a:cs typeface="NewCaledoniaLTStd"/>
              </a:rPr>
              <a:t>anualmente,</a:t>
            </a:r>
            <a:r>
              <a:rPr lang="pt" sz="1800" dirty="0">
                <a:effectLst/>
                <a:latin typeface="Acumin Pro SemiCondensed" panose="020B0506020202020204"/>
                <a:ea typeface="Calibri" panose="020F0502020204030204" pitchFamily="34" charset="0"/>
                <a:cs typeface="NewCaledoniaLTStd"/>
              </a:rPr>
              <a:t> os diários da conferência anual</a:t>
            </a:r>
            <a:r>
              <a:rPr lang="pt" sz="1800" dirty="0">
                <a:latin typeface="Acumin Pro SemiCondensed" panose="020B0506020202020204"/>
                <a:ea typeface="Calibri" panose="020F0502020204030204" pitchFamily="34" charset="0"/>
                <a:cs typeface="NewCaledoniaLTStd"/>
              </a:rPr>
              <a:t>.</a:t>
            </a:r>
          </a:p>
        </p:txBody>
      </p:sp>
      <p:sp>
        <p:nvSpPr>
          <p:cNvPr id="16" name="TextBox 15">
            <a:extLst>
              <a:ext uri="{FF2B5EF4-FFF2-40B4-BE49-F238E27FC236}">
                <a16:creationId xmlns:a16="http://schemas.microsoft.com/office/drawing/2014/main" id="{B0B6F54A-8E9E-905F-8E17-6DEC8676387C}"/>
              </a:ext>
            </a:extLst>
          </p:cNvPr>
          <p:cNvSpPr txBox="1"/>
          <p:nvPr/>
        </p:nvSpPr>
        <p:spPr>
          <a:xfrm>
            <a:off x="1595939" y="5344505"/>
            <a:ext cx="10138861" cy="646331"/>
          </a:xfrm>
          <a:prstGeom prst="rect">
            <a:avLst/>
          </a:prstGeom>
          <a:noFill/>
        </p:spPr>
        <p:txBody>
          <a:bodyPr wrap="square" rtlCol="0">
            <a:spAutoFit/>
          </a:bodyPr>
          <a:lstStyle/>
          <a:p>
            <a:r>
              <a:rPr lang="en-US" sz="1800" dirty="0">
                <a:latin typeface="Acumin Pro SemiCondensed" panose="020B0506020202020204"/>
              </a:rPr>
              <a:t>Baraza Kuu la </a:t>
            </a:r>
            <a:r>
              <a:rPr lang="en-US" sz="1800" dirty="0" err="1">
                <a:latin typeface="Acumin Pro SemiCondensed" panose="020B0506020202020204"/>
              </a:rPr>
              <a:t>Feza</a:t>
            </a:r>
            <a:r>
              <a:rPr lang="en-US" sz="1800" dirty="0">
                <a:latin typeface="Acumin Pro SemiCondensed" panose="020B0506020202020204"/>
              </a:rPr>
              <a:t> </a:t>
            </a:r>
            <a:r>
              <a:rPr lang="en-US" sz="1800" dirty="0" err="1">
                <a:latin typeface="Acumin Pro SemiCondensed" panose="020B0506020202020204"/>
              </a:rPr>
              <a:t>na</a:t>
            </a:r>
            <a:r>
              <a:rPr lang="en-US" sz="1800" dirty="0">
                <a:latin typeface="Acumin Pro SemiCondensed" panose="020B0506020202020204"/>
              </a:rPr>
              <a:t> </a:t>
            </a:r>
            <a:r>
              <a:rPr lang="en-US" sz="1800" dirty="0" err="1">
                <a:latin typeface="Acumin Pro SemiCondensed" panose="020B0506020202020204"/>
              </a:rPr>
              <a:t>Utawala</a:t>
            </a:r>
            <a:r>
              <a:rPr lang="en-US" sz="1800" dirty="0">
                <a:latin typeface="Acumin Pro SemiCondensed" panose="020B0506020202020204"/>
              </a:rPr>
              <a:t> (GCFA), </a:t>
            </a:r>
            <a:r>
              <a:rPr lang="en-US" sz="1800" dirty="0" err="1">
                <a:latin typeface="Acumin Pro SemiCondensed" panose="020B0506020202020204"/>
              </a:rPr>
              <a:t>kwa</a:t>
            </a:r>
            <a:r>
              <a:rPr lang="en-US" sz="1800" dirty="0">
                <a:latin typeface="Acumin Pro SemiCondensed" panose="020B0506020202020204"/>
              </a:rPr>
              <a:t> </a:t>
            </a:r>
            <a:r>
              <a:rPr lang="en-US" sz="1800" dirty="0" err="1">
                <a:latin typeface="Acumin Pro SemiCondensed" panose="020B0506020202020204"/>
              </a:rPr>
              <a:t>ruhusa</a:t>
            </a:r>
            <a:r>
              <a:rPr lang="en-US" sz="1800" dirty="0">
                <a:latin typeface="Acumin Pro SemiCondensed" panose="020B0506020202020204"/>
              </a:rPr>
              <a:t> </a:t>
            </a:r>
            <a:r>
              <a:rPr lang="en-US" sz="1800" dirty="0" err="1">
                <a:latin typeface="Acumin Pro SemiCondensed" panose="020B0506020202020204"/>
              </a:rPr>
              <a:t>ya</a:t>
            </a:r>
            <a:r>
              <a:rPr lang="en-US" sz="1800" dirty="0">
                <a:latin typeface="Acumin Pro SemiCondensed" panose="020B0506020202020204"/>
              </a:rPr>
              <a:t> </a:t>
            </a:r>
            <a:r>
              <a:rPr lang="en-US" sz="1800" dirty="0" err="1">
                <a:latin typeface="Acumin Pro SemiCondensed" panose="020B0506020202020204"/>
              </a:rPr>
              <a:t>Mkutano</a:t>
            </a:r>
            <a:r>
              <a:rPr lang="en-US" sz="1800" dirty="0">
                <a:latin typeface="Acumin Pro SemiCondensed" panose="020B0506020202020204"/>
              </a:rPr>
              <a:t> </a:t>
            </a:r>
            <a:r>
              <a:rPr lang="en-US" sz="1800" dirty="0" err="1">
                <a:latin typeface="Acumin Pro SemiCondensed" panose="020B0506020202020204"/>
              </a:rPr>
              <a:t>Mkuu</a:t>
            </a:r>
            <a:r>
              <a:rPr lang="en-US" sz="1800" dirty="0">
                <a:latin typeface="Acumin Pro SemiCondensed" panose="020B0506020202020204"/>
              </a:rPr>
              <a:t> (COGC), </a:t>
            </a:r>
            <a:r>
              <a:rPr lang="en-US" sz="1800" dirty="0" err="1">
                <a:latin typeface="Acumin Pro SemiCondensed" panose="020B0506020202020204"/>
              </a:rPr>
              <a:t>huomba</a:t>
            </a:r>
            <a:r>
              <a:rPr lang="en-US" sz="1800" dirty="0">
                <a:latin typeface="Acumin Pro SemiCondensed" panose="020B0506020202020204"/>
              </a:rPr>
              <a:t> </a:t>
            </a:r>
            <a:r>
              <a:rPr lang="en-US" sz="1800" dirty="0" err="1">
                <a:latin typeface="Acumin Pro SemiCondensed" panose="020B0506020202020204"/>
              </a:rPr>
              <a:t>majarida</a:t>
            </a:r>
            <a:r>
              <a:rPr lang="en-US" sz="1800" dirty="0">
                <a:latin typeface="Acumin Pro SemiCondensed" panose="020B0506020202020204"/>
              </a:rPr>
              <a:t> </a:t>
            </a:r>
            <a:r>
              <a:rPr lang="en-US" sz="1800" dirty="0" err="1">
                <a:latin typeface="Acumin Pro SemiCondensed" panose="020B0506020202020204"/>
              </a:rPr>
              <a:t>ya</a:t>
            </a:r>
            <a:r>
              <a:rPr lang="en-US" sz="1800" dirty="0">
                <a:latin typeface="Acumin Pro SemiCondensed" panose="020B0506020202020204"/>
              </a:rPr>
              <a:t> </a:t>
            </a:r>
            <a:r>
              <a:rPr lang="en-US" sz="1800" dirty="0" err="1">
                <a:latin typeface="Acumin Pro SemiCondensed" panose="020B0506020202020204"/>
              </a:rPr>
              <a:t>mkutano</a:t>
            </a:r>
            <a:r>
              <a:rPr lang="en-US" sz="1800" dirty="0">
                <a:latin typeface="Acumin Pro SemiCondensed" panose="020B0506020202020204"/>
              </a:rPr>
              <a:t> </a:t>
            </a:r>
            <a:r>
              <a:rPr lang="en-US" sz="1800" dirty="0" err="1">
                <a:latin typeface="Acumin Pro SemiCondensed" panose="020B0506020202020204"/>
              </a:rPr>
              <a:t>wa</a:t>
            </a:r>
            <a:r>
              <a:rPr lang="en-US" sz="1800" dirty="0">
                <a:latin typeface="Acumin Pro SemiCondensed" panose="020B0506020202020204"/>
              </a:rPr>
              <a:t> </a:t>
            </a:r>
            <a:r>
              <a:rPr lang="en-US" sz="1800" dirty="0" err="1">
                <a:latin typeface="Acumin Pro SemiCondensed" panose="020B0506020202020204"/>
              </a:rPr>
              <a:t>kila</a:t>
            </a:r>
            <a:r>
              <a:rPr lang="en-US" sz="1800" dirty="0">
                <a:latin typeface="Acumin Pro SemiCondensed" panose="020B0506020202020204"/>
              </a:rPr>
              <a:t> </a:t>
            </a:r>
            <a:r>
              <a:rPr lang="en-US" sz="1800" dirty="0" err="1">
                <a:latin typeface="Acumin Pro SemiCondensed" panose="020B0506020202020204"/>
              </a:rPr>
              <a:t>mwaka</a:t>
            </a:r>
            <a:r>
              <a:rPr lang="en-US" sz="1800" dirty="0">
                <a:latin typeface="Acumin Pro SemiCondensed" panose="020B0506020202020204"/>
              </a:rPr>
              <a:t> </a:t>
            </a:r>
            <a:r>
              <a:rPr lang="en-US" sz="1800" dirty="0" err="1">
                <a:latin typeface="Acumin Pro SemiCondensed" panose="020B0506020202020204"/>
              </a:rPr>
              <a:t>kila</a:t>
            </a:r>
            <a:r>
              <a:rPr lang="en-US" sz="1800" dirty="0">
                <a:latin typeface="Acumin Pro SemiCondensed" panose="020B0506020202020204"/>
              </a:rPr>
              <a:t> </a:t>
            </a:r>
            <a:r>
              <a:rPr lang="en-US" sz="1800" dirty="0" err="1">
                <a:latin typeface="Acumin Pro SemiCondensed" panose="020B0506020202020204"/>
              </a:rPr>
              <a:t>mwaka</a:t>
            </a:r>
            <a:r>
              <a:rPr lang="en-US" sz="1800" dirty="0">
                <a:latin typeface="Acumin Pro SemiCondensed" panose="020B0506020202020204"/>
              </a:rPr>
              <a:t>.</a:t>
            </a:r>
          </a:p>
        </p:txBody>
      </p:sp>
    </p:spTree>
    <p:extLst>
      <p:ext uri="{BB962C8B-B14F-4D97-AF65-F5344CB8AC3E}">
        <p14:creationId xmlns:p14="http://schemas.microsoft.com/office/powerpoint/2010/main" val="4089382483"/>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44546A"/>
      </a:dk2>
      <a:lt2>
        <a:srgbClr val="E7E6E6"/>
      </a:lt2>
      <a:accent1>
        <a:srgbClr val="E22027"/>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4889</TotalTime>
  <Words>8047</Words>
  <Application>Microsoft Macintosh PowerPoint</Application>
  <PresentationFormat>Widescreen</PresentationFormat>
  <Paragraphs>746</Paragraphs>
  <Slides>49</Slides>
  <Notes>49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49</vt:i4>
      </vt:variant>
    </vt:vector>
  </HeadingPairs>
  <TitlesOfParts>
    <vt:vector size="56" baseType="lpstr">
      <vt:lpstr>Acumin Pro SemiCondensed</vt:lpstr>
      <vt:lpstr>Acumin Pro SemiCondensed Black</vt:lpstr>
      <vt:lpstr>Acumin Pro SemiCondensed Smbd</vt: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Crystal Hundley</dc:creator>
  <cp:lastModifiedBy>Crystal Hundley</cp:lastModifiedBy>
  <cp:revision>79</cp:revision>
  <dcterms:created xsi:type="dcterms:W3CDTF">2023-07-20T16:01:36Z</dcterms:created>
  <dcterms:modified xsi:type="dcterms:W3CDTF">2024-07-18T15:40:48Z</dcterms:modified>
</cp:coreProperties>
</file>