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3" r:id="rId4"/>
  </p:sldMasterIdLst>
  <p:notesMasterIdLst>
    <p:notesMasterId r:id="rId65"/>
  </p:notesMasterIdLst>
  <p:handoutMasterIdLst>
    <p:handoutMasterId r:id="rId66"/>
  </p:handoutMasterIdLst>
  <p:sldIdLst>
    <p:sldId id="905" r:id="rId5"/>
    <p:sldId id="1442" r:id="rId6"/>
    <p:sldId id="1437" r:id="rId7"/>
    <p:sldId id="1438" r:id="rId8"/>
    <p:sldId id="1439" r:id="rId9"/>
    <p:sldId id="1500" r:id="rId10"/>
    <p:sldId id="1456" r:id="rId11"/>
    <p:sldId id="1440" r:id="rId12"/>
    <p:sldId id="1443" r:id="rId13"/>
    <p:sldId id="1515" r:id="rId14"/>
    <p:sldId id="1457" r:id="rId15"/>
    <p:sldId id="915" r:id="rId16"/>
    <p:sldId id="1445" r:id="rId17"/>
    <p:sldId id="1446" r:id="rId18"/>
    <p:sldId id="1448" r:id="rId19"/>
    <p:sldId id="1450" r:id="rId20"/>
    <p:sldId id="1454" r:id="rId21"/>
    <p:sldId id="1458" r:id="rId22"/>
    <p:sldId id="1459" r:id="rId23"/>
    <p:sldId id="1460" r:id="rId24"/>
    <p:sldId id="1461" r:id="rId25"/>
    <p:sldId id="1464" r:id="rId26"/>
    <p:sldId id="1516" r:id="rId27"/>
    <p:sldId id="1465" r:id="rId28"/>
    <p:sldId id="1468" r:id="rId29"/>
    <p:sldId id="1469" r:id="rId30"/>
    <p:sldId id="1470" r:id="rId31"/>
    <p:sldId id="1471" r:id="rId32"/>
    <p:sldId id="1472" r:id="rId33"/>
    <p:sldId id="1466" r:id="rId34"/>
    <p:sldId id="1467" r:id="rId35"/>
    <p:sldId id="1517" r:id="rId36"/>
    <p:sldId id="1473" r:id="rId37"/>
    <p:sldId id="1475" r:id="rId38"/>
    <p:sldId id="1476" r:id="rId39"/>
    <p:sldId id="1477" r:id="rId40"/>
    <p:sldId id="1479" r:id="rId41"/>
    <p:sldId id="1480" r:id="rId42"/>
    <p:sldId id="1481" r:id="rId43"/>
    <p:sldId id="1482" r:id="rId44"/>
    <p:sldId id="1483" r:id="rId45"/>
    <p:sldId id="1486" r:id="rId46"/>
    <p:sldId id="1485" r:id="rId47"/>
    <p:sldId id="1487" r:id="rId48"/>
    <p:sldId id="1488" r:id="rId49"/>
    <p:sldId id="1518" r:id="rId50"/>
    <p:sldId id="1489" r:id="rId51"/>
    <p:sldId id="1490" r:id="rId52"/>
    <p:sldId id="1491" r:id="rId53"/>
    <p:sldId id="1492" r:id="rId54"/>
    <p:sldId id="1493" r:id="rId55"/>
    <p:sldId id="1494" r:id="rId56"/>
    <p:sldId id="1495" r:id="rId57"/>
    <p:sldId id="1496" r:id="rId58"/>
    <p:sldId id="1497" r:id="rId59"/>
    <p:sldId id="1499" r:id="rId60"/>
    <p:sldId id="1519" r:id="rId61"/>
    <p:sldId id="1508" r:id="rId62"/>
    <p:sldId id="1507" r:id="rId63"/>
    <p:sldId id="1509" r:id="rId6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src" initials="s" lastIdx="2" clrIdx="0">
    <p:extLst>
      <p:ext uri="{19B8F6BF-5375-455C-9EA6-DF929625EA0E}">
        <p15:presenceInfo xmlns:p15="http://schemas.microsoft.com/office/powerpoint/2012/main" userId=" src" providerId="None"/>
      </p:ext>
    </p:extLst>
  </p:cmAuthor>
  <p:cmAuthor id="2" name="WHITE GRAPHIC" initials="WG" lastIdx="2" clrIdx="1">
    <p:extLst>
      <p:ext uri="{19B8F6BF-5375-455C-9EA6-DF929625EA0E}">
        <p15:presenceInfo xmlns:p15="http://schemas.microsoft.com/office/powerpoint/2012/main" userId="WHITE GRAPHIC" providerId="None"/>
      </p:ext>
    </p:extLst>
  </p:cmAuthor>
  <p:cmAuthor id="3" name="USER" initials="U" lastIdx="2" clrIdx="2">
    <p:extLst>
      <p:ext uri="{19B8F6BF-5375-455C-9EA6-DF929625EA0E}">
        <p15:presenceInfo xmlns:p15="http://schemas.microsoft.com/office/powerpoint/2012/main" userId="USER" providerId="None"/>
      </p:ext>
    </p:extLst>
  </p:cmAuthor>
  <p:cmAuthor id="4" name="SheHab" initials="S" lastIdx="1" clrIdx="3">
    <p:extLst>
      <p:ext uri="{19B8F6BF-5375-455C-9EA6-DF929625EA0E}">
        <p15:presenceInfo xmlns:p15="http://schemas.microsoft.com/office/powerpoint/2012/main" userId="SheHab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6D4BF"/>
    <a:srgbClr val="83BFB4"/>
    <a:srgbClr val="FFFFFF"/>
    <a:srgbClr val="76BEE6"/>
    <a:srgbClr val="319EDA"/>
    <a:srgbClr val="559B9E"/>
    <a:srgbClr val="E6F2F0"/>
    <a:srgbClr val="D9D9D9"/>
    <a:srgbClr val="103F59"/>
    <a:srgbClr val="63CD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33" autoAdjust="0"/>
    <p:restoredTop sz="96532" autoAdjust="0"/>
  </p:normalViewPr>
  <p:slideViewPr>
    <p:cSldViewPr snapToObjects="1">
      <p:cViewPr varScale="1">
        <p:scale>
          <a:sx n="59" d="100"/>
          <a:sy n="59" d="100"/>
        </p:scale>
        <p:origin x="1132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-7448"/>
    </p:cViewPr>
  </p:sorterViewPr>
  <p:notesViewPr>
    <p:cSldViewPr snapToObjects="1" showGuides="1">
      <p:cViewPr varScale="1">
        <p:scale>
          <a:sx n="87" d="100"/>
          <a:sy n="87" d="100"/>
        </p:scale>
        <p:origin x="3840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4DFA9-38CF-7D4C-9EB4-7A6A0A01A9C5}" type="datetimeFigureOut">
              <a:rPr lang="en-US" smtClean="0"/>
              <a:t>9/25/2024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C5D27-E275-914C-B9A8-807C55B0069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9CB90-614C-5144-87C1-67812BEDF5FB}" type="datetimeFigureOut">
              <a:rPr lang="en-US" smtClean="0"/>
              <a:t>9/25/2024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E7EC0-9BE3-5541-9D76-7DE32A6C9D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10054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216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62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353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4090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370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0471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486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6027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303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9174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125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5250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2132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86430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8780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4670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6842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210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944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1366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656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72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760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123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262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317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8373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9860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7632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73614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668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172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97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56469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0870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4191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28953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26041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497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316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9733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73250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613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0862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0782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9716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1250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53247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79110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56689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63552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1235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02741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78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3712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784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71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181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6E7EC0-9BE3-5541-9D76-7DE32A6C9D4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5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A76D7C-A694-4266-857D-4CD0E1BD91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412776"/>
            <a:ext cx="10515600" cy="32410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426B1B-A8F7-4726-91F3-8ABCFCFA463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4087EED-2C44-45B7-952B-683F8BC9A5D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FEF9593F-0C66-44A4-8AC9-0F0E88EB8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5095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95C9F4F-1F73-4326-8541-D1DE5560BE6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8201" y="1780988"/>
            <a:ext cx="3459053" cy="5077012"/>
          </a:xfrm>
          <a:custGeom>
            <a:avLst/>
            <a:gdLst>
              <a:gd name="connsiteX0" fmla="*/ 0 w 3459053"/>
              <a:gd name="connsiteY0" fmla="*/ 0 h 5077012"/>
              <a:gd name="connsiteX1" fmla="*/ 3459053 w 3459053"/>
              <a:gd name="connsiteY1" fmla="*/ 0 h 5077012"/>
              <a:gd name="connsiteX2" fmla="*/ 3459053 w 3459053"/>
              <a:gd name="connsiteY2" fmla="*/ 5077012 h 5077012"/>
              <a:gd name="connsiteX3" fmla="*/ 0 w 3459053"/>
              <a:gd name="connsiteY3" fmla="*/ 5077012 h 5077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9053" h="5077012">
                <a:moveTo>
                  <a:pt x="0" y="0"/>
                </a:moveTo>
                <a:lnTo>
                  <a:pt x="3459053" y="0"/>
                </a:lnTo>
                <a:lnTo>
                  <a:pt x="3459053" y="5077012"/>
                </a:lnTo>
                <a:lnTo>
                  <a:pt x="0" y="50770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B54FAF6-1B06-4332-9809-C4C92E230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3" y="359617"/>
            <a:ext cx="10515600" cy="605483"/>
          </a:xfrm>
        </p:spPr>
        <p:txBody>
          <a:bodyPr/>
          <a:lstStyle>
            <a:lvl1pPr algn="l"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0677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6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78890" y="0"/>
            <a:ext cx="2829678" cy="4159480"/>
          </a:xfrm>
          <a:custGeom>
            <a:avLst/>
            <a:gdLst>
              <a:gd name="connsiteX0" fmla="*/ 0 w 2829678"/>
              <a:gd name="connsiteY0" fmla="*/ 0 h 4159480"/>
              <a:gd name="connsiteX1" fmla="*/ 2829678 w 2829678"/>
              <a:gd name="connsiteY1" fmla="*/ 0 h 4159480"/>
              <a:gd name="connsiteX2" fmla="*/ 2829678 w 2829678"/>
              <a:gd name="connsiteY2" fmla="*/ 4159480 h 4159480"/>
              <a:gd name="connsiteX3" fmla="*/ 0 w 2829678"/>
              <a:gd name="connsiteY3" fmla="*/ 4159480 h 415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9678" h="4159480">
                <a:moveTo>
                  <a:pt x="0" y="0"/>
                </a:moveTo>
                <a:lnTo>
                  <a:pt x="2829678" y="0"/>
                </a:lnTo>
                <a:lnTo>
                  <a:pt x="2829678" y="4159480"/>
                </a:lnTo>
                <a:lnTo>
                  <a:pt x="0" y="41594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994016" y="2776227"/>
            <a:ext cx="1384874" cy="1386493"/>
          </a:xfrm>
          <a:custGeom>
            <a:avLst/>
            <a:gdLst>
              <a:gd name="connsiteX0" fmla="*/ 0 w 1384874"/>
              <a:gd name="connsiteY0" fmla="*/ 0 h 1386493"/>
              <a:gd name="connsiteX1" fmla="*/ 1384874 w 1384874"/>
              <a:gd name="connsiteY1" fmla="*/ 0 h 1386493"/>
              <a:gd name="connsiteX2" fmla="*/ 1384874 w 1384874"/>
              <a:gd name="connsiteY2" fmla="*/ 1386493 h 1386493"/>
              <a:gd name="connsiteX3" fmla="*/ 0 w 1384874"/>
              <a:gd name="connsiteY3" fmla="*/ 1386493 h 138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874" h="1386493">
                <a:moveTo>
                  <a:pt x="0" y="0"/>
                </a:moveTo>
                <a:lnTo>
                  <a:pt x="1384874" y="0"/>
                </a:lnTo>
                <a:lnTo>
                  <a:pt x="1384874" y="1386493"/>
                </a:lnTo>
                <a:lnTo>
                  <a:pt x="0" y="138649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994016" y="1386494"/>
            <a:ext cx="1384874" cy="1389733"/>
          </a:xfrm>
          <a:custGeom>
            <a:avLst/>
            <a:gdLst>
              <a:gd name="connsiteX0" fmla="*/ 0 w 1384874"/>
              <a:gd name="connsiteY0" fmla="*/ 0 h 1389733"/>
              <a:gd name="connsiteX1" fmla="*/ 1384874 w 1384874"/>
              <a:gd name="connsiteY1" fmla="*/ 0 h 1389733"/>
              <a:gd name="connsiteX2" fmla="*/ 1384874 w 1384874"/>
              <a:gd name="connsiteY2" fmla="*/ 1389733 h 1389733"/>
              <a:gd name="connsiteX3" fmla="*/ 0 w 1384874"/>
              <a:gd name="connsiteY3" fmla="*/ 1389733 h 138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4874" h="1389733">
                <a:moveTo>
                  <a:pt x="0" y="0"/>
                </a:moveTo>
                <a:lnTo>
                  <a:pt x="1384874" y="0"/>
                </a:lnTo>
                <a:lnTo>
                  <a:pt x="1384874" y="1389733"/>
                </a:lnTo>
                <a:lnTo>
                  <a:pt x="0" y="138973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605904" y="2776226"/>
            <a:ext cx="1388114" cy="1386493"/>
          </a:xfrm>
          <a:custGeom>
            <a:avLst/>
            <a:gdLst>
              <a:gd name="connsiteX0" fmla="*/ 0 w 1388114"/>
              <a:gd name="connsiteY0" fmla="*/ 0 h 1386493"/>
              <a:gd name="connsiteX1" fmla="*/ 1388114 w 1388114"/>
              <a:gd name="connsiteY1" fmla="*/ 0 h 1386493"/>
              <a:gd name="connsiteX2" fmla="*/ 1388114 w 1388114"/>
              <a:gd name="connsiteY2" fmla="*/ 1386493 h 1386493"/>
              <a:gd name="connsiteX3" fmla="*/ 0 w 1388114"/>
              <a:gd name="connsiteY3" fmla="*/ 1386493 h 138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8114" h="1386493">
                <a:moveTo>
                  <a:pt x="0" y="0"/>
                </a:moveTo>
                <a:lnTo>
                  <a:pt x="1388114" y="0"/>
                </a:lnTo>
                <a:lnTo>
                  <a:pt x="1388114" y="1386493"/>
                </a:lnTo>
                <a:lnTo>
                  <a:pt x="0" y="138649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605904" y="0"/>
            <a:ext cx="1388114" cy="1389733"/>
          </a:xfrm>
          <a:custGeom>
            <a:avLst/>
            <a:gdLst>
              <a:gd name="connsiteX0" fmla="*/ 0 w 1388114"/>
              <a:gd name="connsiteY0" fmla="*/ 0 h 1389733"/>
              <a:gd name="connsiteX1" fmla="*/ 1388114 w 1388114"/>
              <a:gd name="connsiteY1" fmla="*/ 0 h 1389733"/>
              <a:gd name="connsiteX2" fmla="*/ 1388114 w 1388114"/>
              <a:gd name="connsiteY2" fmla="*/ 1389733 h 1389733"/>
              <a:gd name="connsiteX3" fmla="*/ 0 w 1388114"/>
              <a:gd name="connsiteY3" fmla="*/ 1389733 h 138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8114" h="1389733">
                <a:moveTo>
                  <a:pt x="0" y="0"/>
                </a:moveTo>
                <a:lnTo>
                  <a:pt x="1388114" y="0"/>
                </a:lnTo>
                <a:lnTo>
                  <a:pt x="1388114" y="1389733"/>
                </a:lnTo>
                <a:lnTo>
                  <a:pt x="0" y="138973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774608" y="0"/>
            <a:ext cx="2831297" cy="4159480"/>
          </a:xfrm>
          <a:custGeom>
            <a:avLst/>
            <a:gdLst>
              <a:gd name="connsiteX0" fmla="*/ 0 w 2831297"/>
              <a:gd name="connsiteY0" fmla="*/ 0 h 4159480"/>
              <a:gd name="connsiteX1" fmla="*/ 2831297 w 2831297"/>
              <a:gd name="connsiteY1" fmla="*/ 0 h 4159480"/>
              <a:gd name="connsiteX2" fmla="*/ 2831297 w 2831297"/>
              <a:gd name="connsiteY2" fmla="*/ 4159480 h 4159480"/>
              <a:gd name="connsiteX3" fmla="*/ 0 w 2831297"/>
              <a:gd name="connsiteY3" fmla="*/ 4159480 h 4159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1297" h="4159480">
                <a:moveTo>
                  <a:pt x="0" y="0"/>
                </a:moveTo>
                <a:lnTo>
                  <a:pt x="2831297" y="0"/>
                </a:lnTo>
                <a:lnTo>
                  <a:pt x="2831297" y="4159480"/>
                </a:lnTo>
                <a:lnTo>
                  <a:pt x="0" y="415948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388114" y="0"/>
            <a:ext cx="1386493" cy="1389733"/>
          </a:xfrm>
          <a:custGeom>
            <a:avLst/>
            <a:gdLst>
              <a:gd name="connsiteX0" fmla="*/ 0 w 1386493"/>
              <a:gd name="connsiteY0" fmla="*/ 0 h 1389733"/>
              <a:gd name="connsiteX1" fmla="*/ 1386493 w 1386493"/>
              <a:gd name="connsiteY1" fmla="*/ 0 h 1389733"/>
              <a:gd name="connsiteX2" fmla="*/ 1386493 w 1386493"/>
              <a:gd name="connsiteY2" fmla="*/ 1389733 h 1389733"/>
              <a:gd name="connsiteX3" fmla="*/ 0 w 1386493"/>
              <a:gd name="connsiteY3" fmla="*/ 1389733 h 1389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86493" h="1389733">
                <a:moveTo>
                  <a:pt x="0" y="0"/>
                </a:moveTo>
                <a:lnTo>
                  <a:pt x="1386493" y="0"/>
                </a:lnTo>
                <a:lnTo>
                  <a:pt x="1386493" y="1389733"/>
                </a:lnTo>
                <a:lnTo>
                  <a:pt x="0" y="138973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1389734"/>
            <a:ext cx="2774607" cy="2769747"/>
          </a:xfrm>
          <a:custGeom>
            <a:avLst/>
            <a:gdLst>
              <a:gd name="connsiteX0" fmla="*/ 0 w 2774607"/>
              <a:gd name="connsiteY0" fmla="*/ 0 h 2769747"/>
              <a:gd name="connsiteX1" fmla="*/ 2774607 w 2774607"/>
              <a:gd name="connsiteY1" fmla="*/ 0 h 2769747"/>
              <a:gd name="connsiteX2" fmla="*/ 2774607 w 2774607"/>
              <a:gd name="connsiteY2" fmla="*/ 2769747 h 2769747"/>
              <a:gd name="connsiteX3" fmla="*/ 0 w 2774607"/>
              <a:gd name="connsiteY3" fmla="*/ 2769747 h 2769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4607" h="2769747">
                <a:moveTo>
                  <a:pt x="0" y="0"/>
                </a:moveTo>
                <a:lnTo>
                  <a:pt x="2774607" y="0"/>
                </a:lnTo>
                <a:lnTo>
                  <a:pt x="2774607" y="2769747"/>
                </a:lnTo>
                <a:lnTo>
                  <a:pt x="0" y="276974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9980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7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3175" y="-6349"/>
            <a:ext cx="3049588" cy="3432175"/>
          </a:xfrm>
          <a:custGeom>
            <a:avLst/>
            <a:gdLst>
              <a:gd name="connsiteX0" fmla="*/ 0 w 3049588"/>
              <a:gd name="connsiteY0" fmla="*/ 0 h 3432175"/>
              <a:gd name="connsiteX1" fmla="*/ 3049588 w 3049588"/>
              <a:gd name="connsiteY1" fmla="*/ 0 h 3432175"/>
              <a:gd name="connsiteX2" fmla="*/ 3049588 w 3049588"/>
              <a:gd name="connsiteY2" fmla="*/ 3432175 h 3432175"/>
              <a:gd name="connsiteX3" fmla="*/ 0 w 3049588"/>
              <a:gd name="connsiteY3" fmla="*/ 3432175 h 343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9588" h="3432175">
                <a:moveTo>
                  <a:pt x="0" y="0"/>
                </a:moveTo>
                <a:lnTo>
                  <a:pt x="3049588" y="0"/>
                </a:lnTo>
                <a:lnTo>
                  <a:pt x="3049588" y="3432175"/>
                </a:lnTo>
                <a:lnTo>
                  <a:pt x="0" y="343217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046413" y="3425826"/>
            <a:ext cx="3048000" cy="3432175"/>
          </a:xfrm>
          <a:custGeom>
            <a:avLst/>
            <a:gdLst>
              <a:gd name="connsiteX0" fmla="*/ 0 w 3048000"/>
              <a:gd name="connsiteY0" fmla="*/ 0 h 3432175"/>
              <a:gd name="connsiteX1" fmla="*/ 3048000 w 3048000"/>
              <a:gd name="connsiteY1" fmla="*/ 0 h 3432175"/>
              <a:gd name="connsiteX2" fmla="*/ 3048000 w 3048000"/>
              <a:gd name="connsiteY2" fmla="*/ 3432175 h 3432175"/>
              <a:gd name="connsiteX3" fmla="*/ 0 w 3048000"/>
              <a:gd name="connsiteY3" fmla="*/ 3432175 h 343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32175">
                <a:moveTo>
                  <a:pt x="0" y="0"/>
                </a:moveTo>
                <a:lnTo>
                  <a:pt x="3048000" y="0"/>
                </a:lnTo>
                <a:lnTo>
                  <a:pt x="3048000" y="3432175"/>
                </a:lnTo>
                <a:lnTo>
                  <a:pt x="0" y="343217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094414" y="-6349"/>
            <a:ext cx="3046413" cy="3432175"/>
          </a:xfrm>
          <a:custGeom>
            <a:avLst/>
            <a:gdLst>
              <a:gd name="connsiteX0" fmla="*/ 0 w 3046413"/>
              <a:gd name="connsiteY0" fmla="*/ 0 h 3432175"/>
              <a:gd name="connsiteX1" fmla="*/ 3046413 w 3046413"/>
              <a:gd name="connsiteY1" fmla="*/ 0 h 3432175"/>
              <a:gd name="connsiteX2" fmla="*/ 3046413 w 3046413"/>
              <a:gd name="connsiteY2" fmla="*/ 3432175 h 3432175"/>
              <a:gd name="connsiteX3" fmla="*/ 0 w 3046413"/>
              <a:gd name="connsiteY3" fmla="*/ 3432175 h 343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6413" h="3432175">
                <a:moveTo>
                  <a:pt x="0" y="0"/>
                </a:moveTo>
                <a:lnTo>
                  <a:pt x="3046413" y="0"/>
                </a:lnTo>
                <a:lnTo>
                  <a:pt x="3046413" y="3432175"/>
                </a:lnTo>
                <a:lnTo>
                  <a:pt x="0" y="343217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140825" y="3425826"/>
            <a:ext cx="3048000" cy="3432175"/>
          </a:xfrm>
          <a:custGeom>
            <a:avLst/>
            <a:gdLst>
              <a:gd name="connsiteX0" fmla="*/ 0 w 3048000"/>
              <a:gd name="connsiteY0" fmla="*/ 0 h 3432175"/>
              <a:gd name="connsiteX1" fmla="*/ 3048000 w 3048000"/>
              <a:gd name="connsiteY1" fmla="*/ 0 h 3432175"/>
              <a:gd name="connsiteX2" fmla="*/ 3048000 w 3048000"/>
              <a:gd name="connsiteY2" fmla="*/ 3432175 h 3432175"/>
              <a:gd name="connsiteX3" fmla="*/ 0 w 3048000"/>
              <a:gd name="connsiteY3" fmla="*/ 3432175 h 3432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48000" h="3432175">
                <a:moveTo>
                  <a:pt x="0" y="0"/>
                </a:moveTo>
                <a:lnTo>
                  <a:pt x="3048000" y="0"/>
                </a:lnTo>
                <a:lnTo>
                  <a:pt x="3048000" y="3432175"/>
                </a:lnTo>
                <a:lnTo>
                  <a:pt x="0" y="343217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322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8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3345809" y="0"/>
            <a:ext cx="2696012" cy="2639386"/>
          </a:xfrm>
          <a:custGeom>
            <a:avLst/>
            <a:gdLst>
              <a:gd name="connsiteX0" fmla="*/ 0 w 2696012"/>
              <a:gd name="connsiteY0" fmla="*/ 0 h 2639386"/>
              <a:gd name="connsiteX1" fmla="*/ 2696012 w 2696012"/>
              <a:gd name="connsiteY1" fmla="*/ 0 h 2639386"/>
              <a:gd name="connsiteX2" fmla="*/ 2696012 w 2696012"/>
              <a:gd name="connsiteY2" fmla="*/ 2639386 h 2639386"/>
              <a:gd name="connsiteX3" fmla="*/ 0 w 2696012"/>
              <a:gd name="connsiteY3" fmla="*/ 2639386 h 2639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6012" h="2639386">
                <a:moveTo>
                  <a:pt x="0" y="0"/>
                </a:moveTo>
                <a:lnTo>
                  <a:pt x="2696012" y="0"/>
                </a:lnTo>
                <a:lnTo>
                  <a:pt x="2696012" y="2639386"/>
                </a:lnTo>
                <a:lnTo>
                  <a:pt x="0" y="263938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61364" y="-1"/>
            <a:ext cx="2696012" cy="6858000"/>
          </a:xfrm>
          <a:custGeom>
            <a:avLst/>
            <a:gdLst>
              <a:gd name="connsiteX0" fmla="*/ 0 w 2696012"/>
              <a:gd name="connsiteY0" fmla="*/ 3926048 h 6858000"/>
              <a:gd name="connsiteX1" fmla="*/ 2696012 w 2696012"/>
              <a:gd name="connsiteY1" fmla="*/ 3926048 h 6858000"/>
              <a:gd name="connsiteX2" fmla="*/ 2696012 w 2696012"/>
              <a:gd name="connsiteY2" fmla="*/ 6858000 h 6858000"/>
              <a:gd name="connsiteX3" fmla="*/ 0 w 2696012"/>
              <a:gd name="connsiteY3" fmla="*/ 6858000 h 6858000"/>
              <a:gd name="connsiteX4" fmla="*/ 0 w 2696012"/>
              <a:gd name="connsiteY4" fmla="*/ 0 h 6858000"/>
              <a:gd name="connsiteX5" fmla="*/ 2696012 w 2696012"/>
              <a:gd name="connsiteY5" fmla="*/ 0 h 6858000"/>
              <a:gd name="connsiteX6" fmla="*/ 2696012 w 2696012"/>
              <a:gd name="connsiteY6" fmla="*/ 3806505 h 6858000"/>
              <a:gd name="connsiteX7" fmla="*/ 0 w 2696012"/>
              <a:gd name="connsiteY7" fmla="*/ 3806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6012" h="6858000">
                <a:moveTo>
                  <a:pt x="0" y="3926048"/>
                </a:moveTo>
                <a:lnTo>
                  <a:pt x="2696012" y="3926048"/>
                </a:lnTo>
                <a:lnTo>
                  <a:pt x="2696012" y="6858000"/>
                </a:lnTo>
                <a:lnTo>
                  <a:pt x="0" y="6858000"/>
                </a:lnTo>
                <a:close/>
                <a:moveTo>
                  <a:pt x="0" y="0"/>
                </a:moveTo>
                <a:lnTo>
                  <a:pt x="2696012" y="0"/>
                </a:lnTo>
                <a:lnTo>
                  <a:pt x="2696012" y="3806505"/>
                </a:lnTo>
                <a:lnTo>
                  <a:pt x="0" y="380650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975347" y="0"/>
            <a:ext cx="3216654" cy="6858000"/>
          </a:xfrm>
          <a:custGeom>
            <a:avLst/>
            <a:gdLst>
              <a:gd name="connsiteX0" fmla="*/ 0 w 3216654"/>
              <a:gd name="connsiteY0" fmla="*/ 0 h 6858000"/>
              <a:gd name="connsiteX1" fmla="*/ 3216654 w 3216654"/>
              <a:gd name="connsiteY1" fmla="*/ 0 h 6858000"/>
              <a:gd name="connsiteX2" fmla="*/ 3216654 w 3216654"/>
              <a:gd name="connsiteY2" fmla="*/ 6858000 h 6858000"/>
              <a:gd name="connsiteX3" fmla="*/ 0 w 32166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16654" h="6858000">
                <a:moveTo>
                  <a:pt x="0" y="0"/>
                </a:moveTo>
                <a:lnTo>
                  <a:pt x="3216654" y="0"/>
                </a:lnTo>
                <a:lnTo>
                  <a:pt x="321665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580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9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536889" y="3501008"/>
            <a:ext cx="2542887" cy="2808312"/>
          </a:xfrm>
          <a:custGeom>
            <a:avLst/>
            <a:gdLst>
              <a:gd name="connsiteX0" fmla="*/ 0 w 2542887"/>
              <a:gd name="connsiteY0" fmla="*/ 0 h 2808312"/>
              <a:gd name="connsiteX1" fmla="*/ 2542887 w 2542887"/>
              <a:gd name="connsiteY1" fmla="*/ 0 h 2808312"/>
              <a:gd name="connsiteX2" fmla="*/ 2542887 w 2542887"/>
              <a:gd name="connsiteY2" fmla="*/ 2808312 h 2808312"/>
              <a:gd name="connsiteX3" fmla="*/ 0 w 2542887"/>
              <a:gd name="connsiteY3" fmla="*/ 2808312 h 280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42887" h="2808312">
                <a:moveTo>
                  <a:pt x="0" y="0"/>
                </a:moveTo>
                <a:lnTo>
                  <a:pt x="2542887" y="0"/>
                </a:lnTo>
                <a:lnTo>
                  <a:pt x="2542887" y="2808312"/>
                </a:lnTo>
                <a:lnTo>
                  <a:pt x="0" y="280831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079776" y="1052736"/>
            <a:ext cx="5256584" cy="5805264"/>
          </a:xfrm>
          <a:custGeom>
            <a:avLst/>
            <a:gdLst>
              <a:gd name="connsiteX0" fmla="*/ 0 w 5256584"/>
              <a:gd name="connsiteY0" fmla="*/ 0 h 5805264"/>
              <a:gd name="connsiteX1" fmla="*/ 5256584 w 5256584"/>
              <a:gd name="connsiteY1" fmla="*/ 0 h 5805264"/>
              <a:gd name="connsiteX2" fmla="*/ 5256584 w 5256584"/>
              <a:gd name="connsiteY2" fmla="*/ 5805264 h 5805264"/>
              <a:gd name="connsiteX3" fmla="*/ 0 w 5256584"/>
              <a:gd name="connsiteY3" fmla="*/ 5805264 h 5805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6584" h="5805264">
                <a:moveTo>
                  <a:pt x="0" y="0"/>
                </a:moveTo>
                <a:lnTo>
                  <a:pt x="5256584" y="0"/>
                </a:lnTo>
                <a:lnTo>
                  <a:pt x="5256584" y="5805264"/>
                </a:lnTo>
                <a:lnTo>
                  <a:pt x="0" y="580526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4361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3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C5E4C6C3-ACB5-4B75-A51F-DDD267D32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03216" y="1268760"/>
            <a:ext cx="2675836" cy="4320480"/>
          </a:xfrm>
          <a:custGeom>
            <a:avLst/>
            <a:gdLst>
              <a:gd name="connsiteX0" fmla="*/ 981927 w 2675836"/>
              <a:gd name="connsiteY0" fmla="*/ 0 h 4320480"/>
              <a:gd name="connsiteX1" fmla="*/ 2675836 w 2675836"/>
              <a:gd name="connsiteY1" fmla="*/ 0 h 4320480"/>
              <a:gd name="connsiteX2" fmla="*/ 1693909 w 2675836"/>
              <a:gd name="connsiteY2" fmla="*/ 4320480 h 4320480"/>
              <a:gd name="connsiteX3" fmla="*/ 0 w 2675836"/>
              <a:gd name="connsiteY3" fmla="*/ 4320480 h 432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5836" h="4320480">
                <a:moveTo>
                  <a:pt x="981927" y="0"/>
                </a:moveTo>
                <a:lnTo>
                  <a:pt x="2675836" y="0"/>
                </a:lnTo>
                <a:lnTo>
                  <a:pt x="1693909" y="4320480"/>
                </a:lnTo>
                <a:lnTo>
                  <a:pt x="0" y="43204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81C8CA4E-D655-4686-BAA9-00AD783F0C7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16080" y="1268760"/>
            <a:ext cx="2675836" cy="4320480"/>
          </a:xfrm>
          <a:custGeom>
            <a:avLst/>
            <a:gdLst>
              <a:gd name="connsiteX0" fmla="*/ 981927 w 2675836"/>
              <a:gd name="connsiteY0" fmla="*/ 0 h 4320480"/>
              <a:gd name="connsiteX1" fmla="*/ 2675836 w 2675836"/>
              <a:gd name="connsiteY1" fmla="*/ 0 h 4320480"/>
              <a:gd name="connsiteX2" fmla="*/ 1693909 w 2675836"/>
              <a:gd name="connsiteY2" fmla="*/ 4320480 h 4320480"/>
              <a:gd name="connsiteX3" fmla="*/ 0 w 2675836"/>
              <a:gd name="connsiteY3" fmla="*/ 4320480 h 432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5836" h="4320480">
                <a:moveTo>
                  <a:pt x="981927" y="0"/>
                </a:moveTo>
                <a:lnTo>
                  <a:pt x="2675836" y="0"/>
                </a:lnTo>
                <a:lnTo>
                  <a:pt x="1693909" y="4320480"/>
                </a:lnTo>
                <a:lnTo>
                  <a:pt x="0" y="43204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D6ED7187-3EEF-4EAD-AAB7-223803113CE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728944" y="1268760"/>
            <a:ext cx="2675836" cy="4320480"/>
          </a:xfrm>
          <a:custGeom>
            <a:avLst/>
            <a:gdLst>
              <a:gd name="connsiteX0" fmla="*/ 981927 w 2675836"/>
              <a:gd name="connsiteY0" fmla="*/ 0 h 4320480"/>
              <a:gd name="connsiteX1" fmla="*/ 2675836 w 2675836"/>
              <a:gd name="connsiteY1" fmla="*/ 0 h 4320480"/>
              <a:gd name="connsiteX2" fmla="*/ 1693909 w 2675836"/>
              <a:gd name="connsiteY2" fmla="*/ 4320480 h 4320480"/>
              <a:gd name="connsiteX3" fmla="*/ 0 w 2675836"/>
              <a:gd name="connsiteY3" fmla="*/ 4320480 h 4320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5836" h="4320480">
                <a:moveTo>
                  <a:pt x="981927" y="0"/>
                </a:moveTo>
                <a:lnTo>
                  <a:pt x="2675836" y="0"/>
                </a:lnTo>
                <a:lnTo>
                  <a:pt x="1693909" y="4320480"/>
                </a:lnTo>
                <a:lnTo>
                  <a:pt x="0" y="43204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529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4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24654D7-564A-4116-929B-76F844E7A0B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444628" y="3429000"/>
            <a:ext cx="3870190" cy="3429000"/>
          </a:xfrm>
          <a:custGeom>
            <a:avLst/>
            <a:gdLst>
              <a:gd name="connsiteX0" fmla="*/ 0 w 3870190"/>
              <a:gd name="connsiteY0" fmla="*/ 0 h 3429000"/>
              <a:gd name="connsiteX1" fmla="*/ 3870190 w 3870190"/>
              <a:gd name="connsiteY1" fmla="*/ 0 h 3429000"/>
              <a:gd name="connsiteX2" fmla="*/ 3870190 w 3870190"/>
              <a:gd name="connsiteY2" fmla="*/ 3429000 h 3429000"/>
              <a:gd name="connsiteX3" fmla="*/ 0 w 387019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0190" h="3429000">
                <a:moveTo>
                  <a:pt x="0" y="0"/>
                </a:moveTo>
                <a:lnTo>
                  <a:pt x="3870190" y="0"/>
                </a:lnTo>
                <a:lnTo>
                  <a:pt x="387019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32636F5-E02A-458F-B668-6580411F80F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14818" y="3429000"/>
            <a:ext cx="3870190" cy="3429000"/>
          </a:xfrm>
          <a:custGeom>
            <a:avLst/>
            <a:gdLst>
              <a:gd name="connsiteX0" fmla="*/ 0 w 3870190"/>
              <a:gd name="connsiteY0" fmla="*/ 0 h 3429000"/>
              <a:gd name="connsiteX1" fmla="*/ 3870190 w 3870190"/>
              <a:gd name="connsiteY1" fmla="*/ 0 h 3429000"/>
              <a:gd name="connsiteX2" fmla="*/ 3870190 w 3870190"/>
              <a:gd name="connsiteY2" fmla="*/ 3429000 h 3429000"/>
              <a:gd name="connsiteX3" fmla="*/ 0 w 3870190"/>
              <a:gd name="connsiteY3" fmla="*/ 342900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70190" h="3429000">
                <a:moveTo>
                  <a:pt x="0" y="0"/>
                </a:moveTo>
                <a:lnTo>
                  <a:pt x="3870190" y="0"/>
                </a:lnTo>
                <a:lnTo>
                  <a:pt x="3870190" y="3429000"/>
                </a:lnTo>
                <a:lnTo>
                  <a:pt x="0" y="3429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35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5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6CFBB72-FF1C-4EDA-AFEC-1AA7DCE508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1867296" cy="3429000"/>
          </a:xfrm>
          <a:custGeom>
            <a:avLst/>
            <a:gdLst>
              <a:gd name="connsiteX0" fmla="*/ 0 w 1867296"/>
              <a:gd name="connsiteY0" fmla="*/ 0 h 2082924"/>
              <a:gd name="connsiteX1" fmla="*/ 1867296 w 1867296"/>
              <a:gd name="connsiteY1" fmla="*/ 0 h 2082924"/>
              <a:gd name="connsiteX2" fmla="*/ 1867296 w 1867296"/>
              <a:gd name="connsiteY2" fmla="*/ 2082924 h 2082924"/>
              <a:gd name="connsiteX3" fmla="*/ 0 w 1867296"/>
              <a:gd name="connsiteY3" fmla="*/ 2082924 h 208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7296" h="2082924">
                <a:moveTo>
                  <a:pt x="0" y="0"/>
                </a:moveTo>
                <a:lnTo>
                  <a:pt x="1867296" y="0"/>
                </a:lnTo>
                <a:lnTo>
                  <a:pt x="1867296" y="2082924"/>
                </a:lnTo>
                <a:lnTo>
                  <a:pt x="0" y="20829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6" name="Picture Placeholder 3">
            <a:extLst>
              <a:ext uri="{FF2B5EF4-FFF2-40B4-BE49-F238E27FC236}">
                <a16:creationId xmlns:a16="http://schemas.microsoft.com/office/drawing/2014/main" id="{07D95B17-69D0-4F4E-9F4E-F80EDA771FC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91544" y="3429000"/>
            <a:ext cx="3096344" cy="3429000"/>
          </a:xfrm>
          <a:custGeom>
            <a:avLst/>
            <a:gdLst>
              <a:gd name="connsiteX0" fmla="*/ 0 w 1867296"/>
              <a:gd name="connsiteY0" fmla="*/ 0 h 2082924"/>
              <a:gd name="connsiteX1" fmla="*/ 1867296 w 1867296"/>
              <a:gd name="connsiteY1" fmla="*/ 0 h 2082924"/>
              <a:gd name="connsiteX2" fmla="*/ 1867296 w 1867296"/>
              <a:gd name="connsiteY2" fmla="*/ 2082924 h 2082924"/>
              <a:gd name="connsiteX3" fmla="*/ 0 w 1867296"/>
              <a:gd name="connsiteY3" fmla="*/ 2082924 h 208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7296" h="2082924">
                <a:moveTo>
                  <a:pt x="0" y="0"/>
                </a:moveTo>
                <a:lnTo>
                  <a:pt x="1867296" y="0"/>
                </a:lnTo>
                <a:lnTo>
                  <a:pt x="1867296" y="2082924"/>
                </a:lnTo>
                <a:lnTo>
                  <a:pt x="0" y="20829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CD3E583B-3597-48CD-B5A1-BAF765C3723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12136" y="3429000"/>
            <a:ext cx="3096344" cy="1603944"/>
          </a:xfrm>
          <a:custGeom>
            <a:avLst/>
            <a:gdLst>
              <a:gd name="connsiteX0" fmla="*/ 0 w 1867296"/>
              <a:gd name="connsiteY0" fmla="*/ 0 h 2082924"/>
              <a:gd name="connsiteX1" fmla="*/ 1867296 w 1867296"/>
              <a:gd name="connsiteY1" fmla="*/ 0 h 2082924"/>
              <a:gd name="connsiteX2" fmla="*/ 1867296 w 1867296"/>
              <a:gd name="connsiteY2" fmla="*/ 2082924 h 2082924"/>
              <a:gd name="connsiteX3" fmla="*/ 0 w 1867296"/>
              <a:gd name="connsiteY3" fmla="*/ 2082924 h 208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7296" h="2082924">
                <a:moveTo>
                  <a:pt x="0" y="0"/>
                </a:moveTo>
                <a:lnTo>
                  <a:pt x="1867296" y="0"/>
                </a:lnTo>
                <a:lnTo>
                  <a:pt x="1867296" y="2082924"/>
                </a:lnTo>
                <a:lnTo>
                  <a:pt x="0" y="20829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B7C88796-56E7-4B2F-AF5C-06A99AD11F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12136" y="5157192"/>
            <a:ext cx="3096344" cy="1700808"/>
          </a:xfrm>
          <a:custGeom>
            <a:avLst/>
            <a:gdLst>
              <a:gd name="connsiteX0" fmla="*/ 0 w 1867296"/>
              <a:gd name="connsiteY0" fmla="*/ 0 h 2082924"/>
              <a:gd name="connsiteX1" fmla="*/ 1867296 w 1867296"/>
              <a:gd name="connsiteY1" fmla="*/ 0 h 2082924"/>
              <a:gd name="connsiteX2" fmla="*/ 1867296 w 1867296"/>
              <a:gd name="connsiteY2" fmla="*/ 2082924 h 2082924"/>
              <a:gd name="connsiteX3" fmla="*/ 0 w 1867296"/>
              <a:gd name="connsiteY3" fmla="*/ 2082924 h 208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7296" h="2082924">
                <a:moveTo>
                  <a:pt x="0" y="0"/>
                </a:moveTo>
                <a:lnTo>
                  <a:pt x="1867296" y="0"/>
                </a:lnTo>
                <a:lnTo>
                  <a:pt x="1867296" y="2082924"/>
                </a:lnTo>
                <a:lnTo>
                  <a:pt x="0" y="20829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CEA9CAC6-B117-41F0-9929-20723B05210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32728" y="3429000"/>
            <a:ext cx="3759272" cy="3429000"/>
          </a:xfrm>
          <a:custGeom>
            <a:avLst/>
            <a:gdLst>
              <a:gd name="connsiteX0" fmla="*/ 0 w 1867296"/>
              <a:gd name="connsiteY0" fmla="*/ 0 h 2082924"/>
              <a:gd name="connsiteX1" fmla="*/ 1867296 w 1867296"/>
              <a:gd name="connsiteY1" fmla="*/ 0 h 2082924"/>
              <a:gd name="connsiteX2" fmla="*/ 1867296 w 1867296"/>
              <a:gd name="connsiteY2" fmla="*/ 2082924 h 2082924"/>
              <a:gd name="connsiteX3" fmla="*/ 0 w 1867296"/>
              <a:gd name="connsiteY3" fmla="*/ 2082924 h 208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7296" h="2082924">
                <a:moveTo>
                  <a:pt x="0" y="0"/>
                </a:moveTo>
                <a:lnTo>
                  <a:pt x="1867296" y="0"/>
                </a:lnTo>
                <a:lnTo>
                  <a:pt x="1867296" y="2082924"/>
                </a:lnTo>
                <a:lnTo>
                  <a:pt x="0" y="20829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73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6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FDEB5E1-4413-49E1-B15D-D26E369F6C7C}"/>
              </a:ext>
            </a:extLst>
          </p:cNvPr>
          <p:cNvSpPr/>
          <p:nvPr userDrawn="1"/>
        </p:nvSpPr>
        <p:spPr>
          <a:xfrm>
            <a:off x="7193325" y="0"/>
            <a:ext cx="499867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3CD0025F-653E-4F78-A6DA-1E7767F7049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53767" y="0"/>
            <a:ext cx="2239558" cy="1934285"/>
          </a:xfrm>
          <a:custGeom>
            <a:avLst/>
            <a:gdLst>
              <a:gd name="connsiteX0" fmla="*/ 0 w 2239558"/>
              <a:gd name="connsiteY0" fmla="*/ 0 h 1934285"/>
              <a:gd name="connsiteX1" fmla="*/ 2239558 w 2239558"/>
              <a:gd name="connsiteY1" fmla="*/ 0 h 1934285"/>
              <a:gd name="connsiteX2" fmla="*/ 2239558 w 2239558"/>
              <a:gd name="connsiteY2" fmla="*/ 1934285 h 1934285"/>
              <a:gd name="connsiteX3" fmla="*/ 0 w 2239558"/>
              <a:gd name="connsiteY3" fmla="*/ 1934285 h 193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9558" h="1934285">
                <a:moveTo>
                  <a:pt x="0" y="0"/>
                </a:moveTo>
                <a:lnTo>
                  <a:pt x="2239558" y="0"/>
                </a:lnTo>
                <a:lnTo>
                  <a:pt x="2239558" y="1934285"/>
                </a:lnTo>
                <a:lnTo>
                  <a:pt x="0" y="1934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4E1CF4A8-AF6D-4F78-956C-10ED5821FD3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953767" y="1934285"/>
            <a:ext cx="2239558" cy="1934285"/>
          </a:xfrm>
          <a:custGeom>
            <a:avLst/>
            <a:gdLst>
              <a:gd name="connsiteX0" fmla="*/ 0 w 2239558"/>
              <a:gd name="connsiteY0" fmla="*/ 0 h 1934285"/>
              <a:gd name="connsiteX1" fmla="*/ 2239558 w 2239558"/>
              <a:gd name="connsiteY1" fmla="*/ 0 h 1934285"/>
              <a:gd name="connsiteX2" fmla="*/ 2239558 w 2239558"/>
              <a:gd name="connsiteY2" fmla="*/ 1934285 h 1934285"/>
              <a:gd name="connsiteX3" fmla="*/ 0 w 2239558"/>
              <a:gd name="connsiteY3" fmla="*/ 1934285 h 193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9558" h="1934285">
                <a:moveTo>
                  <a:pt x="0" y="0"/>
                </a:moveTo>
                <a:lnTo>
                  <a:pt x="2239558" y="0"/>
                </a:lnTo>
                <a:lnTo>
                  <a:pt x="2239558" y="1934285"/>
                </a:lnTo>
                <a:lnTo>
                  <a:pt x="0" y="1934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F521CE4C-604C-4CFF-90C3-908299B8147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953767" y="3874647"/>
            <a:ext cx="2239558" cy="1934285"/>
          </a:xfrm>
          <a:custGeom>
            <a:avLst/>
            <a:gdLst>
              <a:gd name="connsiteX0" fmla="*/ 0 w 2239558"/>
              <a:gd name="connsiteY0" fmla="*/ 0 h 1934285"/>
              <a:gd name="connsiteX1" fmla="*/ 2239558 w 2239558"/>
              <a:gd name="connsiteY1" fmla="*/ 0 h 1934285"/>
              <a:gd name="connsiteX2" fmla="*/ 2239558 w 2239558"/>
              <a:gd name="connsiteY2" fmla="*/ 1934285 h 1934285"/>
              <a:gd name="connsiteX3" fmla="*/ 0 w 2239558"/>
              <a:gd name="connsiteY3" fmla="*/ 1934285 h 193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9558" h="1934285">
                <a:moveTo>
                  <a:pt x="0" y="0"/>
                </a:moveTo>
                <a:lnTo>
                  <a:pt x="2239558" y="0"/>
                </a:lnTo>
                <a:lnTo>
                  <a:pt x="2239558" y="1934285"/>
                </a:lnTo>
                <a:lnTo>
                  <a:pt x="0" y="1934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3F76FD6B-222D-4D20-999A-DBECB433564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953767" y="5815009"/>
            <a:ext cx="2239558" cy="1934285"/>
          </a:xfrm>
          <a:custGeom>
            <a:avLst/>
            <a:gdLst>
              <a:gd name="connsiteX0" fmla="*/ 0 w 2239558"/>
              <a:gd name="connsiteY0" fmla="*/ 0 h 1934285"/>
              <a:gd name="connsiteX1" fmla="*/ 2239558 w 2239558"/>
              <a:gd name="connsiteY1" fmla="*/ 0 h 1934285"/>
              <a:gd name="connsiteX2" fmla="*/ 2239558 w 2239558"/>
              <a:gd name="connsiteY2" fmla="*/ 1934285 h 1934285"/>
              <a:gd name="connsiteX3" fmla="*/ 0 w 2239558"/>
              <a:gd name="connsiteY3" fmla="*/ 1934285 h 1934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39558" h="1934285">
                <a:moveTo>
                  <a:pt x="0" y="0"/>
                </a:moveTo>
                <a:lnTo>
                  <a:pt x="2239558" y="0"/>
                </a:lnTo>
                <a:lnTo>
                  <a:pt x="2239558" y="1934285"/>
                </a:lnTo>
                <a:lnTo>
                  <a:pt x="0" y="19342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586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7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1755549-BB0F-42B6-A843-45A17812993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132856"/>
            <a:ext cx="6450628" cy="4725143"/>
          </a:xfrm>
          <a:custGeom>
            <a:avLst/>
            <a:gdLst>
              <a:gd name="connsiteX0" fmla="*/ 0 w 6450628"/>
              <a:gd name="connsiteY0" fmla="*/ 0 h 4725143"/>
              <a:gd name="connsiteX1" fmla="*/ 6450628 w 6450628"/>
              <a:gd name="connsiteY1" fmla="*/ 0 h 4725143"/>
              <a:gd name="connsiteX2" fmla="*/ 6450628 w 6450628"/>
              <a:gd name="connsiteY2" fmla="*/ 4725143 h 4725143"/>
              <a:gd name="connsiteX3" fmla="*/ 0 w 6450628"/>
              <a:gd name="connsiteY3" fmla="*/ 4725143 h 4725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50628" h="4725143">
                <a:moveTo>
                  <a:pt x="0" y="0"/>
                </a:moveTo>
                <a:lnTo>
                  <a:pt x="6450628" y="0"/>
                </a:lnTo>
                <a:lnTo>
                  <a:pt x="6450628" y="4725143"/>
                </a:lnTo>
                <a:lnTo>
                  <a:pt x="0" y="47251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0094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9A7CEF4-188F-4D0A-8968-1BD49D8192A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28248" y="1710722"/>
            <a:ext cx="3025552" cy="4286268"/>
          </a:xfrm>
          <a:custGeom>
            <a:avLst/>
            <a:gdLst>
              <a:gd name="connsiteX0" fmla="*/ 0 w 3025552"/>
              <a:gd name="connsiteY0" fmla="*/ 0 h 4286268"/>
              <a:gd name="connsiteX1" fmla="*/ 3025552 w 3025552"/>
              <a:gd name="connsiteY1" fmla="*/ 0 h 4286268"/>
              <a:gd name="connsiteX2" fmla="*/ 3025552 w 3025552"/>
              <a:gd name="connsiteY2" fmla="*/ 4286268 h 4286268"/>
              <a:gd name="connsiteX3" fmla="*/ 0 w 3025552"/>
              <a:gd name="connsiteY3" fmla="*/ 4286268 h 42862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25552" h="4286268">
                <a:moveTo>
                  <a:pt x="0" y="0"/>
                </a:moveTo>
                <a:lnTo>
                  <a:pt x="3025552" y="0"/>
                </a:lnTo>
                <a:lnTo>
                  <a:pt x="3025552" y="4286268"/>
                </a:lnTo>
                <a:lnTo>
                  <a:pt x="0" y="428626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B54FAF6-1B06-4332-9809-C4C92E230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3" y="359617"/>
            <a:ext cx="10515600" cy="605483"/>
          </a:xfrm>
        </p:spPr>
        <p:txBody>
          <a:bodyPr/>
          <a:lstStyle>
            <a:lvl1pPr algn="l"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reeform 19">
            <a:extLst>
              <a:ext uri="{FF2B5EF4-FFF2-40B4-BE49-F238E27FC236}">
                <a16:creationId xmlns:a16="http://schemas.microsoft.com/office/drawing/2014/main" id="{172EA0EA-5EDB-463D-AAC5-94FDB7874D54}"/>
              </a:ext>
            </a:extLst>
          </p:cNvPr>
          <p:cNvSpPr>
            <a:spLocks/>
          </p:cNvSpPr>
          <p:nvPr userDrawn="1"/>
        </p:nvSpPr>
        <p:spPr bwMode="auto">
          <a:xfrm>
            <a:off x="11537433" y="332656"/>
            <a:ext cx="432898" cy="431218"/>
          </a:xfrm>
          <a:custGeom>
            <a:avLst/>
            <a:gdLst>
              <a:gd name="T0" fmla="*/ 162 w 324"/>
              <a:gd name="T1" fmla="*/ 0 h 323"/>
              <a:gd name="T2" fmla="*/ 48 w 324"/>
              <a:gd name="T3" fmla="*/ 47 h 323"/>
              <a:gd name="T4" fmla="*/ 0 w 324"/>
              <a:gd name="T5" fmla="*/ 162 h 323"/>
              <a:gd name="T6" fmla="*/ 162 w 324"/>
              <a:gd name="T7" fmla="*/ 323 h 323"/>
              <a:gd name="T8" fmla="*/ 324 w 324"/>
              <a:gd name="T9" fmla="*/ 162 h 323"/>
              <a:gd name="T10" fmla="*/ 276 w 324"/>
              <a:gd name="T11" fmla="*/ 47 h 323"/>
              <a:gd name="T12" fmla="*/ 162 w 324"/>
              <a:gd name="T13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4" h="323">
                <a:moveTo>
                  <a:pt x="162" y="0"/>
                </a:moveTo>
                <a:cubicBezTo>
                  <a:pt x="119" y="0"/>
                  <a:pt x="78" y="17"/>
                  <a:pt x="48" y="47"/>
                </a:cubicBezTo>
                <a:cubicBezTo>
                  <a:pt x="17" y="78"/>
                  <a:pt x="0" y="118"/>
                  <a:pt x="0" y="162"/>
                </a:cubicBezTo>
                <a:cubicBezTo>
                  <a:pt x="0" y="251"/>
                  <a:pt x="73" y="323"/>
                  <a:pt x="162" y="323"/>
                </a:cubicBezTo>
                <a:cubicBezTo>
                  <a:pt x="251" y="323"/>
                  <a:pt x="324" y="251"/>
                  <a:pt x="324" y="162"/>
                </a:cubicBezTo>
                <a:cubicBezTo>
                  <a:pt x="324" y="118"/>
                  <a:pt x="307" y="78"/>
                  <a:pt x="276" y="47"/>
                </a:cubicBezTo>
                <a:cubicBezTo>
                  <a:pt x="246" y="17"/>
                  <a:pt x="205" y="0"/>
                  <a:pt x="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Slide Number Placeholder 13">
            <a:extLst>
              <a:ext uri="{FF2B5EF4-FFF2-40B4-BE49-F238E27FC236}">
                <a16:creationId xmlns:a16="http://schemas.microsoft.com/office/drawing/2014/main" id="{E5AFC572-4A39-40EB-97BA-91493E017D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087" y="411103"/>
            <a:ext cx="651079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fld id="{12ECA992-A3F4-43F5-9894-C8C908A8F4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181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B54FAF6-1B06-4332-9809-C4C92E230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3" y="359617"/>
            <a:ext cx="10515600" cy="605483"/>
          </a:xfrm>
        </p:spPr>
        <p:txBody>
          <a:bodyPr/>
          <a:lstStyle>
            <a:lvl1pPr algn="l"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reeform 19">
            <a:extLst>
              <a:ext uri="{FF2B5EF4-FFF2-40B4-BE49-F238E27FC236}">
                <a16:creationId xmlns:a16="http://schemas.microsoft.com/office/drawing/2014/main" id="{E8E59CC9-48E3-472D-A91C-86E65DDE36B5}"/>
              </a:ext>
            </a:extLst>
          </p:cNvPr>
          <p:cNvSpPr>
            <a:spLocks/>
          </p:cNvSpPr>
          <p:nvPr userDrawn="1"/>
        </p:nvSpPr>
        <p:spPr bwMode="auto">
          <a:xfrm>
            <a:off x="11537433" y="332656"/>
            <a:ext cx="432898" cy="431218"/>
          </a:xfrm>
          <a:custGeom>
            <a:avLst/>
            <a:gdLst>
              <a:gd name="T0" fmla="*/ 162 w 324"/>
              <a:gd name="T1" fmla="*/ 0 h 323"/>
              <a:gd name="T2" fmla="*/ 48 w 324"/>
              <a:gd name="T3" fmla="*/ 47 h 323"/>
              <a:gd name="T4" fmla="*/ 0 w 324"/>
              <a:gd name="T5" fmla="*/ 162 h 323"/>
              <a:gd name="T6" fmla="*/ 162 w 324"/>
              <a:gd name="T7" fmla="*/ 323 h 323"/>
              <a:gd name="T8" fmla="*/ 324 w 324"/>
              <a:gd name="T9" fmla="*/ 162 h 323"/>
              <a:gd name="T10" fmla="*/ 276 w 324"/>
              <a:gd name="T11" fmla="*/ 47 h 323"/>
              <a:gd name="T12" fmla="*/ 162 w 324"/>
              <a:gd name="T13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4" h="323">
                <a:moveTo>
                  <a:pt x="162" y="0"/>
                </a:moveTo>
                <a:cubicBezTo>
                  <a:pt x="119" y="0"/>
                  <a:pt x="78" y="17"/>
                  <a:pt x="48" y="47"/>
                </a:cubicBezTo>
                <a:cubicBezTo>
                  <a:pt x="17" y="78"/>
                  <a:pt x="0" y="118"/>
                  <a:pt x="0" y="162"/>
                </a:cubicBezTo>
                <a:cubicBezTo>
                  <a:pt x="0" y="251"/>
                  <a:pt x="73" y="323"/>
                  <a:pt x="162" y="323"/>
                </a:cubicBezTo>
                <a:cubicBezTo>
                  <a:pt x="251" y="323"/>
                  <a:pt x="324" y="251"/>
                  <a:pt x="324" y="162"/>
                </a:cubicBezTo>
                <a:cubicBezTo>
                  <a:pt x="324" y="118"/>
                  <a:pt x="307" y="78"/>
                  <a:pt x="276" y="47"/>
                </a:cubicBezTo>
                <a:cubicBezTo>
                  <a:pt x="246" y="17"/>
                  <a:pt x="205" y="0"/>
                  <a:pt x="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Slide Number Placeholder 13">
            <a:extLst>
              <a:ext uri="{FF2B5EF4-FFF2-40B4-BE49-F238E27FC236}">
                <a16:creationId xmlns:a16="http://schemas.microsoft.com/office/drawing/2014/main" id="{30809F0C-D5FF-4503-96FE-495114CB42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087" y="411103"/>
            <a:ext cx="651079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fld id="{12ECA992-A3F4-43F5-9894-C8C908A8F4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755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9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3">
            <a:extLst>
              <a:ext uri="{FF2B5EF4-FFF2-40B4-BE49-F238E27FC236}">
                <a16:creationId xmlns:a16="http://schemas.microsoft.com/office/drawing/2014/main" id="{1FE2BFCB-54DB-4B74-8136-BA944B5C9B9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230473" y="1700786"/>
            <a:ext cx="1659636" cy="1659636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Freeform 19">
            <a:extLst>
              <a:ext uri="{FF2B5EF4-FFF2-40B4-BE49-F238E27FC236}">
                <a16:creationId xmlns:a16="http://schemas.microsoft.com/office/drawing/2014/main" id="{EF0DB1A3-FAD9-4F5A-B8DE-A263B11E2EB6}"/>
              </a:ext>
            </a:extLst>
          </p:cNvPr>
          <p:cNvSpPr>
            <a:spLocks/>
          </p:cNvSpPr>
          <p:nvPr userDrawn="1"/>
        </p:nvSpPr>
        <p:spPr bwMode="auto">
          <a:xfrm>
            <a:off x="11537433" y="333486"/>
            <a:ext cx="432898" cy="431218"/>
          </a:xfrm>
          <a:custGeom>
            <a:avLst/>
            <a:gdLst>
              <a:gd name="T0" fmla="*/ 162 w 324"/>
              <a:gd name="T1" fmla="*/ 0 h 323"/>
              <a:gd name="T2" fmla="*/ 48 w 324"/>
              <a:gd name="T3" fmla="*/ 47 h 323"/>
              <a:gd name="T4" fmla="*/ 0 w 324"/>
              <a:gd name="T5" fmla="*/ 162 h 323"/>
              <a:gd name="T6" fmla="*/ 162 w 324"/>
              <a:gd name="T7" fmla="*/ 323 h 323"/>
              <a:gd name="T8" fmla="*/ 324 w 324"/>
              <a:gd name="T9" fmla="*/ 162 h 323"/>
              <a:gd name="T10" fmla="*/ 276 w 324"/>
              <a:gd name="T11" fmla="*/ 47 h 323"/>
              <a:gd name="T12" fmla="*/ 162 w 324"/>
              <a:gd name="T13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4" h="323">
                <a:moveTo>
                  <a:pt x="162" y="0"/>
                </a:moveTo>
                <a:cubicBezTo>
                  <a:pt x="119" y="0"/>
                  <a:pt x="78" y="17"/>
                  <a:pt x="48" y="47"/>
                </a:cubicBezTo>
                <a:cubicBezTo>
                  <a:pt x="17" y="78"/>
                  <a:pt x="0" y="118"/>
                  <a:pt x="0" y="162"/>
                </a:cubicBezTo>
                <a:cubicBezTo>
                  <a:pt x="0" y="251"/>
                  <a:pt x="73" y="323"/>
                  <a:pt x="162" y="323"/>
                </a:cubicBezTo>
                <a:cubicBezTo>
                  <a:pt x="251" y="323"/>
                  <a:pt x="324" y="251"/>
                  <a:pt x="324" y="162"/>
                </a:cubicBezTo>
                <a:cubicBezTo>
                  <a:pt x="324" y="118"/>
                  <a:pt x="307" y="78"/>
                  <a:pt x="276" y="47"/>
                </a:cubicBezTo>
                <a:cubicBezTo>
                  <a:pt x="246" y="17"/>
                  <a:pt x="205" y="0"/>
                  <a:pt x="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Slide Number Placeholder 13">
            <a:extLst>
              <a:ext uri="{FF2B5EF4-FFF2-40B4-BE49-F238E27FC236}">
                <a16:creationId xmlns:a16="http://schemas.microsoft.com/office/drawing/2014/main" id="{D103CD1C-D1CF-4DB2-BC23-7CC086BF2C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044" y="411933"/>
            <a:ext cx="489165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fld id="{12ECA992-A3F4-43F5-9894-C8C908A8F4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7">
            <a:extLst>
              <a:ext uri="{FF2B5EF4-FFF2-40B4-BE49-F238E27FC236}">
                <a16:creationId xmlns:a16="http://schemas.microsoft.com/office/drawing/2014/main" id="{72830A9B-03F7-4093-959C-12538A462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3" y="359617"/>
            <a:ext cx="10515600" cy="605483"/>
          </a:xfrm>
          <a:prstGeom prst="rect">
            <a:avLst/>
          </a:prstGeom>
        </p:spPr>
        <p:txBody>
          <a:bodyPr/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950652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B54FAF6-1B06-4332-9809-C4C92E230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3" y="359617"/>
            <a:ext cx="10515600" cy="605483"/>
          </a:xfrm>
        </p:spPr>
        <p:txBody>
          <a:bodyPr/>
          <a:lstStyle>
            <a:lvl1pPr algn="l"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14">
            <a:extLst>
              <a:ext uri="{FF2B5EF4-FFF2-40B4-BE49-F238E27FC236}">
                <a16:creationId xmlns:a16="http://schemas.microsoft.com/office/drawing/2014/main" id="{ABFF2CE3-7D71-4ED8-BC21-5F80D12D4F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33559" y="3925614"/>
            <a:ext cx="2024602" cy="2095675"/>
          </a:xfrm>
          <a:custGeom>
            <a:avLst/>
            <a:gdLst>
              <a:gd name="connsiteX0" fmla="*/ 0 w 2024602"/>
              <a:gd name="connsiteY0" fmla="*/ 0 h 2095675"/>
              <a:gd name="connsiteX1" fmla="*/ 2024602 w 2024602"/>
              <a:gd name="connsiteY1" fmla="*/ 0 h 2095675"/>
              <a:gd name="connsiteX2" fmla="*/ 2024602 w 2024602"/>
              <a:gd name="connsiteY2" fmla="*/ 2095675 h 2095675"/>
              <a:gd name="connsiteX3" fmla="*/ 0 w 2024602"/>
              <a:gd name="connsiteY3" fmla="*/ 2095675 h 209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4602" h="2095675">
                <a:moveTo>
                  <a:pt x="0" y="0"/>
                </a:moveTo>
                <a:lnTo>
                  <a:pt x="2024602" y="0"/>
                </a:lnTo>
                <a:lnTo>
                  <a:pt x="2024602" y="2095675"/>
                </a:lnTo>
                <a:lnTo>
                  <a:pt x="0" y="20956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id="{CCE3D1D4-A108-4E3C-B44F-8DBA5FEDA1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82111" y="1791521"/>
            <a:ext cx="2024602" cy="2016919"/>
          </a:xfrm>
          <a:custGeom>
            <a:avLst/>
            <a:gdLst>
              <a:gd name="connsiteX0" fmla="*/ 0 w 2024602"/>
              <a:gd name="connsiteY0" fmla="*/ 0 h 2016919"/>
              <a:gd name="connsiteX1" fmla="*/ 2024602 w 2024602"/>
              <a:gd name="connsiteY1" fmla="*/ 0 h 2016919"/>
              <a:gd name="connsiteX2" fmla="*/ 2024602 w 2024602"/>
              <a:gd name="connsiteY2" fmla="*/ 2016919 h 2016919"/>
              <a:gd name="connsiteX3" fmla="*/ 0 w 2024602"/>
              <a:gd name="connsiteY3" fmla="*/ 2016919 h 2016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4602" h="2016919">
                <a:moveTo>
                  <a:pt x="0" y="0"/>
                </a:moveTo>
                <a:lnTo>
                  <a:pt x="2024602" y="0"/>
                </a:lnTo>
                <a:lnTo>
                  <a:pt x="2024602" y="2016919"/>
                </a:lnTo>
                <a:lnTo>
                  <a:pt x="0" y="20169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6358F9E-6DC3-41AE-8E1B-648A2E91DB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39039" y="3925614"/>
            <a:ext cx="2024602" cy="2095675"/>
          </a:xfrm>
          <a:custGeom>
            <a:avLst/>
            <a:gdLst>
              <a:gd name="connsiteX0" fmla="*/ 0 w 2024602"/>
              <a:gd name="connsiteY0" fmla="*/ 0 h 2095675"/>
              <a:gd name="connsiteX1" fmla="*/ 2024602 w 2024602"/>
              <a:gd name="connsiteY1" fmla="*/ 0 h 2095675"/>
              <a:gd name="connsiteX2" fmla="*/ 2024602 w 2024602"/>
              <a:gd name="connsiteY2" fmla="*/ 2095675 h 2095675"/>
              <a:gd name="connsiteX3" fmla="*/ 0 w 2024602"/>
              <a:gd name="connsiteY3" fmla="*/ 2095675 h 209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4602" h="2095675">
                <a:moveTo>
                  <a:pt x="0" y="0"/>
                </a:moveTo>
                <a:lnTo>
                  <a:pt x="2024602" y="0"/>
                </a:lnTo>
                <a:lnTo>
                  <a:pt x="2024602" y="2095675"/>
                </a:lnTo>
                <a:lnTo>
                  <a:pt x="0" y="20956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" name="Picture Placeholder 17">
            <a:extLst>
              <a:ext uri="{FF2B5EF4-FFF2-40B4-BE49-F238E27FC236}">
                <a16:creationId xmlns:a16="http://schemas.microsoft.com/office/drawing/2014/main" id="{BCE834A2-6065-47C9-8D5C-AF7FBA195D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91778" y="1791521"/>
            <a:ext cx="2082229" cy="2016919"/>
          </a:xfrm>
          <a:custGeom>
            <a:avLst/>
            <a:gdLst>
              <a:gd name="connsiteX0" fmla="*/ 0 w 2082229"/>
              <a:gd name="connsiteY0" fmla="*/ 0 h 2016919"/>
              <a:gd name="connsiteX1" fmla="*/ 2082229 w 2082229"/>
              <a:gd name="connsiteY1" fmla="*/ 0 h 2016919"/>
              <a:gd name="connsiteX2" fmla="*/ 2082229 w 2082229"/>
              <a:gd name="connsiteY2" fmla="*/ 2016919 h 2016919"/>
              <a:gd name="connsiteX3" fmla="*/ 0 w 2082229"/>
              <a:gd name="connsiteY3" fmla="*/ 2016919 h 2016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229" h="2016919">
                <a:moveTo>
                  <a:pt x="0" y="0"/>
                </a:moveTo>
                <a:lnTo>
                  <a:pt x="2082229" y="0"/>
                </a:lnTo>
                <a:lnTo>
                  <a:pt x="2082229" y="2016919"/>
                </a:lnTo>
                <a:lnTo>
                  <a:pt x="0" y="20169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FDB5FA0-D55F-41CD-A647-B561293D39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3193" y="1791521"/>
            <a:ext cx="2082229" cy="2016919"/>
          </a:xfrm>
          <a:custGeom>
            <a:avLst/>
            <a:gdLst>
              <a:gd name="connsiteX0" fmla="*/ 0 w 2082229"/>
              <a:gd name="connsiteY0" fmla="*/ 0 h 2016919"/>
              <a:gd name="connsiteX1" fmla="*/ 2082229 w 2082229"/>
              <a:gd name="connsiteY1" fmla="*/ 0 h 2016919"/>
              <a:gd name="connsiteX2" fmla="*/ 2082229 w 2082229"/>
              <a:gd name="connsiteY2" fmla="*/ 2016919 h 2016919"/>
              <a:gd name="connsiteX3" fmla="*/ 0 w 2082229"/>
              <a:gd name="connsiteY3" fmla="*/ 2016919 h 20169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229" h="2016919">
                <a:moveTo>
                  <a:pt x="0" y="0"/>
                </a:moveTo>
                <a:lnTo>
                  <a:pt x="2082229" y="0"/>
                </a:lnTo>
                <a:lnTo>
                  <a:pt x="2082229" y="2016919"/>
                </a:lnTo>
                <a:lnTo>
                  <a:pt x="0" y="201691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5" name="Freeform 19">
            <a:extLst>
              <a:ext uri="{FF2B5EF4-FFF2-40B4-BE49-F238E27FC236}">
                <a16:creationId xmlns:a16="http://schemas.microsoft.com/office/drawing/2014/main" id="{0A7F1912-3F6E-4767-9946-FFE578439748}"/>
              </a:ext>
            </a:extLst>
          </p:cNvPr>
          <p:cNvSpPr>
            <a:spLocks/>
          </p:cNvSpPr>
          <p:nvPr userDrawn="1"/>
        </p:nvSpPr>
        <p:spPr bwMode="auto">
          <a:xfrm>
            <a:off x="11537433" y="332656"/>
            <a:ext cx="432898" cy="431218"/>
          </a:xfrm>
          <a:custGeom>
            <a:avLst/>
            <a:gdLst>
              <a:gd name="T0" fmla="*/ 162 w 324"/>
              <a:gd name="T1" fmla="*/ 0 h 323"/>
              <a:gd name="T2" fmla="*/ 48 w 324"/>
              <a:gd name="T3" fmla="*/ 47 h 323"/>
              <a:gd name="T4" fmla="*/ 0 w 324"/>
              <a:gd name="T5" fmla="*/ 162 h 323"/>
              <a:gd name="T6" fmla="*/ 162 w 324"/>
              <a:gd name="T7" fmla="*/ 323 h 323"/>
              <a:gd name="T8" fmla="*/ 324 w 324"/>
              <a:gd name="T9" fmla="*/ 162 h 323"/>
              <a:gd name="T10" fmla="*/ 276 w 324"/>
              <a:gd name="T11" fmla="*/ 47 h 323"/>
              <a:gd name="T12" fmla="*/ 162 w 324"/>
              <a:gd name="T13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4" h="323">
                <a:moveTo>
                  <a:pt x="162" y="0"/>
                </a:moveTo>
                <a:cubicBezTo>
                  <a:pt x="119" y="0"/>
                  <a:pt x="78" y="17"/>
                  <a:pt x="48" y="47"/>
                </a:cubicBezTo>
                <a:cubicBezTo>
                  <a:pt x="17" y="78"/>
                  <a:pt x="0" y="118"/>
                  <a:pt x="0" y="162"/>
                </a:cubicBezTo>
                <a:cubicBezTo>
                  <a:pt x="0" y="251"/>
                  <a:pt x="73" y="323"/>
                  <a:pt x="162" y="323"/>
                </a:cubicBezTo>
                <a:cubicBezTo>
                  <a:pt x="251" y="323"/>
                  <a:pt x="324" y="251"/>
                  <a:pt x="324" y="162"/>
                </a:cubicBezTo>
                <a:cubicBezTo>
                  <a:pt x="324" y="118"/>
                  <a:pt x="307" y="78"/>
                  <a:pt x="276" y="47"/>
                </a:cubicBezTo>
                <a:cubicBezTo>
                  <a:pt x="246" y="17"/>
                  <a:pt x="205" y="0"/>
                  <a:pt x="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Slide Number Placeholder 13">
            <a:extLst>
              <a:ext uri="{FF2B5EF4-FFF2-40B4-BE49-F238E27FC236}">
                <a16:creationId xmlns:a16="http://schemas.microsoft.com/office/drawing/2014/main" id="{75901489-0D95-4814-AC50-6BE83681C1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087" y="411103"/>
            <a:ext cx="651079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fld id="{12ECA992-A3F4-43F5-9894-C8C908A8F4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09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811D56-04F9-4C62-9EDB-78E3CD1ED2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B0A4836-3149-4BB5-BD09-2A024E0E5B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20136" y="1514203"/>
            <a:ext cx="4871864" cy="5343797"/>
          </a:xfrm>
          <a:custGeom>
            <a:avLst/>
            <a:gdLst>
              <a:gd name="connsiteX0" fmla="*/ 0 w 4871864"/>
              <a:gd name="connsiteY0" fmla="*/ 0 h 5343797"/>
              <a:gd name="connsiteX1" fmla="*/ 4871864 w 4871864"/>
              <a:gd name="connsiteY1" fmla="*/ 0 h 5343797"/>
              <a:gd name="connsiteX2" fmla="*/ 4871864 w 4871864"/>
              <a:gd name="connsiteY2" fmla="*/ 5343797 h 5343797"/>
              <a:gd name="connsiteX3" fmla="*/ 0 w 4871864"/>
              <a:gd name="connsiteY3" fmla="*/ 5343797 h 534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1864" h="5343797">
                <a:moveTo>
                  <a:pt x="0" y="0"/>
                </a:moveTo>
                <a:lnTo>
                  <a:pt x="4871864" y="0"/>
                </a:lnTo>
                <a:lnTo>
                  <a:pt x="4871864" y="5343797"/>
                </a:lnTo>
                <a:lnTo>
                  <a:pt x="0" y="53437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B54FAF6-1B06-4332-9809-C4C92E230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3" y="359617"/>
            <a:ext cx="10515600" cy="605483"/>
          </a:xfrm>
        </p:spPr>
        <p:txBody>
          <a:bodyPr/>
          <a:lstStyle>
            <a:lvl1pPr algn="l"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reeform 19">
            <a:extLst>
              <a:ext uri="{FF2B5EF4-FFF2-40B4-BE49-F238E27FC236}">
                <a16:creationId xmlns:a16="http://schemas.microsoft.com/office/drawing/2014/main" id="{6A60AAB5-09BA-4BB8-B168-4D0CD78676EB}"/>
              </a:ext>
            </a:extLst>
          </p:cNvPr>
          <p:cNvSpPr>
            <a:spLocks/>
          </p:cNvSpPr>
          <p:nvPr userDrawn="1"/>
        </p:nvSpPr>
        <p:spPr bwMode="auto">
          <a:xfrm>
            <a:off x="11537433" y="332656"/>
            <a:ext cx="432898" cy="431218"/>
          </a:xfrm>
          <a:custGeom>
            <a:avLst/>
            <a:gdLst>
              <a:gd name="T0" fmla="*/ 162 w 324"/>
              <a:gd name="T1" fmla="*/ 0 h 323"/>
              <a:gd name="T2" fmla="*/ 48 w 324"/>
              <a:gd name="T3" fmla="*/ 47 h 323"/>
              <a:gd name="T4" fmla="*/ 0 w 324"/>
              <a:gd name="T5" fmla="*/ 162 h 323"/>
              <a:gd name="T6" fmla="*/ 162 w 324"/>
              <a:gd name="T7" fmla="*/ 323 h 323"/>
              <a:gd name="T8" fmla="*/ 324 w 324"/>
              <a:gd name="T9" fmla="*/ 162 h 323"/>
              <a:gd name="T10" fmla="*/ 276 w 324"/>
              <a:gd name="T11" fmla="*/ 47 h 323"/>
              <a:gd name="T12" fmla="*/ 162 w 324"/>
              <a:gd name="T13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4" h="323">
                <a:moveTo>
                  <a:pt x="162" y="0"/>
                </a:moveTo>
                <a:cubicBezTo>
                  <a:pt x="119" y="0"/>
                  <a:pt x="78" y="17"/>
                  <a:pt x="48" y="47"/>
                </a:cubicBezTo>
                <a:cubicBezTo>
                  <a:pt x="17" y="78"/>
                  <a:pt x="0" y="118"/>
                  <a:pt x="0" y="162"/>
                </a:cubicBezTo>
                <a:cubicBezTo>
                  <a:pt x="0" y="251"/>
                  <a:pt x="73" y="323"/>
                  <a:pt x="162" y="323"/>
                </a:cubicBezTo>
                <a:cubicBezTo>
                  <a:pt x="251" y="323"/>
                  <a:pt x="324" y="251"/>
                  <a:pt x="324" y="162"/>
                </a:cubicBezTo>
                <a:cubicBezTo>
                  <a:pt x="324" y="118"/>
                  <a:pt x="307" y="78"/>
                  <a:pt x="276" y="47"/>
                </a:cubicBezTo>
                <a:cubicBezTo>
                  <a:pt x="246" y="17"/>
                  <a:pt x="205" y="0"/>
                  <a:pt x="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Slide Number Placeholder 13">
            <a:extLst>
              <a:ext uri="{FF2B5EF4-FFF2-40B4-BE49-F238E27FC236}">
                <a16:creationId xmlns:a16="http://schemas.microsoft.com/office/drawing/2014/main" id="{5604A357-2028-49D4-BF17-588E5469C9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087" y="411103"/>
            <a:ext cx="651079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fld id="{12ECA992-A3F4-43F5-9894-C8C908A8F4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076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B54FAF6-1B06-4332-9809-C4C92E230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3" y="359617"/>
            <a:ext cx="10515600" cy="605483"/>
          </a:xfrm>
        </p:spPr>
        <p:txBody>
          <a:bodyPr/>
          <a:lstStyle>
            <a:lvl1pPr algn="l"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37">
            <a:extLst>
              <a:ext uri="{FF2B5EF4-FFF2-40B4-BE49-F238E27FC236}">
                <a16:creationId xmlns:a16="http://schemas.microsoft.com/office/drawing/2014/main" id="{B222BF08-397F-4347-BB94-BAFBD777624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05674" y="1443882"/>
            <a:ext cx="1399167" cy="1564773"/>
          </a:xfrm>
          <a:custGeom>
            <a:avLst/>
            <a:gdLst>
              <a:gd name="connsiteX0" fmla="*/ 700801 w 1399167"/>
              <a:gd name="connsiteY0" fmla="*/ 0 h 1564773"/>
              <a:gd name="connsiteX1" fmla="*/ 772626 w 1399167"/>
              <a:gd name="connsiteY1" fmla="*/ 17026 h 1564773"/>
              <a:gd name="connsiteX2" fmla="*/ 1327748 w 1399167"/>
              <a:gd name="connsiteY2" fmla="*/ 334846 h 1564773"/>
              <a:gd name="connsiteX3" fmla="*/ 1399167 w 1399167"/>
              <a:gd name="connsiteY3" fmla="*/ 461325 h 1564773"/>
              <a:gd name="connsiteX4" fmla="*/ 1399167 w 1399167"/>
              <a:gd name="connsiteY4" fmla="*/ 1100206 h 1564773"/>
              <a:gd name="connsiteX5" fmla="*/ 1327748 w 1399167"/>
              <a:gd name="connsiteY5" fmla="*/ 1226686 h 1564773"/>
              <a:gd name="connsiteX6" fmla="*/ 772626 w 1399167"/>
              <a:gd name="connsiteY6" fmla="*/ 1547748 h 1564773"/>
              <a:gd name="connsiteX7" fmla="*/ 626541 w 1399167"/>
              <a:gd name="connsiteY7" fmla="*/ 1547748 h 1564773"/>
              <a:gd name="connsiteX8" fmla="*/ 74666 w 1399167"/>
              <a:gd name="connsiteY8" fmla="*/ 1226686 h 1564773"/>
              <a:gd name="connsiteX9" fmla="*/ 0 w 1399167"/>
              <a:gd name="connsiteY9" fmla="*/ 1100206 h 1564773"/>
              <a:gd name="connsiteX10" fmla="*/ 0 w 1399167"/>
              <a:gd name="connsiteY10" fmla="*/ 461325 h 1564773"/>
              <a:gd name="connsiteX11" fmla="*/ 74666 w 1399167"/>
              <a:gd name="connsiteY11" fmla="*/ 334846 h 1564773"/>
              <a:gd name="connsiteX12" fmla="*/ 626541 w 1399167"/>
              <a:gd name="connsiteY12" fmla="*/ 17026 h 1564773"/>
              <a:gd name="connsiteX13" fmla="*/ 700801 w 1399167"/>
              <a:gd name="connsiteY13" fmla="*/ 0 h 1564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399167" h="1564773">
                <a:moveTo>
                  <a:pt x="700801" y="0"/>
                </a:moveTo>
                <a:cubicBezTo>
                  <a:pt x="727178" y="0"/>
                  <a:pt x="753148" y="5676"/>
                  <a:pt x="772626" y="17026"/>
                </a:cubicBezTo>
                <a:cubicBezTo>
                  <a:pt x="1327748" y="334846"/>
                  <a:pt x="1327748" y="334846"/>
                  <a:pt x="1327748" y="334846"/>
                </a:cubicBezTo>
                <a:cubicBezTo>
                  <a:pt x="1366704" y="357547"/>
                  <a:pt x="1399167" y="415922"/>
                  <a:pt x="1399167" y="461325"/>
                </a:cubicBezTo>
                <a:cubicBezTo>
                  <a:pt x="1399167" y="1100206"/>
                  <a:pt x="1399167" y="1100206"/>
                  <a:pt x="1399167" y="1100206"/>
                </a:cubicBezTo>
                <a:cubicBezTo>
                  <a:pt x="1399167" y="1148852"/>
                  <a:pt x="1366704" y="1203984"/>
                  <a:pt x="1327748" y="1226686"/>
                </a:cubicBezTo>
                <a:cubicBezTo>
                  <a:pt x="772626" y="1547748"/>
                  <a:pt x="772626" y="1547748"/>
                  <a:pt x="772626" y="1547748"/>
                </a:cubicBezTo>
                <a:cubicBezTo>
                  <a:pt x="733670" y="1570449"/>
                  <a:pt x="668744" y="1570449"/>
                  <a:pt x="626541" y="1547748"/>
                </a:cubicBezTo>
                <a:cubicBezTo>
                  <a:pt x="74666" y="1226686"/>
                  <a:pt x="74666" y="1226686"/>
                  <a:pt x="74666" y="1226686"/>
                </a:cubicBezTo>
                <a:cubicBezTo>
                  <a:pt x="32463" y="1203984"/>
                  <a:pt x="0" y="1148852"/>
                  <a:pt x="0" y="1100206"/>
                </a:cubicBezTo>
                <a:lnTo>
                  <a:pt x="0" y="461325"/>
                </a:lnTo>
                <a:cubicBezTo>
                  <a:pt x="0" y="415922"/>
                  <a:pt x="32463" y="357547"/>
                  <a:pt x="74666" y="334846"/>
                </a:cubicBezTo>
                <a:cubicBezTo>
                  <a:pt x="626541" y="17026"/>
                  <a:pt x="626541" y="17026"/>
                  <a:pt x="626541" y="17026"/>
                </a:cubicBezTo>
                <a:cubicBezTo>
                  <a:pt x="647643" y="5676"/>
                  <a:pt x="674425" y="0"/>
                  <a:pt x="70080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38">
            <a:extLst>
              <a:ext uri="{FF2B5EF4-FFF2-40B4-BE49-F238E27FC236}">
                <a16:creationId xmlns:a16="http://schemas.microsoft.com/office/drawing/2014/main" id="{0796EBE8-9DEF-459E-9FFF-3FD3EC5753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8505" y="3346174"/>
            <a:ext cx="752407" cy="841303"/>
          </a:xfrm>
          <a:custGeom>
            <a:avLst/>
            <a:gdLst>
              <a:gd name="connsiteX0" fmla="*/ 377557 w 752407"/>
              <a:gd name="connsiteY0" fmla="*/ 0 h 841303"/>
              <a:gd name="connsiteX1" fmla="*/ 416801 w 752407"/>
              <a:gd name="connsiteY1" fmla="*/ 10153 h 841303"/>
              <a:gd name="connsiteX2" fmla="*/ 711810 w 752407"/>
              <a:gd name="connsiteY2" fmla="*/ 180715 h 841303"/>
              <a:gd name="connsiteX3" fmla="*/ 752407 w 752407"/>
              <a:gd name="connsiteY3" fmla="*/ 248398 h 841303"/>
              <a:gd name="connsiteX4" fmla="*/ 752407 w 752407"/>
              <a:gd name="connsiteY4" fmla="*/ 592229 h 841303"/>
              <a:gd name="connsiteX5" fmla="*/ 711810 w 752407"/>
              <a:gd name="connsiteY5" fmla="*/ 659913 h 841303"/>
              <a:gd name="connsiteX6" fmla="*/ 416801 w 752407"/>
              <a:gd name="connsiteY6" fmla="*/ 833182 h 841303"/>
              <a:gd name="connsiteX7" fmla="*/ 338313 w 752407"/>
              <a:gd name="connsiteY7" fmla="*/ 833182 h 841303"/>
              <a:gd name="connsiteX8" fmla="*/ 40598 w 752407"/>
              <a:gd name="connsiteY8" fmla="*/ 659913 h 841303"/>
              <a:gd name="connsiteX9" fmla="*/ 0 w 752407"/>
              <a:gd name="connsiteY9" fmla="*/ 592229 h 841303"/>
              <a:gd name="connsiteX10" fmla="*/ 0 w 752407"/>
              <a:gd name="connsiteY10" fmla="*/ 248398 h 841303"/>
              <a:gd name="connsiteX11" fmla="*/ 40598 w 752407"/>
              <a:gd name="connsiteY11" fmla="*/ 180715 h 841303"/>
              <a:gd name="connsiteX12" fmla="*/ 338313 w 752407"/>
              <a:gd name="connsiteY12" fmla="*/ 10153 h 841303"/>
              <a:gd name="connsiteX13" fmla="*/ 377557 w 752407"/>
              <a:gd name="connsiteY13" fmla="*/ 0 h 841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52407" h="841303">
                <a:moveTo>
                  <a:pt x="377557" y="0"/>
                </a:moveTo>
                <a:cubicBezTo>
                  <a:pt x="391766" y="0"/>
                  <a:pt x="405975" y="3385"/>
                  <a:pt x="416801" y="10153"/>
                </a:cubicBezTo>
                <a:cubicBezTo>
                  <a:pt x="711810" y="180715"/>
                  <a:pt x="711810" y="180715"/>
                  <a:pt x="711810" y="180715"/>
                </a:cubicBezTo>
                <a:cubicBezTo>
                  <a:pt x="733462" y="194251"/>
                  <a:pt x="752407" y="224032"/>
                  <a:pt x="752407" y="248398"/>
                </a:cubicBezTo>
                <a:cubicBezTo>
                  <a:pt x="752407" y="592229"/>
                  <a:pt x="752407" y="592229"/>
                  <a:pt x="752407" y="592229"/>
                </a:cubicBezTo>
                <a:cubicBezTo>
                  <a:pt x="752407" y="616595"/>
                  <a:pt x="733462" y="649083"/>
                  <a:pt x="711810" y="659913"/>
                </a:cubicBezTo>
                <a:cubicBezTo>
                  <a:pt x="416801" y="833182"/>
                  <a:pt x="416801" y="833182"/>
                  <a:pt x="416801" y="833182"/>
                </a:cubicBezTo>
                <a:cubicBezTo>
                  <a:pt x="395149" y="844011"/>
                  <a:pt x="359965" y="844011"/>
                  <a:pt x="338313" y="833182"/>
                </a:cubicBezTo>
                <a:cubicBezTo>
                  <a:pt x="40598" y="659913"/>
                  <a:pt x="40598" y="659913"/>
                  <a:pt x="40598" y="659913"/>
                </a:cubicBezTo>
                <a:cubicBezTo>
                  <a:pt x="18946" y="649083"/>
                  <a:pt x="0" y="616595"/>
                  <a:pt x="0" y="592229"/>
                </a:cubicBezTo>
                <a:lnTo>
                  <a:pt x="0" y="248398"/>
                </a:lnTo>
                <a:cubicBezTo>
                  <a:pt x="0" y="224032"/>
                  <a:pt x="18946" y="194251"/>
                  <a:pt x="40598" y="180715"/>
                </a:cubicBezTo>
                <a:cubicBezTo>
                  <a:pt x="338313" y="10153"/>
                  <a:pt x="338313" y="10153"/>
                  <a:pt x="338313" y="10153"/>
                </a:cubicBezTo>
                <a:cubicBezTo>
                  <a:pt x="349139" y="3385"/>
                  <a:pt x="363348" y="0"/>
                  <a:pt x="3775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2" name="Picture Placeholder 41">
            <a:extLst>
              <a:ext uri="{FF2B5EF4-FFF2-40B4-BE49-F238E27FC236}">
                <a16:creationId xmlns:a16="http://schemas.microsoft.com/office/drawing/2014/main" id="{8B0C53E5-4CF5-4664-B6B2-BAD22991599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73544" y="2548677"/>
            <a:ext cx="2844605" cy="3181350"/>
          </a:xfrm>
          <a:custGeom>
            <a:avLst/>
            <a:gdLst>
              <a:gd name="connsiteX0" fmla="*/ 1423495 w 2844605"/>
              <a:gd name="connsiteY0" fmla="*/ 0 h 3181350"/>
              <a:gd name="connsiteX1" fmla="*/ 1576097 w 2844605"/>
              <a:gd name="connsiteY1" fmla="*/ 35746 h 3181350"/>
              <a:gd name="connsiteX2" fmla="*/ 2694387 w 2844605"/>
              <a:gd name="connsiteY2" fmla="*/ 681548 h 3181350"/>
              <a:gd name="connsiteX3" fmla="*/ 2844605 w 2844605"/>
              <a:gd name="connsiteY3" fmla="*/ 943682 h 3181350"/>
              <a:gd name="connsiteX4" fmla="*/ 2844605 w 2844605"/>
              <a:gd name="connsiteY4" fmla="*/ 2235286 h 3181350"/>
              <a:gd name="connsiteX5" fmla="*/ 2694387 w 2844605"/>
              <a:gd name="connsiteY5" fmla="*/ 2499802 h 3181350"/>
              <a:gd name="connsiteX6" fmla="*/ 1576097 w 2844605"/>
              <a:gd name="connsiteY6" fmla="*/ 3143222 h 3181350"/>
              <a:gd name="connsiteX7" fmla="*/ 1423495 w 2844605"/>
              <a:gd name="connsiteY7" fmla="*/ 3181350 h 3181350"/>
              <a:gd name="connsiteX8" fmla="*/ 1270892 w 2844605"/>
              <a:gd name="connsiteY8" fmla="*/ 3143222 h 3181350"/>
              <a:gd name="connsiteX9" fmla="*/ 152603 w 2844605"/>
              <a:gd name="connsiteY9" fmla="*/ 2499802 h 3181350"/>
              <a:gd name="connsiteX10" fmla="*/ 0 w 2844605"/>
              <a:gd name="connsiteY10" fmla="*/ 2235286 h 3181350"/>
              <a:gd name="connsiteX11" fmla="*/ 0 w 2844605"/>
              <a:gd name="connsiteY11" fmla="*/ 943682 h 3181350"/>
              <a:gd name="connsiteX12" fmla="*/ 152603 w 2844605"/>
              <a:gd name="connsiteY12" fmla="*/ 681548 h 3181350"/>
              <a:gd name="connsiteX13" fmla="*/ 1270892 w 2844605"/>
              <a:gd name="connsiteY13" fmla="*/ 35746 h 3181350"/>
              <a:gd name="connsiteX14" fmla="*/ 1423495 w 2844605"/>
              <a:gd name="connsiteY14" fmla="*/ 0 h 3181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44605" h="3181350">
                <a:moveTo>
                  <a:pt x="1423495" y="0"/>
                </a:moveTo>
                <a:cubicBezTo>
                  <a:pt x="1480721" y="0"/>
                  <a:pt x="1533178" y="11915"/>
                  <a:pt x="1576097" y="35746"/>
                </a:cubicBezTo>
                <a:cubicBezTo>
                  <a:pt x="2694387" y="681548"/>
                  <a:pt x="2694387" y="681548"/>
                  <a:pt x="2694387" y="681548"/>
                </a:cubicBezTo>
                <a:cubicBezTo>
                  <a:pt x="2777842" y="729208"/>
                  <a:pt x="2844605" y="848360"/>
                  <a:pt x="2844605" y="943682"/>
                </a:cubicBezTo>
                <a:cubicBezTo>
                  <a:pt x="2844605" y="2235286"/>
                  <a:pt x="2844605" y="2235286"/>
                  <a:pt x="2844605" y="2235286"/>
                </a:cubicBezTo>
                <a:cubicBezTo>
                  <a:pt x="2844605" y="2332990"/>
                  <a:pt x="2777842" y="2449759"/>
                  <a:pt x="2694387" y="2499802"/>
                </a:cubicBezTo>
                <a:cubicBezTo>
                  <a:pt x="1576097" y="3143222"/>
                  <a:pt x="1576097" y="3143222"/>
                  <a:pt x="1576097" y="3143222"/>
                </a:cubicBezTo>
                <a:cubicBezTo>
                  <a:pt x="1533178" y="3167052"/>
                  <a:pt x="1480721" y="3181350"/>
                  <a:pt x="1423495" y="3181350"/>
                </a:cubicBezTo>
                <a:cubicBezTo>
                  <a:pt x="1366269" y="3181350"/>
                  <a:pt x="1311427" y="3167052"/>
                  <a:pt x="1270892" y="3143222"/>
                </a:cubicBezTo>
                <a:cubicBezTo>
                  <a:pt x="152603" y="2499802"/>
                  <a:pt x="152603" y="2499802"/>
                  <a:pt x="152603" y="2499802"/>
                </a:cubicBezTo>
                <a:cubicBezTo>
                  <a:pt x="69148" y="2449759"/>
                  <a:pt x="0" y="2332990"/>
                  <a:pt x="0" y="2235286"/>
                </a:cubicBezTo>
                <a:cubicBezTo>
                  <a:pt x="0" y="943682"/>
                  <a:pt x="0" y="943682"/>
                  <a:pt x="0" y="943682"/>
                </a:cubicBezTo>
                <a:cubicBezTo>
                  <a:pt x="0" y="848360"/>
                  <a:pt x="69148" y="729208"/>
                  <a:pt x="152603" y="681548"/>
                </a:cubicBezTo>
                <a:cubicBezTo>
                  <a:pt x="1270892" y="35746"/>
                  <a:pt x="1270892" y="35746"/>
                  <a:pt x="1270892" y="35746"/>
                </a:cubicBezTo>
                <a:cubicBezTo>
                  <a:pt x="1311427" y="11915"/>
                  <a:pt x="1366269" y="0"/>
                  <a:pt x="14234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35BC1A9E-6931-4934-919F-FFEAF290A7E1}"/>
              </a:ext>
            </a:extLst>
          </p:cNvPr>
          <p:cNvSpPr>
            <a:spLocks/>
          </p:cNvSpPr>
          <p:nvPr userDrawn="1"/>
        </p:nvSpPr>
        <p:spPr bwMode="auto">
          <a:xfrm>
            <a:off x="11537433" y="332656"/>
            <a:ext cx="432898" cy="431218"/>
          </a:xfrm>
          <a:custGeom>
            <a:avLst/>
            <a:gdLst>
              <a:gd name="T0" fmla="*/ 162 w 324"/>
              <a:gd name="T1" fmla="*/ 0 h 323"/>
              <a:gd name="T2" fmla="*/ 48 w 324"/>
              <a:gd name="T3" fmla="*/ 47 h 323"/>
              <a:gd name="T4" fmla="*/ 0 w 324"/>
              <a:gd name="T5" fmla="*/ 162 h 323"/>
              <a:gd name="T6" fmla="*/ 162 w 324"/>
              <a:gd name="T7" fmla="*/ 323 h 323"/>
              <a:gd name="T8" fmla="*/ 324 w 324"/>
              <a:gd name="T9" fmla="*/ 162 h 323"/>
              <a:gd name="T10" fmla="*/ 276 w 324"/>
              <a:gd name="T11" fmla="*/ 47 h 323"/>
              <a:gd name="T12" fmla="*/ 162 w 324"/>
              <a:gd name="T13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4" h="323">
                <a:moveTo>
                  <a:pt x="162" y="0"/>
                </a:moveTo>
                <a:cubicBezTo>
                  <a:pt x="119" y="0"/>
                  <a:pt x="78" y="17"/>
                  <a:pt x="48" y="47"/>
                </a:cubicBezTo>
                <a:cubicBezTo>
                  <a:pt x="17" y="78"/>
                  <a:pt x="0" y="118"/>
                  <a:pt x="0" y="162"/>
                </a:cubicBezTo>
                <a:cubicBezTo>
                  <a:pt x="0" y="251"/>
                  <a:pt x="73" y="323"/>
                  <a:pt x="162" y="323"/>
                </a:cubicBezTo>
                <a:cubicBezTo>
                  <a:pt x="251" y="323"/>
                  <a:pt x="324" y="251"/>
                  <a:pt x="324" y="162"/>
                </a:cubicBezTo>
                <a:cubicBezTo>
                  <a:pt x="324" y="118"/>
                  <a:pt x="307" y="78"/>
                  <a:pt x="276" y="47"/>
                </a:cubicBezTo>
                <a:cubicBezTo>
                  <a:pt x="246" y="17"/>
                  <a:pt x="205" y="0"/>
                  <a:pt x="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Slide Number Placeholder 13">
            <a:extLst>
              <a:ext uri="{FF2B5EF4-FFF2-40B4-BE49-F238E27FC236}">
                <a16:creationId xmlns:a16="http://schemas.microsoft.com/office/drawing/2014/main" id="{ABE331A8-38B4-4144-8A85-CC6C28F078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087" y="411103"/>
            <a:ext cx="651079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fld id="{12ECA992-A3F4-43F5-9894-C8C908A8F4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395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E7C4AD3-381A-4E12-BEF5-A07072385B0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778892"/>
            <a:ext cx="12192000" cy="3810348"/>
          </a:xfrm>
          <a:custGeom>
            <a:avLst/>
            <a:gdLst>
              <a:gd name="connsiteX0" fmla="*/ 0 w 12192000"/>
              <a:gd name="connsiteY0" fmla="*/ 0 h 3594324"/>
              <a:gd name="connsiteX1" fmla="*/ 12192000 w 12192000"/>
              <a:gd name="connsiteY1" fmla="*/ 0 h 3594324"/>
              <a:gd name="connsiteX2" fmla="*/ 12192000 w 12192000"/>
              <a:gd name="connsiteY2" fmla="*/ 3594324 h 3594324"/>
              <a:gd name="connsiteX3" fmla="*/ 0 w 12192000"/>
              <a:gd name="connsiteY3" fmla="*/ 3594324 h 3594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594324">
                <a:moveTo>
                  <a:pt x="0" y="0"/>
                </a:moveTo>
                <a:lnTo>
                  <a:pt x="12192000" y="0"/>
                </a:lnTo>
                <a:lnTo>
                  <a:pt x="12192000" y="3594324"/>
                </a:lnTo>
                <a:lnTo>
                  <a:pt x="0" y="359432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B54FAF6-1B06-4332-9809-C4C92E230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3" y="359617"/>
            <a:ext cx="10515600" cy="605483"/>
          </a:xfrm>
        </p:spPr>
        <p:txBody>
          <a:bodyPr/>
          <a:lstStyle>
            <a:lvl1pPr algn="l"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reeform 19">
            <a:extLst>
              <a:ext uri="{FF2B5EF4-FFF2-40B4-BE49-F238E27FC236}">
                <a16:creationId xmlns:a16="http://schemas.microsoft.com/office/drawing/2014/main" id="{C722A22B-59B2-4B7E-A1A1-5885EAC6C445}"/>
              </a:ext>
            </a:extLst>
          </p:cNvPr>
          <p:cNvSpPr>
            <a:spLocks/>
          </p:cNvSpPr>
          <p:nvPr userDrawn="1"/>
        </p:nvSpPr>
        <p:spPr bwMode="auto">
          <a:xfrm>
            <a:off x="11537433" y="332656"/>
            <a:ext cx="432898" cy="431218"/>
          </a:xfrm>
          <a:custGeom>
            <a:avLst/>
            <a:gdLst>
              <a:gd name="T0" fmla="*/ 162 w 324"/>
              <a:gd name="T1" fmla="*/ 0 h 323"/>
              <a:gd name="T2" fmla="*/ 48 w 324"/>
              <a:gd name="T3" fmla="*/ 47 h 323"/>
              <a:gd name="T4" fmla="*/ 0 w 324"/>
              <a:gd name="T5" fmla="*/ 162 h 323"/>
              <a:gd name="T6" fmla="*/ 162 w 324"/>
              <a:gd name="T7" fmla="*/ 323 h 323"/>
              <a:gd name="T8" fmla="*/ 324 w 324"/>
              <a:gd name="T9" fmla="*/ 162 h 323"/>
              <a:gd name="T10" fmla="*/ 276 w 324"/>
              <a:gd name="T11" fmla="*/ 47 h 323"/>
              <a:gd name="T12" fmla="*/ 162 w 324"/>
              <a:gd name="T13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4" h="323">
                <a:moveTo>
                  <a:pt x="162" y="0"/>
                </a:moveTo>
                <a:cubicBezTo>
                  <a:pt x="119" y="0"/>
                  <a:pt x="78" y="17"/>
                  <a:pt x="48" y="47"/>
                </a:cubicBezTo>
                <a:cubicBezTo>
                  <a:pt x="17" y="78"/>
                  <a:pt x="0" y="118"/>
                  <a:pt x="0" y="162"/>
                </a:cubicBezTo>
                <a:cubicBezTo>
                  <a:pt x="0" y="251"/>
                  <a:pt x="73" y="323"/>
                  <a:pt x="162" y="323"/>
                </a:cubicBezTo>
                <a:cubicBezTo>
                  <a:pt x="251" y="323"/>
                  <a:pt x="324" y="251"/>
                  <a:pt x="324" y="162"/>
                </a:cubicBezTo>
                <a:cubicBezTo>
                  <a:pt x="324" y="118"/>
                  <a:pt x="307" y="78"/>
                  <a:pt x="276" y="47"/>
                </a:cubicBezTo>
                <a:cubicBezTo>
                  <a:pt x="246" y="17"/>
                  <a:pt x="205" y="0"/>
                  <a:pt x="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Slide Number Placeholder 13">
            <a:extLst>
              <a:ext uri="{FF2B5EF4-FFF2-40B4-BE49-F238E27FC236}">
                <a16:creationId xmlns:a16="http://schemas.microsoft.com/office/drawing/2014/main" id="{DE7DC7E2-B8EE-4603-A708-7CB083993B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087" y="411103"/>
            <a:ext cx="651079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fld id="{12ECA992-A3F4-43F5-9894-C8C908A8F4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789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B54FAF6-1B06-4332-9809-C4C92E230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3" y="359617"/>
            <a:ext cx="10515600" cy="605483"/>
          </a:xfrm>
        </p:spPr>
        <p:txBody>
          <a:bodyPr/>
          <a:lstStyle>
            <a:lvl1pPr algn="l"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Freeform 19">
            <a:extLst>
              <a:ext uri="{FF2B5EF4-FFF2-40B4-BE49-F238E27FC236}">
                <a16:creationId xmlns:a16="http://schemas.microsoft.com/office/drawing/2014/main" id="{0C4F0118-3DBE-4DC6-A666-B3ECA4B60AE0}"/>
              </a:ext>
            </a:extLst>
          </p:cNvPr>
          <p:cNvSpPr>
            <a:spLocks/>
          </p:cNvSpPr>
          <p:nvPr userDrawn="1"/>
        </p:nvSpPr>
        <p:spPr bwMode="auto">
          <a:xfrm>
            <a:off x="11537433" y="332656"/>
            <a:ext cx="432898" cy="431218"/>
          </a:xfrm>
          <a:custGeom>
            <a:avLst/>
            <a:gdLst>
              <a:gd name="T0" fmla="*/ 162 w 324"/>
              <a:gd name="T1" fmla="*/ 0 h 323"/>
              <a:gd name="T2" fmla="*/ 48 w 324"/>
              <a:gd name="T3" fmla="*/ 47 h 323"/>
              <a:gd name="T4" fmla="*/ 0 w 324"/>
              <a:gd name="T5" fmla="*/ 162 h 323"/>
              <a:gd name="T6" fmla="*/ 162 w 324"/>
              <a:gd name="T7" fmla="*/ 323 h 323"/>
              <a:gd name="T8" fmla="*/ 324 w 324"/>
              <a:gd name="T9" fmla="*/ 162 h 323"/>
              <a:gd name="T10" fmla="*/ 276 w 324"/>
              <a:gd name="T11" fmla="*/ 47 h 323"/>
              <a:gd name="T12" fmla="*/ 162 w 324"/>
              <a:gd name="T13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4" h="323">
                <a:moveTo>
                  <a:pt x="162" y="0"/>
                </a:moveTo>
                <a:cubicBezTo>
                  <a:pt x="119" y="0"/>
                  <a:pt x="78" y="17"/>
                  <a:pt x="48" y="47"/>
                </a:cubicBezTo>
                <a:cubicBezTo>
                  <a:pt x="17" y="78"/>
                  <a:pt x="0" y="118"/>
                  <a:pt x="0" y="162"/>
                </a:cubicBezTo>
                <a:cubicBezTo>
                  <a:pt x="0" y="251"/>
                  <a:pt x="73" y="323"/>
                  <a:pt x="162" y="323"/>
                </a:cubicBezTo>
                <a:cubicBezTo>
                  <a:pt x="251" y="323"/>
                  <a:pt x="324" y="251"/>
                  <a:pt x="324" y="162"/>
                </a:cubicBezTo>
                <a:cubicBezTo>
                  <a:pt x="324" y="118"/>
                  <a:pt x="307" y="78"/>
                  <a:pt x="276" y="47"/>
                </a:cubicBezTo>
                <a:cubicBezTo>
                  <a:pt x="246" y="17"/>
                  <a:pt x="205" y="0"/>
                  <a:pt x="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Slide Number Placeholder 13">
            <a:extLst>
              <a:ext uri="{FF2B5EF4-FFF2-40B4-BE49-F238E27FC236}">
                <a16:creationId xmlns:a16="http://schemas.microsoft.com/office/drawing/2014/main" id="{2B38FF07-B6C7-41D9-92CA-5DD0219B29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087" y="411103"/>
            <a:ext cx="651079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fld id="{12ECA992-A3F4-43F5-9894-C8C908A8F4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Picture Placeholder 23">
            <a:extLst>
              <a:ext uri="{FF2B5EF4-FFF2-40B4-BE49-F238E27FC236}">
                <a16:creationId xmlns:a16="http://schemas.microsoft.com/office/drawing/2014/main" id="{513FD7FD-B886-416A-9BD0-9FE1A83F3FA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0860" y="1503862"/>
            <a:ext cx="3578899" cy="2163199"/>
          </a:xfrm>
          <a:custGeom>
            <a:avLst/>
            <a:gdLst>
              <a:gd name="connsiteX0" fmla="*/ 0 w 3379091"/>
              <a:gd name="connsiteY0" fmla="*/ 0 h 2163199"/>
              <a:gd name="connsiteX1" fmla="*/ 3379091 w 3379091"/>
              <a:gd name="connsiteY1" fmla="*/ 0 h 2163199"/>
              <a:gd name="connsiteX2" fmla="*/ 3379091 w 3379091"/>
              <a:gd name="connsiteY2" fmla="*/ 2163199 h 2163199"/>
              <a:gd name="connsiteX3" fmla="*/ 0 w 3379091"/>
              <a:gd name="connsiteY3" fmla="*/ 2163198 h 216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79091" h="2163199">
                <a:moveTo>
                  <a:pt x="0" y="0"/>
                </a:moveTo>
                <a:lnTo>
                  <a:pt x="3379091" y="0"/>
                </a:lnTo>
                <a:lnTo>
                  <a:pt x="3379091" y="2163199"/>
                </a:lnTo>
                <a:lnTo>
                  <a:pt x="0" y="21631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8" name="Picture Placeholder 17">
            <a:extLst>
              <a:ext uri="{FF2B5EF4-FFF2-40B4-BE49-F238E27FC236}">
                <a16:creationId xmlns:a16="http://schemas.microsoft.com/office/drawing/2014/main" id="{8F0465DA-26F7-4256-9CB5-B7AEE436CB5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881457" y="1503862"/>
            <a:ext cx="3903175" cy="2163199"/>
          </a:xfrm>
          <a:custGeom>
            <a:avLst/>
            <a:gdLst>
              <a:gd name="connsiteX0" fmla="*/ 0 w 3685264"/>
              <a:gd name="connsiteY0" fmla="*/ 0 h 2163199"/>
              <a:gd name="connsiteX1" fmla="*/ 3685264 w 3685264"/>
              <a:gd name="connsiteY1" fmla="*/ 0 h 2163199"/>
              <a:gd name="connsiteX2" fmla="*/ 3685264 w 3685264"/>
              <a:gd name="connsiteY2" fmla="*/ 2163199 h 2163199"/>
              <a:gd name="connsiteX3" fmla="*/ 0 w 3685264"/>
              <a:gd name="connsiteY3" fmla="*/ 2163199 h 216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85264" h="2163199">
                <a:moveTo>
                  <a:pt x="0" y="0"/>
                </a:moveTo>
                <a:lnTo>
                  <a:pt x="3685264" y="0"/>
                </a:lnTo>
                <a:lnTo>
                  <a:pt x="3685264" y="2163199"/>
                </a:lnTo>
                <a:lnTo>
                  <a:pt x="0" y="21631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9" name="Picture Placeholder 18">
            <a:extLst>
              <a:ext uri="{FF2B5EF4-FFF2-40B4-BE49-F238E27FC236}">
                <a16:creationId xmlns:a16="http://schemas.microsoft.com/office/drawing/2014/main" id="{1CC1D898-0FBB-4CC2-A302-A0B3AF9D14F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165817" y="3786083"/>
            <a:ext cx="3589578" cy="2163199"/>
          </a:xfrm>
          <a:custGeom>
            <a:avLst/>
            <a:gdLst>
              <a:gd name="connsiteX0" fmla="*/ 0 w 3389176"/>
              <a:gd name="connsiteY0" fmla="*/ 0 h 2163199"/>
              <a:gd name="connsiteX1" fmla="*/ 3389176 w 3389176"/>
              <a:gd name="connsiteY1" fmla="*/ 0 h 2163199"/>
              <a:gd name="connsiteX2" fmla="*/ 3389176 w 3389176"/>
              <a:gd name="connsiteY2" fmla="*/ 2163199 h 2163199"/>
              <a:gd name="connsiteX3" fmla="*/ 0 w 3389176"/>
              <a:gd name="connsiteY3" fmla="*/ 2163198 h 216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9176" h="2163199">
                <a:moveTo>
                  <a:pt x="0" y="0"/>
                </a:moveTo>
                <a:lnTo>
                  <a:pt x="3389176" y="0"/>
                </a:lnTo>
                <a:lnTo>
                  <a:pt x="3389176" y="2163199"/>
                </a:lnTo>
                <a:lnTo>
                  <a:pt x="0" y="216319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00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2157197-E950-49AE-AB3D-C857D709616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3193" y="1484784"/>
            <a:ext cx="11145614" cy="2453986"/>
          </a:xfrm>
          <a:custGeom>
            <a:avLst/>
            <a:gdLst>
              <a:gd name="connsiteX0" fmla="*/ 173080 w 10667844"/>
              <a:gd name="connsiteY0" fmla="*/ 0 h 2453986"/>
              <a:gd name="connsiteX1" fmla="*/ 10494764 w 10667844"/>
              <a:gd name="connsiteY1" fmla="*/ 0 h 2453986"/>
              <a:gd name="connsiteX2" fmla="*/ 10667844 w 10667844"/>
              <a:gd name="connsiteY2" fmla="*/ 173080 h 2453986"/>
              <a:gd name="connsiteX3" fmla="*/ 10667844 w 10667844"/>
              <a:gd name="connsiteY3" fmla="*/ 2280906 h 2453986"/>
              <a:gd name="connsiteX4" fmla="*/ 10494764 w 10667844"/>
              <a:gd name="connsiteY4" fmla="*/ 2453986 h 2453986"/>
              <a:gd name="connsiteX5" fmla="*/ 173080 w 10667844"/>
              <a:gd name="connsiteY5" fmla="*/ 2453986 h 2453986"/>
              <a:gd name="connsiteX6" fmla="*/ 0 w 10667844"/>
              <a:gd name="connsiteY6" fmla="*/ 2280906 h 2453986"/>
              <a:gd name="connsiteX7" fmla="*/ 0 w 10667844"/>
              <a:gd name="connsiteY7" fmla="*/ 173080 h 2453986"/>
              <a:gd name="connsiteX8" fmla="*/ 173080 w 10667844"/>
              <a:gd name="connsiteY8" fmla="*/ 0 h 245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67844" h="2453986">
                <a:moveTo>
                  <a:pt x="173080" y="0"/>
                </a:moveTo>
                <a:lnTo>
                  <a:pt x="10494764" y="0"/>
                </a:lnTo>
                <a:cubicBezTo>
                  <a:pt x="10590353" y="0"/>
                  <a:pt x="10667844" y="77491"/>
                  <a:pt x="10667844" y="173080"/>
                </a:cubicBezTo>
                <a:lnTo>
                  <a:pt x="10667844" y="2280906"/>
                </a:lnTo>
                <a:cubicBezTo>
                  <a:pt x="10667844" y="2376495"/>
                  <a:pt x="10590353" y="2453986"/>
                  <a:pt x="10494764" y="2453986"/>
                </a:cubicBezTo>
                <a:lnTo>
                  <a:pt x="173080" y="2453986"/>
                </a:lnTo>
                <a:cubicBezTo>
                  <a:pt x="77491" y="2453986"/>
                  <a:pt x="0" y="2376495"/>
                  <a:pt x="0" y="2280906"/>
                </a:cubicBezTo>
                <a:lnTo>
                  <a:pt x="0" y="173080"/>
                </a:lnTo>
                <a:cubicBezTo>
                  <a:pt x="0" y="77491"/>
                  <a:pt x="77491" y="0"/>
                  <a:pt x="17308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B54FAF6-1B06-4332-9809-C4C92E230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3" y="359617"/>
            <a:ext cx="10515600" cy="605483"/>
          </a:xfrm>
        </p:spPr>
        <p:txBody>
          <a:bodyPr/>
          <a:lstStyle>
            <a:lvl1pPr algn="l"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reeform 19">
            <a:extLst>
              <a:ext uri="{FF2B5EF4-FFF2-40B4-BE49-F238E27FC236}">
                <a16:creationId xmlns:a16="http://schemas.microsoft.com/office/drawing/2014/main" id="{83D3C208-D2B5-4E5C-AD61-D5D10685265D}"/>
              </a:ext>
            </a:extLst>
          </p:cNvPr>
          <p:cNvSpPr>
            <a:spLocks/>
          </p:cNvSpPr>
          <p:nvPr userDrawn="1"/>
        </p:nvSpPr>
        <p:spPr bwMode="auto">
          <a:xfrm>
            <a:off x="11537433" y="332656"/>
            <a:ext cx="432898" cy="431218"/>
          </a:xfrm>
          <a:custGeom>
            <a:avLst/>
            <a:gdLst>
              <a:gd name="T0" fmla="*/ 162 w 324"/>
              <a:gd name="T1" fmla="*/ 0 h 323"/>
              <a:gd name="T2" fmla="*/ 48 w 324"/>
              <a:gd name="T3" fmla="*/ 47 h 323"/>
              <a:gd name="T4" fmla="*/ 0 w 324"/>
              <a:gd name="T5" fmla="*/ 162 h 323"/>
              <a:gd name="T6" fmla="*/ 162 w 324"/>
              <a:gd name="T7" fmla="*/ 323 h 323"/>
              <a:gd name="T8" fmla="*/ 324 w 324"/>
              <a:gd name="T9" fmla="*/ 162 h 323"/>
              <a:gd name="T10" fmla="*/ 276 w 324"/>
              <a:gd name="T11" fmla="*/ 47 h 323"/>
              <a:gd name="T12" fmla="*/ 162 w 324"/>
              <a:gd name="T13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4" h="323">
                <a:moveTo>
                  <a:pt x="162" y="0"/>
                </a:moveTo>
                <a:cubicBezTo>
                  <a:pt x="119" y="0"/>
                  <a:pt x="78" y="17"/>
                  <a:pt x="48" y="47"/>
                </a:cubicBezTo>
                <a:cubicBezTo>
                  <a:pt x="17" y="78"/>
                  <a:pt x="0" y="118"/>
                  <a:pt x="0" y="162"/>
                </a:cubicBezTo>
                <a:cubicBezTo>
                  <a:pt x="0" y="251"/>
                  <a:pt x="73" y="323"/>
                  <a:pt x="162" y="323"/>
                </a:cubicBezTo>
                <a:cubicBezTo>
                  <a:pt x="251" y="323"/>
                  <a:pt x="324" y="251"/>
                  <a:pt x="324" y="162"/>
                </a:cubicBezTo>
                <a:cubicBezTo>
                  <a:pt x="324" y="118"/>
                  <a:pt x="307" y="78"/>
                  <a:pt x="276" y="47"/>
                </a:cubicBezTo>
                <a:cubicBezTo>
                  <a:pt x="246" y="17"/>
                  <a:pt x="205" y="0"/>
                  <a:pt x="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Slide Number Placeholder 13">
            <a:extLst>
              <a:ext uri="{FF2B5EF4-FFF2-40B4-BE49-F238E27FC236}">
                <a16:creationId xmlns:a16="http://schemas.microsoft.com/office/drawing/2014/main" id="{4FDE91A9-7AA8-4DAE-B465-46A21ECD8E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087" y="411103"/>
            <a:ext cx="651079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fld id="{12ECA992-A3F4-43F5-9894-C8C908A8F4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098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B54FAF6-1B06-4332-9809-C4C92E230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3" y="359617"/>
            <a:ext cx="10691574" cy="605483"/>
          </a:xfrm>
        </p:spPr>
        <p:txBody>
          <a:bodyPr/>
          <a:lstStyle>
            <a:lvl1pPr algn="l"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38">
            <a:extLst>
              <a:ext uri="{FF2B5EF4-FFF2-40B4-BE49-F238E27FC236}">
                <a16:creationId xmlns:a16="http://schemas.microsoft.com/office/drawing/2014/main" id="{6425A1E5-4192-4CE2-9E31-4A4066DD1D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958283" y="2636912"/>
            <a:ext cx="3266860" cy="3266856"/>
          </a:xfrm>
          <a:custGeom>
            <a:avLst/>
            <a:gdLst>
              <a:gd name="connsiteX0" fmla="*/ 1516818 w 3033636"/>
              <a:gd name="connsiteY0" fmla="*/ 0 h 3033634"/>
              <a:gd name="connsiteX1" fmla="*/ 3033636 w 3033636"/>
              <a:gd name="connsiteY1" fmla="*/ 1516817 h 3033634"/>
              <a:gd name="connsiteX2" fmla="*/ 1516818 w 3033636"/>
              <a:gd name="connsiteY2" fmla="*/ 3033634 h 3033634"/>
              <a:gd name="connsiteX3" fmla="*/ 0 w 3033636"/>
              <a:gd name="connsiteY3" fmla="*/ 1516817 h 3033634"/>
              <a:gd name="connsiteX4" fmla="*/ 1516818 w 3033636"/>
              <a:gd name="connsiteY4" fmla="*/ 0 h 303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3636" h="3033634">
                <a:moveTo>
                  <a:pt x="1516818" y="0"/>
                </a:moveTo>
                <a:cubicBezTo>
                  <a:pt x="2354533" y="0"/>
                  <a:pt x="3033636" y="679102"/>
                  <a:pt x="3033636" y="1516817"/>
                </a:cubicBezTo>
                <a:cubicBezTo>
                  <a:pt x="3033636" y="2354532"/>
                  <a:pt x="2354533" y="3033634"/>
                  <a:pt x="1516818" y="3033634"/>
                </a:cubicBezTo>
                <a:cubicBezTo>
                  <a:pt x="679103" y="3033634"/>
                  <a:pt x="0" y="2354532"/>
                  <a:pt x="0" y="1516817"/>
                </a:cubicBezTo>
                <a:cubicBezTo>
                  <a:pt x="0" y="679102"/>
                  <a:pt x="679103" y="0"/>
                  <a:pt x="151681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4" name="Freeform 19">
            <a:extLst>
              <a:ext uri="{FF2B5EF4-FFF2-40B4-BE49-F238E27FC236}">
                <a16:creationId xmlns:a16="http://schemas.microsoft.com/office/drawing/2014/main" id="{BDF43BF3-AD7B-42D3-B2C1-FAE929398B07}"/>
              </a:ext>
            </a:extLst>
          </p:cNvPr>
          <p:cNvSpPr>
            <a:spLocks/>
          </p:cNvSpPr>
          <p:nvPr userDrawn="1"/>
        </p:nvSpPr>
        <p:spPr bwMode="auto">
          <a:xfrm>
            <a:off x="11537433" y="332656"/>
            <a:ext cx="432898" cy="431218"/>
          </a:xfrm>
          <a:custGeom>
            <a:avLst/>
            <a:gdLst>
              <a:gd name="T0" fmla="*/ 162 w 324"/>
              <a:gd name="T1" fmla="*/ 0 h 323"/>
              <a:gd name="T2" fmla="*/ 48 w 324"/>
              <a:gd name="T3" fmla="*/ 47 h 323"/>
              <a:gd name="T4" fmla="*/ 0 w 324"/>
              <a:gd name="T5" fmla="*/ 162 h 323"/>
              <a:gd name="T6" fmla="*/ 162 w 324"/>
              <a:gd name="T7" fmla="*/ 323 h 323"/>
              <a:gd name="T8" fmla="*/ 324 w 324"/>
              <a:gd name="T9" fmla="*/ 162 h 323"/>
              <a:gd name="T10" fmla="*/ 276 w 324"/>
              <a:gd name="T11" fmla="*/ 47 h 323"/>
              <a:gd name="T12" fmla="*/ 162 w 324"/>
              <a:gd name="T13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4" h="323">
                <a:moveTo>
                  <a:pt x="162" y="0"/>
                </a:moveTo>
                <a:cubicBezTo>
                  <a:pt x="119" y="0"/>
                  <a:pt x="78" y="17"/>
                  <a:pt x="48" y="47"/>
                </a:cubicBezTo>
                <a:cubicBezTo>
                  <a:pt x="17" y="78"/>
                  <a:pt x="0" y="118"/>
                  <a:pt x="0" y="162"/>
                </a:cubicBezTo>
                <a:cubicBezTo>
                  <a:pt x="0" y="251"/>
                  <a:pt x="73" y="323"/>
                  <a:pt x="162" y="323"/>
                </a:cubicBezTo>
                <a:cubicBezTo>
                  <a:pt x="251" y="323"/>
                  <a:pt x="324" y="251"/>
                  <a:pt x="324" y="162"/>
                </a:cubicBezTo>
                <a:cubicBezTo>
                  <a:pt x="324" y="118"/>
                  <a:pt x="307" y="78"/>
                  <a:pt x="276" y="47"/>
                </a:cubicBezTo>
                <a:cubicBezTo>
                  <a:pt x="246" y="17"/>
                  <a:pt x="205" y="0"/>
                  <a:pt x="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Slide Number Placeholder 13">
            <a:extLst>
              <a:ext uri="{FF2B5EF4-FFF2-40B4-BE49-F238E27FC236}">
                <a16:creationId xmlns:a16="http://schemas.microsoft.com/office/drawing/2014/main" id="{EFB2D2F1-AB1D-48F1-A878-89A2B020DF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087" y="411103"/>
            <a:ext cx="651079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fld id="{12ECA992-A3F4-43F5-9894-C8C908A8F4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7459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7">
            <a:extLst>
              <a:ext uri="{FF2B5EF4-FFF2-40B4-BE49-F238E27FC236}">
                <a16:creationId xmlns:a16="http://schemas.microsoft.com/office/drawing/2014/main" id="{448A2669-8DC5-40B8-AF45-375C778798E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3193" y="1479070"/>
            <a:ext cx="11045216" cy="2958042"/>
          </a:xfrm>
          <a:custGeom>
            <a:avLst/>
            <a:gdLst>
              <a:gd name="connsiteX0" fmla="*/ 0 w 5228194"/>
              <a:gd name="connsiteY0" fmla="*/ 0 h 2453986"/>
              <a:gd name="connsiteX1" fmla="*/ 5228194 w 5228194"/>
              <a:gd name="connsiteY1" fmla="*/ 0 h 2453986"/>
              <a:gd name="connsiteX2" fmla="*/ 5228194 w 5228194"/>
              <a:gd name="connsiteY2" fmla="*/ 2453986 h 2453986"/>
              <a:gd name="connsiteX3" fmla="*/ 0 w 5228194"/>
              <a:gd name="connsiteY3" fmla="*/ 2453986 h 245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8194" h="2453986">
                <a:moveTo>
                  <a:pt x="0" y="0"/>
                </a:moveTo>
                <a:lnTo>
                  <a:pt x="5228194" y="0"/>
                </a:lnTo>
                <a:lnTo>
                  <a:pt x="5228194" y="2453986"/>
                </a:lnTo>
                <a:lnTo>
                  <a:pt x="0" y="24539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B54FAF6-1B06-4332-9809-C4C92E230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3" y="359617"/>
            <a:ext cx="10515600" cy="605483"/>
          </a:xfrm>
        </p:spPr>
        <p:txBody>
          <a:bodyPr/>
          <a:lstStyle>
            <a:lvl1pPr algn="l"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Freeform 19">
            <a:extLst>
              <a:ext uri="{FF2B5EF4-FFF2-40B4-BE49-F238E27FC236}">
                <a16:creationId xmlns:a16="http://schemas.microsoft.com/office/drawing/2014/main" id="{1CCBE8CA-AE7E-4E28-8568-618CFF886D50}"/>
              </a:ext>
            </a:extLst>
          </p:cNvPr>
          <p:cNvSpPr>
            <a:spLocks/>
          </p:cNvSpPr>
          <p:nvPr userDrawn="1"/>
        </p:nvSpPr>
        <p:spPr bwMode="auto">
          <a:xfrm>
            <a:off x="11537433" y="332656"/>
            <a:ext cx="432898" cy="431218"/>
          </a:xfrm>
          <a:custGeom>
            <a:avLst/>
            <a:gdLst>
              <a:gd name="T0" fmla="*/ 162 w 324"/>
              <a:gd name="T1" fmla="*/ 0 h 323"/>
              <a:gd name="T2" fmla="*/ 48 w 324"/>
              <a:gd name="T3" fmla="*/ 47 h 323"/>
              <a:gd name="T4" fmla="*/ 0 w 324"/>
              <a:gd name="T5" fmla="*/ 162 h 323"/>
              <a:gd name="T6" fmla="*/ 162 w 324"/>
              <a:gd name="T7" fmla="*/ 323 h 323"/>
              <a:gd name="T8" fmla="*/ 324 w 324"/>
              <a:gd name="T9" fmla="*/ 162 h 323"/>
              <a:gd name="T10" fmla="*/ 276 w 324"/>
              <a:gd name="T11" fmla="*/ 47 h 323"/>
              <a:gd name="T12" fmla="*/ 162 w 324"/>
              <a:gd name="T13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4" h="323">
                <a:moveTo>
                  <a:pt x="162" y="0"/>
                </a:moveTo>
                <a:cubicBezTo>
                  <a:pt x="119" y="0"/>
                  <a:pt x="78" y="17"/>
                  <a:pt x="48" y="47"/>
                </a:cubicBezTo>
                <a:cubicBezTo>
                  <a:pt x="17" y="78"/>
                  <a:pt x="0" y="118"/>
                  <a:pt x="0" y="162"/>
                </a:cubicBezTo>
                <a:cubicBezTo>
                  <a:pt x="0" y="251"/>
                  <a:pt x="73" y="323"/>
                  <a:pt x="162" y="323"/>
                </a:cubicBezTo>
                <a:cubicBezTo>
                  <a:pt x="251" y="323"/>
                  <a:pt x="324" y="251"/>
                  <a:pt x="324" y="162"/>
                </a:cubicBezTo>
                <a:cubicBezTo>
                  <a:pt x="324" y="118"/>
                  <a:pt x="307" y="78"/>
                  <a:pt x="276" y="47"/>
                </a:cubicBezTo>
                <a:cubicBezTo>
                  <a:pt x="246" y="17"/>
                  <a:pt x="205" y="0"/>
                  <a:pt x="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Slide Number Placeholder 13">
            <a:extLst>
              <a:ext uri="{FF2B5EF4-FFF2-40B4-BE49-F238E27FC236}">
                <a16:creationId xmlns:a16="http://schemas.microsoft.com/office/drawing/2014/main" id="{BAE6259E-3B83-4C52-84D4-03BD66A0AF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087" y="411103"/>
            <a:ext cx="651079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fld id="{12ECA992-A3F4-43F5-9894-C8C908A8F4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1038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B54FAF6-1B06-4332-9809-C4C92E230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3" y="359617"/>
            <a:ext cx="10515600" cy="605483"/>
          </a:xfrm>
        </p:spPr>
        <p:txBody>
          <a:bodyPr/>
          <a:lstStyle>
            <a:lvl1pPr algn="l"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A90DD187-D30A-4221-AE3F-BA8045A2E0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72075" y="1593239"/>
            <a:ext cx="1847850" cy="1847850"/>
          </a:xfrm>
          <a:custGeom>
            <a:avLst/>
            <a:gdLst>
              <a:gd name="connsiteX0" fmla="*/ 923925 w 1847850"/>
              <a:gd name="connsiteY0" fmla="*/ 0 h 1847850"/>
              <a:gd name="connsiteX1" fmla="*/ 1847850 w 1847850"/>
              <a:gd name="connsiteY1" fmla="*/ 923925 h 1847850"/>
              <a:gd name="connsiteX2" fmla="*/ 923925 w 1847850"/>
              <a:gd name="connsiteY2" fmla="*/ 1847850 h 1847850"/>
              <a:gd name="connsiteX3" fmla="*/ 0 w 1847850"/>
              <a:gd name="connsiteY3" fmla="*/ 923925 h 1847850"/>
              <a:gd name="connsiteX4" fmla="*/ 923925 w 1847850"/>
              <a:gd name="connsiteY4" fmla="*/ 0 h 1847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7850" h="1847850">
                <a:moveTo>
                  <a:pt x="923925" y="0"/>
                </a:moveTo>
                <a:cubicBezTo>
                  <a:pt x="1434195" y="0"/>
                  <a:pt x="1847850" y="413655"/>
                  <a:pt x="1847850" y="923925"/>
                </a:cubicBezTo>
                <a:cubicBezTo>
                  <a:pt x="1847850" y="1434195"/>
                  <a:pt x="1434195" y="1847850"/>
                  <a:pt x="923925" y="1847850"/>
                </a:cubicBezTo>
                <a:cubicBezTo>
                  <a:pt x="413655" y="1847850"/>
                  <a:pt x="0" y="1434195"/>
                  <a:pt x="0" y="923925"/>
                </a:cubicBezTo>
                <a:cubicBezTo>
                  <a:pt x="0" y="413655"/>
                  <a:pt x="413655" y="0"/>
                  <a:pt x="92392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8" name="Freeform 19">
            <a:extLst>
              <a:ext uri="{FF2B5EF4-FFF2-40B4-BE49-F238E27FC236}">
                <a16:creationId xmlns:a16="http://schemas.microsoft.com/office/drawing/2014/main" id="{318F3EC8-99D7-4976-97A9-BF1812CA1B1E}"/>
              </a:ext>
            </a:extLst>
          </p:cNvPr>
          <p:cNvSpPr>
            <a:spLocks/>
          </p:cNvSpPr>
          <p:nvPr userDrawn="1"/>
        </p:nvSpPr>
        <p:spPr bwMode="auto">
          <a:xfrm>
            <a:off x="11537433" y="332656"/>
            <a:ext cx="432898" cy="431218"/>
          </a:xfrm>
          <a:custGeom>
            <a:avLst/>
            <a:gdLst>
              <a:gd name="T0" fmla="*/ 162 w 324"/>
              <a:gd name="T1" fmla="*/ 0 h 323"/>
              <a:gd name="T2" fmla="*/ 48 w 324"/>
              <a:gd name="T3" fmla="*/ 47 h 323"/>
              <a:gd name="T4" fmla="*/ 0 w 324"/>
              <a:gd name="T5" fmla="*/ 162 h 323"/>
              <a:gd name="T6" fmla="*/ 162 w 324"/>
              <a:gd name="T7" fmla="*/ 323 h 323"/>
              <a:gd name="T8" fmla="*/ 324 w 324"/>
              <a:gd name="T9" fmla="*/ 162 h 323"/>
              <a:gd name="T10" fmla="*/ 276 w 324"/>
              <a:gd name="T11" fmla="*/ 47 h 323"/>
              <a:gd name="T12" fmla="*/ 162 w 324"/>
              <a:gd name="T13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4" h="323">
                <a:moveTo>
                  <a:pt x="162" y="0"/>
                </a:moveTo>
                <a:cubicBezTo>
                  <a:pt x="119" y="0"/>
                  <a:pt x="78" y="17"/>
                  <a:pt x="48" y="47"/>
                </a:cubicBezTo>
                <a:cubicBezTo>
                  <a:pt x="17" y="78"/>
                  <a:pt x="0" y="118"/>
                  <a:pt x="0" y="162"/>
                </a:cubicBezTo>
                <a:cubicBezTo>
                  <a:pt x="0" y="251"/>
                  <a:pt x="73" y="323"/>
                  <a:pt x="162" y="323"/>
                </a:cubicBezTo>
                <a:cubicBezTo>
                  <a:pt x="251" y="323"/>
                  <a:pt x="324" y="251"/>
                  <a:pt x="324" y="162"/>
                </a:cubicBezTo>
                <a:cubicBezTo>
                  <a:pt x="324" y="118"/>
                  <a:pt x="307" y="78"/>
                  <a:pt x="276" y="47"/>
                </a:cubicBezTo>
                <a:cubicBezTo>
                  <a:pt x="246" y="17"/>
                  <a:pt x="205" y="0"/>
                  <a:pt x="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Slide Number Placeholder 13">
            <a:extLst>
              <a:ext uri="{FF2B5EF4-FFF2-40B4-BE49-F238E27FC236}">
                <a16:creationId xmlns:a16="http://schemas.microsoft.com/office/drawing/2014/main" id="{132D34E9-0EC3-4F69-B5A3-2079C7D001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087" y="411103"/>
            <a:ext cx="651079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fld id="{12ECA992-A3F4-43F5-9894-C8C908A8F4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5939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B54FAF6-1B06-4332-9809-C4C92E230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3" y="359617"/>
            <a:ext cx="10515600" cy="605483"/>
          </a:xfrm>
        </p:spPr>
        <p:txBody>
          <a:bodyPr/>
          <a:lstStyle>
            <a:lvl1pPr algn="l"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reeform 19">
            <a:extLst>
              <a:ext uri="{FF2B5EF4-FFF2-40B4-BE49-F238E27FC236}">
                <a16:creationId xmlns:a16="http://schemas.microsoft.com/office/drawing/2014/main" id="{F6951F7E-8041-436B-8E16-FAC4887A636E}"/>
              </a:ext>
            </a:extLst>
          </p:cNvPr>
          <p:cNvSpPr>
            <a:spLocks/>
          </p:cNvSpPr>
          <p:nvPr userDrawn="1"/>
        </p:nvSpPr>
        <p:spPr bwMode="auto">
          <a:xfrm>
            <a:off x="11537433" y="332656"/>
            <a:ext cx="432898" cy="431218"/>
          </a:xfrm>
          <a:custGeom>
            <a:avLst/>
            <a:gdLst>
              <a:gd name="T0" fmla="*/ 162 w 324"/>
              <a:gd name="T1" fmla="*/ 0 h 323"/>
              <a:gd name="T2" fmla="*/ 48 w 324"/>
              <a:gd name="T3" fmla="*/ 47 h 323"/>
              <a:gd name="T4" fmla="*/ 0 w 324"/>
              <a:gd name="T5" fmla="*/ 162 h 323"/>
              <a:gd name="T6" fmla="*/ 162 w 324"/>
              <a:gd name="T7" fmla="*/ 323 h 323"/>
              <a:gd name="T8" fmla="*/ 324 w 324"/>
              <a:gd name="T9" fmla="*/ 162 h 323"/>
              <a:gd name="T10" fmla="*/ 276 w 324"/>
              <a:gd name="T11" fmla="*/ 47 h 323"/>
              <a:gd name="T12" fmla="*/ 162 w 324"/>
              <a:gd name="T13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4" h="323">
                <a:moveTo>
                  <a:pt x="162" y="0"/>
                </a:moveTo>
                <a:cubicBezTo>
                  <a:pt x="119" y="0"/>
                  <a:pt x="78" y="17"/>
                  <a:pt x="48" y="47"/>
                </a:cubicBezTo>
                <a:cubicBezTo>
                  <a:pt x="17" y="78"/>
                  <a:pt x="0" y="118"/>
                  <a:pt x="0" y="162"/>
                </a:cubicBezTo>
                <a:cubicBezTo>
                  <a:pt x="0" y="251"/>
                  <a:pt x="73" y="323"/>
                  <a:pt x="162" y="323"/>
                </a:cubicBezTo>
                <a:cubicBezTo>
                  <a:pt x="251" y="323"/>
                  <a:pt x="324" y="251"/>
                  <a:pt x="324" y="162"/>
                </a:cubicBezTo>
                <a:cubicBezTo>
                  <a:pt x="324" y="118"/>
                  <a:pt x="307" y="78"/>
                  <a:pt x="276" y="47"/>
                </a:cubicBezTo>
                <a:cubicBezTo>
                  <a:pt x="246" y="17"/>
                  <a:pt x="205" y="0"/>
                  <a:pt x="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6" name="Slide Number Placeholder 13">
            <a:extLst>
              <a:ext uri="{FF2B5EF4-FFF2-40B4-BE49-F238E27FC236}">
                <a16:creationId xmlns:a16="http://schemas.microsoft.com/office/drawing/2014/main" id="{AC0124E7-DC60-48F7-90B7-CA466A0125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087" y="411103"/>
            <a:ext cx="651079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fld id="{12ECA992-A3F4-43F5-9894-C8C908A8F4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6561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FFBE9DE8-1424-49F4-9D7D-03C8057B36E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3317" y="1916832"/>
            <a:ext cx="1944216" cy="1944216"/>
          </a:xfrm>
          <a:custGeom>
            <a:avLst/>
            <a:gdLst>
              <a:gd name="connsiteX0" fmla="*/ 972108 w 1944216"/>
              <a:gd name="connsiteY0" fmla="*/ 0 h 1944216"/>
              <a:gd name="connsiteX1" fmla="*/ 1944216 w 1944216"/>
              <a:gd name="connsiteY1" fmla="*/ 972108 h 1944216"/>
              <a:gd name="connsiteX2" fmla="*/ 972108 w 1944216"/>
              <a:gd name="connsiteY2" fmla="*/ 1944216 h 1944216"/>
              <a:gd name="connsiteX3" fmla="*/ 0 w 1944216"/>
              <a:gd name="connsiteY3" fmla="*/ 972108 h 1944216"/>
              <a:gd name="connsiteX4" fmla="*/ 972108 w 1944216"/>
              <a:gd name="connsiteY4" fmla="*/ 0 h 194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216" h="1944216">
                <a:moveTo>
                  <a:pt x="972108" y="0"/>
                </a:moveTo>
                <a:cubicBezTo>
                  <a:pt x="1508988" y="0"/>
                  <a:pt x="1944216" y="435228"/>
                  <a:pt x="1944216" y="972108"/>
                </a:cubicBezTo>
                <a:cubicBezTo>
                  <a:pt x="1944216" y="1508988"/>
                  <a:pt x="1508988" y="1944216"/>
                  <a:pt x="972108" y="1944216"/>
                </a:cubicBezTo>
                <a:cubicBezTo>
                  <a:pt x="435228" y="1944216"/>
                  <a:pt x="0" y="1508988"/>
                  <a:pt x="0" y="972108"/>
                </a:cubicBezTo>
                <a:cubicBezTo>
                  <a:pt x="0" y="435228"/>
                  <a:pt x="435228" y="0"/>
                  <a:pt x="9721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B54FAF6-1B06-4332-9809-C4C92E230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3" y="359617"/>
            <a:ext cx="10515600" cy="605483"/>
          </a:xfrm>
        </p:spPr>
        <p:txBody>
          <a:bodyPr/>
          <a:lstStyle>
            <a:lvl1pPr algn="l"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D1173F90-D28B-490D-AC43-4151E4F0B4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90367" y="1916832"/>
            <a:ext cx="1944216" cy="1944216"/>
          </a:xfrm>
          <a:custGeom>
            <a:avLst/>
            <a:gdLst>
              <a:gd name="connsiteX0" fmla="*/ 972108 w 1944216"/>
              <a:gd name="connsiteY0" fmla="*/ 0 h 1944216"/>
              <a:gd name="connsiteX1" fmla="*/ 1944216 w 1944216"/>
              <a:gd name="connsiteY1" fmla="*/ 972108 h 1944216"/>
              <a:gd name="connsiteX2" fmla="*/ 972108 w 1944216"/>
              <a:gd name="connsiteY2" fmla="*/ 1944216 h 1944216"/>
              <a:gd name="connsiteX3" fmla="*/ 0 w 1944216"/>
              <a:gd name="connsiteY3" fmla="*/ 972108 h 1944216"/>
              <a:gd name="connsiteX4" fmla="*/ 972108 w 1944216"/>
              <a:gd name="connsiteY4" fmla="*/ 0 h 194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216" h="1944216">
                <a:moveTo>
                  <a:pt x="972108" y="0"/>
                </a:moveTo>
                <a:cubicBezTo>
                  <a:pt x="1508988" y="0"/>
                  <a:pt x="1944216" y="435228"/>
                  <a:pt x="1944216" y="972108"/>
                </a:cubicBezTo>
                <a:cubicBezTo>
                  <a:pt x="1944216" y="1508988"/>
                  <a:pt x="1508988" y="1944216"/>
                  <a:pt x="972108" y="1944216"/>
                </a:cubicBezTo>
                <a:cubicBezTo>
                  <a:pt x="435228" y="1944216"/>
                  <a:pt x="0" y="1508988"/>
                  <a:pt x="0" y="972108"/>
                </a:cubicBezTo>
                <a:cubicBezTo>
                  <a:pt x="0" y="435228"/>
                  <a:pt x="435228" y="0"/>
                  <a:pt x="9721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AFF4E28-8655-4E22-A901-5A4B244646D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657417" y="1916832"/>
            <a:ext cx="1944216" cy="1944216"/>
          </a:xfrm>
          <a:custGeom>
            <a:avLst/>
            <a:gdLst>
              <a:gd name="connsiteX0" fmla="*/ 972108 w 1944216"/>
              <a:gd name="connsiteY0" fmla="*/ 0 h 1944216"/>
              <a:gd name="connsiteX1" fmla="*/ 1944216 w 1944216"/>
              <a:gd name="connsiteY1" fmla="*/ 972108 h 1944216"/>
              <a:gd name="connsiteX2" fmla="*/ 972108 w 1944216"/>
              <a:gd name="connsiteY2" fmla="*/ 1944216 h 1944216"/>
              <a:gd name="connsiteX3" fmla="*/ 0 w 1944216"/>
              <a:gd name="connsiteY3" fmla="*/ 972108 h 1944216"/>
              <a:gd name="connsiteX4" fmla="*/ 972108 w 1944216"/>
              <a:gd name="connsiteY4" fmla="*/ 0 h 194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216" h="1944216">
                <a:moveTo>
                  <a:pt x="972108" y="0"/>
                </a:moveTo>
                <a:cubicBezTo>
                  <a:pt x="1508988" y="0"/>
                  <a:pt x="1944216" y="435228"/>
                  <a:pt x="1944216" y="972108"/>
                </a:cubicBezTo>
                <a:cubicBezTo>
                  <a:pt x="1944216" y="1508988"/>
                  <a:pt x="1508988" y="1944216"/>
                  <a:pt x="972108" y="1944216"/>
                </a:cubicBezTo>
                <a:cubicBezTo>
                  <a:pt x="435228" y="1944216"/>
                  <a:pt x="0" y="1508988"/>
                  <a:pt x="0" y="972108"/>
                </a:cubicBezTo>
                <a:cubicBezTo>
                  <a:pt x="0" y="435228"/>
                  <a:pt x="435228" y="0"/>
                  <a:pt x="9721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0D6104AE-E24C-45B9-8F68-055943E8A0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24467" y="1916832"/>
            <a:ext cx="1944216" cy="1944216"/>
          </a:xfrm>
          <a:custGeom>
            <a:avLst/>
            <a:gdLst>
              <a:gd name="connsiteX0" fmla="*/ 972108 w 1944216"/>
              <a:gd name="connsiteY0" fmla="*/ 0 h 1944216"/>
              <a:gd name="connsiteX1" fmla="*/ 1944216 w 1944216"/>
              <a:gd name="connsiteY1" fmla="*/ 972108 h 1944216"/>
              <a:gd name="connsiteX2" fmla="*/ 972108 w 1944216"/>
              <a:gd name="connsiteY2" fmla="*/ 1944216 h 1944216"/>
              <a:gd name="connsiteX3" fmla="*/ 0 w 1944216"/>
              <a:gd name="connsiteY3" fmla="*/ 972108 h 1944216"/>
              <a:gd name="connsiteX4" fmla="*/ 972108 w 1944216"/>
              <a:gd name="connsiteY4" fmla="*/ 0 h 194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44216" h="1944216">
                <a:moveTo>
                  <a:pt x="972108" y="0"/>
                </a:moveTo>
                <a:cubicBezTo>
                  <a:pt x="1508988" y="0"/>
                  <a:pt x="1944216" y="435228"/>
                  <a:pt x="1944216" y="972108"/>
                </a:cubicBezTo>
                <a:cubicBezTo>
                  <a:pt x="1944216" y="1508988"/>
                  <a:pt x="1508988" y="1944216"/>
                  <a:pt x="972108" y="1944216"/>
                </a:cubicBezTo>
                <a:cubicBezTo>
                  <a:pt x="435228" y="1944216"/>
                  <a:pt x="0" y="1508988"/>
                  <a:pt x="0" y="972108"/>
                </a:cubicBezTo>
                <a:cubicBezTo>
                  <a:pt x="0" y="435228"/>
                  <a:pt x="435228" y="0"/>
                  <a:pt x="972108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7" name="Freeform 19">
            <a:extLst>
              <a:ext uri="{FF2B5EF4-FFF2-40B4-BE49-F238E27FC236}">
                <a16:creationId xmlns:a16="http://schemas.microsoft.com/office/drawing/2014/main" id="{F7EE6524-D317-4CFE-8930-74D01E816874}"/>
              </a:ext>
            </a:extLst>
          </p:cNvPr>
          <p:cNvSpPr>
            <a:spLocks/>
          </p:cNvSpPr>
          <p:nvPr userDrawn="1"/>
        </p:nvSpPr>
        <p:spPr bwMode="auto">
          <a:xfrm>
            <a:off x="11537433" y="332656"/>
            <a:ext cx="432898" cy="431218"/>
          </a:xfrm>
          <a:custGeom>
            <a:avLst/>
            <a:gdLst>
              <a:gd name="T0" fmla="*/ 162 w 324"/>
              <a:gd name="T1" fmla="*/ 0 h 323"/>
              <a:gd name="T2" fmla="*/ 48 w 324"/>
              <a:gd name="T3" fmla="*/ 47 h 323"/>
              <a:gd name="T4" fmla="*/ 0 w 324"/>
              <a:gd name="T5" fmla="*/ 162 h 323"/>
              <a:gd name="T6" fmla="*/ 162 w 324"/>
              <a:gd name="T7" fmla="*/ 323 h 323"/>
              <a:gd name="T8" fmla="*/ 324 w 324"/>
              <a:gd name="T9" fmla="*/ 162 h 323"/>
              <a:gd name="T10" fmla="*/ 276 w 324"/>
              <a:gd name="T11" fmla="*/ 47 h 323"/>
              <a:gd name="T12" fmla="*/ 162 w 324"/>
              <a:gd name="T13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4" h="323">
                <a:moveTo>
                  <a:pt x="162" y="0"/>
                </a:moveTo>
                <a:cubicBezTo>
                  <a:pt x="119" y="0"/>
                  <a:pt x="78" y="17"/>
                  <a:pt x="48" y="47"/>
                </a:cubicBezTo>
                <a:cubicBezTo>
                  <a:pt x="17" y="78"/>
                  <a:pt x="0" y="118"/>
                  <a:pt x="0" y="162"/>
                </a:cubicBezTo>
                <a:cubicBezTo>
                  <a:pt x="0" y="251"/>
                  <a:pt x="73" y="323"/>
                  <a:pt x="162" y="323"/>
                </a:cubicBezTo>
                <a:cubicBezTo>
                  <a:pt x="251" y="323"/>
                  <a:pt x="324" y="251"/>
                  <a:pt x="324" y="162"/>
                </a:cubicBezTo>
                <a:cubicBezTo>
                  <a:pt x="324" y="118"/>
                  <a:pt x="307" y="78"/>
                  <a:pt x="276" y="47"/>
                </a:cubicBezTo>
                <a:cubicBezTo>
                  <a:pt x="246" y="17"/>
                  <a:pt x="205" y="0"/>
                  <a:pt x="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Slide Number Placeholder 13">
            <a:extLst>
              <a:ext uri="{FF2B5EF4-FFF2-40B4-BE49-F238E27FC236}">
                <a16:creationId xmlns:a16="http://schemas.microsoft.com/office/drawing/2014/main" id="{87F5B7EA-43F6-4B43-95BE-0C93B6C04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087" y="411103"/>
            <a:ext cx="651079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fld id="{12ECA992-A3F4-43F5-9894-C8C908A8F4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9923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B54FAF6-1B06-4332-9809-C4C92E230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3" y="359617"/>
            <a:ext cx="10515600" cy="605483"/>
          </a:xfrm>
        </p:spPr>
        <p:txBody>
          <a:bodyPr/>
          <a:lstStyle>
            <a:lvl1pPr algn="l"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11">
            <a:extLst>
              <a:ext uri="{FF2B5EF4-FFF2-40B4-BE49-F238E27FC236}">
                <a16:creationId xmlns:a16="http://schemas.microsoft.com/office/drawing/2014/main" id="{85C39191-A04A-496B-AE27-7E347280451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83733" y="1886955"/>
            <a:ext cx="1642534" cy="1642534"/>
          </a:xfrm>
          <a:custGeom>
            <a:avLst/>
            <a:gdLst>
              <a:gd name="connsiteX0" fmla="*/ 821267 w 1642534"/>
              <a:gd name="connsiteY0" fmla="*/ 0 h 1642534"/>
              <a:gd name="connsiteX1" fmla="*/ 1642534 w 1642534"/>
              <a:gd name="connsiteY1" fmla="*/ 821267 h 1642534"/>
              <a:gd name="connsiteX2" fmla="*/ 821267 w 1642534"/>
              <a:gd name="connsiteY2" fmla="*/ 1642534 h 1642534"/>
              <a:gd name="connsiteX3" fmla="*/ 0 w 1642534"/>
              <a:gd name="connsiteY3" fmla="*/ 821267 h 1642534"/>
              <a:gd name="connsiteX4" fmla="*/ 821267 w 1642534"/>
              <a:gd name="connsiteY4" fmla="*/ 0 h 16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534" h="1642534">
                <a:moveTo>
                  <a:pt x="821267" y="0"/>
                </a:moveTo>
                <a:cubicBezTo>
                  <a:pt x="1274840" y="0"/>
                  <a:pt x="1642534" y="367694"/>
                  <a:pt x="1642534" y="821267"/>
                </a:cubicBezTo>
                <a:cubicBezTo>
                  <a:pt x="1642534" y="1274840"/>
                  <a:pt x="1274840" y="1642534"/>
                  <a:pt x="821267" y="1642534"/>
                </a:cubicBezTo>
                <a:cubicBezTo>
                  <a:pt x="367694" y="1642534"/>
                  <a:pt x="0" y="1274840"/>
                  <a:pt x="0" y="821267"/>
                </a:cubicBezTo>
                <a:cubicBezTo>
                  <a:pt x="0" y="367694"/>
                  <a:pt x="367694" y="0"/>
                  <a:pt x="82126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12">
            <a:extLst>
              <a:ext uri="{FF2B5EF4-FFF2-40B4-BE49-F238E27FC236}">
                <a16:creationId xmlns:a16="http://schemas.microsoft.com/office/drawing/2014/main" id="{79D677C6-A9F7-478A-9BF0-24EC278B4E8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83733" y="4090722"/>
            <a:ext cx="1642534" cy="1642534"/>
          </a:xfrm>
          <a:custGeom>
            <a:avLst/>
            <a:gdLst>
              <a:gd name="connsiteX0" fmla="*/ 821267 w 1642534"/>
              <a:gd name="connsiteY0" fmla="*/ 0 h 1642534"/>
              <a:gd name="connsiteX1" fmla="*/ 1642534 w 1642534"/>
              <a:gd name="connsiteY1" fmla="*/ 821267 h 1642534"/>
              <a:gd name="connsiteX2" fmla="*/ 821267 w 1642534"/>
              <a:gd name="connsiteY2" fmla="*/ 1642534 h 1642534"/>
              <a:gd name="connsiteX3" fmla="*/ 0 w 1642534"/>
              <a:gd name="connsiteY3" fmla="*/ 821267 h 1642534"/>
              <a:gd name="connsiteX4" fmla="*/ 821267 w 1642534"/>
              <a:gd name="connsiteY4" fmla="*/ 0 h 16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534" h="1642534">
                <a:moveTo>
                  <a:pt x="821267" y="0"/>
                </a:moveTo>
                <a:cubicBezTo>
                  <a:pt x="1274840" y="0"/>
                  <a:pt x="1642534" y="367694"/>
                  <a:pt x="1642534" y="821267"/>
                </a:cubicBezTo>
                <a:cubicBezTo>
                  <a:pt x="1642534" y="1274840"/>
                  <a:pt x="1274840" y="1642534"/>
                  <a:pt x="821267" y="1642534"/>
                </a:cubicBezTo>
                <a:cubicBezTo>
                  <a:pt x="367694" y="1642534"/>
                  <a:pt x="0" y="1274840"/>
                  <a:pt x="0" y="821267"/>
                </a:cubicBezTo>
                <a:cubicBezTo>
                  <a:pt x="0" y="367694"/>
                  <a:pt x="367694" y="0"/>
                  <a:pt x="82126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7B4FFBE-54DB-4EFD-9DC4-97B2914A16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48273" y="1886955"/>
            <a:ext cx="1642534" cy="1642534"/>
          </a:xfrm>
          <a:custGeom>
            <a:avLst/>
            <a:gdLst>
              <a:gd name="connsiteX0" fmla="*/ 821267 w 1642534"/>
              <a:gd name="connsiteY0" fmla="*/ 0 h 1642534"/>
              <a:gd name="connsiteX1" fmla="*/ 1642534 w 1642534"/>
              <a:gd name="connsiteY1" fmla="*/ 821267 h 1642534"/>
              <a:gd name="connsiteX2" fmla="*/ 821267 w 1642534"/>
              <a:gd name="connsiteY2" fmla="*/ 1642534 h 1642534"/>
              <a:gd name="connsiteX3" fmla="*/ 0 w 1642534"/>
              <a:gd name="connsiteY3" fmla="*/ 821267 h 1642534"/>
              <a:gd name="connsiteX4" fmla="*/ 821267 w 1642534"/>
              <a:gd name="connsiteY4" fmla="*/ 0 h 16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534" h="1642534">
                <a:moveTo>
                  <a:pt x="821267" y="0"/>
                </a:moveTo>
                <a:cubicBezTo>
                  <a:pt x="1274840" y="0"/>
                  <a:pt x="1642534" y="367694"/>
                  <a:pt x="1642534" y="821267"/>
                </a:cubicBezTo>
                <a:cubicBezTo>
                  <a:pt x="1642534" y="1274840"/>
                  <a:pt x="1274840" y="1642534"/>
                  <a:pt x="821267" y="1642534"/>
                </a:cubicBezTo>
                <a:cubicBezTo>
                  <a:pt x="367694" y="1642534"/>
                  <a:pt x="0" y="1274840"/>
                  <a:pt x="0" y="821267"/>
                </a:cubicBezTo>
                <a:cubicBezTo>
                  <a:pt x="0" y="367694"/>
                  <a:pt x="367694" y="0"/>
                  <a:pt x="82126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6BD9355-B56B-4647-B772-27BAD385AFE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48273" y="4090722"/>
            <a:ext cx="1642534" cy="1642534"/>
          </a:xfrm>
          <a:custGeom>
            <a:avLst/>
            <a:gdLst>
              <a:gd name="connsiteX0" fmla="*/ 821267 w 1642534"/>
              <a:gd name="connsiteY0" fmla="*/ 0 h 1642534"/>
              <a:gd name="connsiteX1" fmla="*/ 1642534 w 1642534"/>
              <a:gd name="connsiteY1" fmla="*/ 821267 h 1642534"/>
              <a:gd name="connsiteX2" fmla="*/ 821267 w 1642534"/>
              <a:gd name="connsiteY2" fmla="*/ 1642534 h 1642534"/>
              <a:gd name="connsiteX3" fmla="*/ 0 w 1642534"/>
              <a:gd name="connsiteY3" fmla="*/ 821267 h 1642534"/>
              <a:gd name="connsiteX4" fmla="*/ 821267 w 1642534"/>
              <a:gd name="connsiteY4" fmla="*/ 0 h 16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42534" h="1642534">
                <a:moveTo>
                  <a:pt x="821267" y="0"/>
                </a:moveTo>
                <a:cubicBezTo>
                  <a:pt x="1274840" y="0"/>
                  <a:pt x="1642534" y="367694"/>
                  <a:pt x="1642534" y="821267"/>
                </a:cubicBezTo>
                <a:cubicBezTo>
                  <a:pt x="1642534" y="1274840"/>
                  <a:pt x="1274840" y="1642534"/>
                  <a:pt x="821267" y="1642534"/>
                </a:cubicBezTo>
                <a:cubicBezTo>
                  <a:pt x="367694" y="1642534"/>
                  <a:pt x="0" y="1274840"/>
                  <a:pt x="0" y="821267"/>
                </a:cubicBezTo>
                <a:cubicBezTo>
                  <a:pt x="0" y="367694"/>
                  <a:pt x="367694" y="0"/>
                  <a:pt x="82126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7" name="Freeform 19">
            <a:extLst>
              <a:ext uri="{FF2B5EF4-FFF2-40B4-BE49-F238E27FC236}">
                <a16:creationId xmlns:a16="http://schemas.microsoft.com/office/drawing/2014/main" id="{8CA36F7C-B5D4-45B7-AB95-D38C0B5F8E0F}"/>
              </a:ext>
            </a:extLst>
          </p:cNvPr>
          <p:cNvSpPr>
            <a:spLocks/>
          </p:cNvSpPr>
          <p:nvPr userDrawn="1"/>
        </p:nvSpPr>
        <p:spPr bwMode="auto">
          <a:xfrm>
            <a:off x="11537433" y="332656"/>
            <a:ext cx="432898" cy="431218"/>
          </a:xfrm>
          <a:custGeom>
            <a:avLst/>
            <a:gdLst>
              <a:gd name="T0" fmla="*/ 162 w 324"/>
              <a:gd name="T1" fmla="*/ 0 h 323"/>
              <a:gd name="T2" fmla="*/ 48 w 324"/>
              <a:gd name="T3" fmla="*/ 47 h 323"/>
              <a:gd name="T4" fmla="*/ 0 w 324"/>
              <a:gd name="T5" fmla="*/ 162 h 323"/>
              <a:gd name="T6" fmla="*/ 162 w 324"/>
              <a:gd name="T7" fmla="*/ 323 h 323"/>
              <a:gd name="T8" fmla="*/ 324 w 324"/>
              <a:gd name="T9" fmla="*/ 162 h 323"/>
              <a:gd name="T10" fmla="*/ 276 w 324"/>
              <a:gd name="T11" fmla="*/ 47 h 323"/>
              <a:gd name="T12" fmla="*/ 162 w 324"/>
              <a:gd name="T13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4" h="323">
                <a:moveTo>
                  <a:pt x="162" y="0"/>
                </a:moveTo>
                <a:cubicBezTo>
                  <a:pt x="119" y="0"/>
                  <a:pt x="78" y="17"/>
                  <a:pt x="48" y="47"/>
                </a:cubicBezTo>
                <a:cubicBezTo>
                  <a:pt x="17" y="78"/>
                  <a:pt x="0" y="118"/>
                  <a:pt x="0" y="162"/>
                </a:cubicBezTo>
                <a:cubicBezTo>
                  <a:pt x="0" y="251"/>
                  <a:pt x="73" y="323"/>
                  <a:pt x="162" y="323"/>
                </a:cubicBezTo>
                <a:cubicBezTo>
                  <a:pt x="251" y="323"/>
                  <a:pt x="324" y="251"/>
                  <a:pt x="324" y="162"/>
                </a:cubicBezTo>
                <a:cubicBezTo>
                  <a:pt x="324" y="118"/>
                  <a:pt x="307" y="78"/>
                  <a:pt x="276" y="47"/>
                </a:cubicBezTo>
                <a:cubicBezTo>
                  <a:pt x="246" y="17"/>
                  <a:pt x="205" y="0"/>
                  <a:pt x="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Slide Number Placeholder 13">
            <a:extLst>
              <a:ext uri="{FF2B5EF4-FFF2-40B4-BE49-F238E27FC236}">
                <a16:creationId xmlns:a16="http://schemas.microsoft.com/office/drawing/2014/main" id="{AB756EC0-C584-422D-9E78-EF742C87EB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087" y="411103"/>
            <a:ext cx="651079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fld id="{12ECA992-A3F4-43F5-9894-C8C908A8F4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8777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B54FAF6-1B06-4332-9809-C4C92E230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3" y="359617"/>
            <a:ext cx="10515600" cy="605483"/>
          </a:xfrm>
        </p:spPr>
        <p:txBody>
          <a:bodyPr/>
          <a:lstStyle>
            <a:lvl1pPr algn="l"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47">
            <a:extLst>
              <a:ext uri="{FF2B5EF4-FFF2-40B4-BE49-F238E27FC236}">
                <a16:creationId xmlns:a16="http://schemas.microsoft.com/office/drawing/2014/main" id="{3C1FD125-C269-4EE4-8A68-4345404BDE2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6381" y="1628780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48">
            <a:extLst>
              <a:ext uri="{FF2B5EF4-FFF2-40B4-BE49-F238E27FC236}">
                <a16:creationId xmlns:a16="http://schemas.microsoft.com/office/drawing/2014/main" id="{5C3A608D-7A21-451B-A5D5-B7E6B200DD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6381" y="3972005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45">
            <a:extLst>
              <a:ext uri="{FF2B5EF4-FFF2-40B4-BE49-F238E27FC236}">
                <a16:creationId xmlns:a16="http://schemas.microsoft.com/office/drawing/2014/main" id="{F53FB2B1-CCAC-472F-AEDC-7E8B93413EC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479942" y="1628780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46">
            <a:extLst>
              <a:ext uri="{FF2B5EF4-FFF2-40B4-BE49-F238E27FC236}">
                <a16:creationId xmlns:a16="http://schemas.microsoft.com/office/drawing/2014/main" id="{C4638A11-E401-4CE9-8588-89B4E515F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79942" y="3972005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4" name="Picture Placeholder 44">
            <a:extLst>
              <a:ext uri="{FF2B5EF4-FFF2-40B4-BE49-F238E27FC236}">
                <a16:creationId xmlns:a16="http://schemas.microsoft.com/office/drawing/2014/main" id="{FCB99FA8-2BAD-495A-A07B-D64CE8DA571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33503" y="1628780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5" name="Picture Placeholder 43">
            <a:extLst>
              <a:ext uri="{FF2B5EF4-FFF2-40B4-BE49-F238E27FC236}">
                <a16:creationId xmlns:a16="http://schemas.microsoft.com/office/drawing/2014/main" id="{B03B87BC-B147-47C7-A562-0998BA3EC3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33503" y="3972005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6" name="Picture Placeholder 41">
            <a:extLst>
              <a:ext uri="{FF2B5EF4-FFF2-40B4-BE49-F238E27FC236}">
                <a16:creationId xmlns:a16="http://schemas.microsoft.com/office/drawing/2014/main" id="{6E021421-53C8-4569-8C94-0867822EE58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87064" y="1628780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7" name="Picture Placeholder 42">
            <a:extLst>
              <a:ext uri="{FF2B5EF4-FFF2-40B4-BE49-F238E27FC236}">
                <a16:creationId xmlns:a16="http://schemas.microsoft.com/office/drawing/2014/main" id="{480C0B3E-8954-45D9-A921-F701315DA13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87064" y="3972005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8" name="Picture Placeholder 40">
            <a:extLst>
              <a:ext uri="{FF2B5EF4-FFF2-40B4-BE49-F238E27FC236}">
                <a16:creationId xmlns:a16="http://schemas.microsoft.com/office/drawing/2014/main" id="{4BB5AFE7-279B-4509-97EB-257B1E123CD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40625" y="1628780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9" name="Picture Placeholder 39">
            <a:extLst>
              <a:ext uri="{FF2B5EF4-FFF2-40B4-BE49-F238E27FC236}">
                <a16:creationId xmlns:a16="http://schemas.microsoft.com/office/drawing/2014/main" id="{3B6385B5-8177-43C4-8882-9A60F53D4F2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340625" y="3972005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0" name="Picture Placeholder 37">
            <a:extLst>
              <a:ext uri="{FF2B5EF4-FFF2-40B4-BE49-F238E27FC236}">
                <a16:creationId xmlns:a16="http://schemas.microsoft.com/office/drawing/2014/main" id="{DD651B7A-8FAA-40ED-9D4A-B43DF11A0AA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294186" y="1628780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1" name="Picture Placeholder 38">
            <a:extLst>
              <a:ext uri="{FF2B5EF4-FFF2-40B4-BE49-F238E27FC236}">
                <a16:creationId xmlns:a16="http://schemas.microsoft.com/office/drawing/2014/main" id="{C84AF45D-7988-4D77-A922-3B1930FBF0D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0294186" y="3972005"/>
            <a:ext cx="1371600" cy="1371600"/>
          </a:xfrm>
          <a:custGeom>
            <a:avLst/>
            <a:gdLst>
              <a:gd name="connsiteX0" fmla="*/ 685800 w 1371600"/>
              <a:gd name="connsiteY0" fmla="*/ 0 h 1371600"/>
              <a:gd name="connsiteX1" fmla="*/ 1371600 w 1371600"/>
              <a:gd name="connsiteY1" fmla="*/ 685800 h 1371600"/>
              <a:gd name="connsiteX2" fmla="*/ 685800 w 1371600"/>
              <a:gd name="connsiteY2" fmla="*/ 1371600 h 1371600"/>
              <a:gd name="connsiteX3" fmla="*/ 0 w 1371600"/>
              <a:gd name="connsiteY3" fmla="*/ 685800 h 1371600"/>
              <a:gd name="connsiteX4" fmla="*/ 685800 w 1371600"/>
              <a:gd name="connsiteY4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1600" h="1371600">
                <a:moveTo>
                  <a:pt x="685800" y="0"/>
                </a:moveTo>
                <a:cubicBezTo>
                  <a:pt x="1064557" y="0"/>
                  <a:pt x="1371600" y="307043"/>
                  <a:pt x="1371600" y="685800"/>
                </a:cubicBezTo>
                <a:cubicBezTo>
                  <a:pt x="1371600" y="1064557"/>
                  <a:pt x="1064557" y="1371600"/>
                  <a:pt x="685800" y="1371600"/>
                </a:cubicBezTo>
                <a:cubicBezTo>
                  <a:pt x="307043" y="1371600"/>
                  <a:pt x="0" y="1064557"/>
                  <a:pt x="0" y="685800"/>
                </a:cubicBezTo>
                <a:cubicBezTo>
                  <a:pt x="0" y="307043"/>
                  <a:pt x="307043" y="0"/>
                  <a:pt x="685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6" name="Freeform 19">
            <a:extLst>
              <a:ext uri="{FF2B5EF4-FFF2-40B4-BE49-F238E27FC236}">
                <a16:creationId xmlns:a16="http://schemas.microsoft.com/office/drawing/2014/main" id="{34E0877F-620B-4C76-9ED3-EAEA712D01BD}"/>
              </a:ext>
            </a:extLst>
          </p:cNvPr>
          <p:cNvSpPr>
            <a:spLocks/>
          </p:cNvSpPr>
          <p:nvPr userDrawn="1"/>
        </p:nvSpPr>
        <p:spPr bwMode="auto">
          <a:xfrm>
            <a:off x="11537433" y="332656"/>
            <a:ext cx="432898" cy="431218"/>
          </a:xfrm>
          <a:custGeom>
            <a:avLst/>
            <a:gdLst>
              <a:gd name="T0" fmla="*/ 162 w 324"/>
              <a:gd name="T1" fmla="*/ 0 h 323"/>
              <a:gd name="T2" fmla="*/ 48 w 324"/>
              <a:gd name="T3" fmla="*/ 47 h 323"/>
              <a:gd name="T4" fmla="*/ 0 w 324"/>
              <a:gd name="T5" fmla="*/ 162 h 323"/>
              <a:gd name="T6" fmla="*/ 162 w 324"/>
              <a:gd name="T7" fmla="*/ 323 h 323"/>
              <a:gd name="T8" fmla="*/ 324 w 324"/>
              <a:gd name="T9" fmla="*/ 162 h 323"/>
              <a:gd name="T10" fmla="*/ 276 w 324"/>
              <a:gd name="T11" fmla="*/ 47 h 323"/>
              <a:gd name="T12" fmla="*/ 162 w 324"/>
              <a:gd name="T13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4" h="323">
                <a:moveTo>
                  <a:pt x="162" y="0"/>
                </a:moveTo>
                <a:cubicBezTo>
                  <a:pt x="119" y="0"/>
                  <a:pt x="78" y="17"/>
                  <a:pt x="48" y="47"/>
                </a:cubicBezTo>
                <a:cubicBezTo>
                  <a:pt x="17" y="78"/>
                  <a:pt x="0" y="118"/>
                  <a:pt x="0" y="162"/>
                </a:cubicBezTo>
                <a:cubicBezTo>
                  <a:pt x="0" y="251"/>
                  <a:pt x="73" y="323"/>
                  <a:pt x="162" y="323"/>
                </a:cubicBezTo>
                <a:cubicBezTo>
                  <a:pt x="251" y="323"/>
                  <a:pt x="324" y="251"/>
                  <a:pt x="324" y="162"/>
                </a:cubicBezTo>
                <a:cubicBezTo>
                  <a:pt x="324" y="118"/>
                  <a:pt x="307" y="78"/>
                  <a:pt x="276" y="47"/>
                </a:cubicBezTo>
                <a:cubicBezTo>
                  <a:pt x="246" y="17"/>
                  <a:pt x="205" y="0"/>
                  <a:pt x="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Slide Number Placeholder 13">
            <a:extLst>
              <a:ext uri="{FF2B5EF4-FFF2-40B4-BE49-F238E27FC236}">
                <a16:creationId xmlns:a16="http://schemas.microsoft.com/office/drawing/2014/main" id="{0E1162C9-75CC-4833-B358-88B68D0250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087" y="411103"/>
            <a:ext cx="651079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fld id="{12ECA992-A3F4-43F5-9894-C8C908A8F4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7414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B54FAF6-1B06-4332-9809-C4C92E230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3" y="359617"/>
            <a:ext cx="10515600" cy="605483"/>
          </a:xfrm>
        </p:spPr>
        <p:txBody>
          <a:bodyPr/>
          <a:lstStyle>
            <a:lvl1pPr algn="l"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Picture Placeholder 10">
            <a:extLst>
              <a:ext uri="{FF2B5EF4-FFF2-40B4-BE49-F238E27FC236}">
                <a16:creationId xmlns:a16="http://schemas.microsoft.com/office/drawing/2014/main" id="{E153319F-F7F5-4BD2-BB7D-D6CB1F6CD1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23193" y="1916832"/>
            <a:ext cx="2392750" cy="2392750"/>
          </a:xfrm>
          <a:custGeom>
            <a:avLst/>
            <a:gdLst>
              <a:gd name="connsiteX0" fmla="*/ 0 w 2392750"/>
              <a:gd name="connsiteY0" fmla="*/ 0 h 2392750"/>
              <a:gd name="connsiteX1" fmla="*/ 2392750 w 2392750"/>
              <a:gd name="connsiteY1" fmla="*/ 0 h 2392750"/>
              <a:gd name="connsiteX2" fmla="*/ 2392750 w 2392750"/>
              <a:gd name="connsiteY2" fmla="*/ 2392750 h 2392750"/>
              <a:gd name="connsiteX3" fmla="*/ 0 w 2392750"/>
              <a:gd name="connsiteY3" fmla="*/ 2392750 h 239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2750" h="2392750">
                <a:moveTo>
                  <a:pt x="0" y="0"/>
                </a:moveTo>
                <a:lnTo>
                  <a:pt x="2392750" y="0"/>
                </a:lnTo>
                <a:lnTo>
                  <a:pt x="2392750" y="2392750"/>
                </a:lnTo>
                <a:lnTo>
                  <a:pt x="0" y="239275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0DAAEECD-CAD4-40A1-8DD9-2DEBA63BF5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99625" y="3587340"/>
            <a:ext cx="2392750" cy="2392750"/>
          </a:xfrm>
          <a:custGeom>
            <a:avLst/>
            <a:gdLst>
              <a:gd name="connsiteX0" fmla="*/ 0 w 2392750"/>
              <a:gd name="connsiteY0" fmla="*/ 0 h 2392750"/>
              <a:gd name="connsiteX1" fmla="*/ 2392750 w 2392750"/>
              <a:gd name="connsiteY1" fmla="*/ 0 h 2392750"/>
              <a:gd name="connsiteX2" fmla="*/ 2392750 w 2392750"/>
              <a:gd name="connsiteY2" fmla="*/ 2392750 h 2392750"/>
              <a:gd name="connsiteX3" fmla="*/ 0 w 2392750"/>
              <a:gd name="connsiteY3" fmla="*/ 2392750 h 239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2750" h="2392750">
                <a:moveTo>
                  <a:pt x="0" y="0"/>
                </a:moveTo>
                <a:lnTo>
                  <a:pt x="2392750" y="0"/>
                </a:lnTo>
                <a:lnTo>
                  <a:pt x="2392750" y="2392750"/>
                </a:lnTo>
                <a:lnTo>
                  <a:pt x="0" y="239275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7270C3CD-425A-4D0B-9584-C0DB98A003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276057" y="1916832"/>
            <a:ext cx="2392750" cy="2392750"/>
          </a:xfrm>
          <a:custGeom>
            <a:avLst/>
            <a:gdLst>
              <a:gd name="connsiteX0" fmla="*/ 0 w 2392750"/>
              <a:gd name="connsiteY0" fmla="*/ 0 h 2392750"/>
              <a:gd name="connsiteX1" fmla="*/ 2392750 w 2392750"/>
              <a:gd name="connsiteY1" fmla="*/ 0 h 2392750"/>
              <a:gd name="connsiteX2" fmla="*/ 2392750 w 2392750"/>
              <a:gd name="connsiteY2" fmla="*/ 2392750 h 2392750"/>
              <a:gd name="connsiteX3" fmla="*/ 0 w 2392750"/>
              <a:gd name="connsiteY3" fmla="*/ 2392750 h 239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92750" h="2392750">
                <a:moveTo>
                  <a:pt x="0" y="0"/>
                </a:moveTo>
                <a:lnTo>
                  <a:pt x="2392750" y="0"/>
                </a:lnTo>
                <a:lnTo>
                  <a:pt x="2392750" y="2392750"/>
                </a:lnTo>
                <a:lnTo>
                  <a:pt x="0" y="239275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" name="Freeform 19">
            <a:extLst>
              <a:ext uri="{FF2B5EF4-FFF2-40B4-BE49-F238E27FC236}">
                <a16:creationId xmlns:a16="http://schemas.microsoft.com/office/drawing/2014/main" id="{60BB9180-5182-4F86-9E21-E23E2905C28E}"/>
              </a:ext>
            </a:extLst>
          </p:cNvPr>
          <p:cNvSpPr>
            <a:spLocks/>
          </p:cNvSpPr>
          <p:nvPr userDrawn="1"/>
        </p:nvSpPr>
        <p:spPr bwMode="auto">
          <a:xfrm>
            <a:off x="11537433" y="332656"/>
            <a:ext cx="432898" cy="431218"/>
          </a:xfrm>
          <a:custGeom>
            <a:avLst/>
            <a:gdLst>
              <a:gd name="T0" fmla="*/ 162 w 324"/>
              <a:gd name="T1" fmla="*/ 0 h 323"/>
              <a:gd name="T2" fmla="*/ 48 w 324"/>
              <a:gd name="T3" fmla="*/ 47 h 323"/>
              <a:gd name="T4" fmla="*/ 0 w 324"/>
              <a:gd name="T5" fmla="*/ 162 h 323"/>
              <a:gd name="T6" fmla="*/ 162 w 324"/>
              <a:gd name="T7" fmla="*/ 323 h 323"/>
              <a:gd name="T8" fmla="*/ 324 w 324"/>
              <a:gd name="T9" fmla="*/ 162 h 323"/>
              <a:gd name="T10" fmla="*/ 276 w 324"/>
              <a:gd name="T11" fmla="*/ 47 h 323"/>
              <a:gd name="T12" fmla="*/ 162 w 324"/>
              <a:gd name="T13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4" h="323">
                <a:moveTo>
                  <a:pt x="162" y="0"/>
                </a:moveTo>
                <a:cubicBezTo>
                  <a:pt x="119" y="0"/>
                  <a:pt x="78" y="17"/>
                  <a:pt x="48" y="47"/>
                </a:cubicBezTo>
                <a:cubicBezTo>
                  <a:pt x="17" y="78"/>
                  <a:pt x="0" y="118"/>
                  <a:pt x="0" y="162"/>
                </a:cubicBezTo>
                <a:cubicBezTo>
                  <a:pt x="0" y="251"/>
                  <a:pt x="73" y="323"/>
                  <a:pt x="162" y="323"/>
                </a:cubicBezTo>
                <a:cubicBezTo>
                  <a:pt x="251" y="323"/>
                  <a:pt x="324" y="251"/>
                  <a:pt x="324" y="162"/>
                </a:cubicBezTo>
                <a:cubicBezTo>
                  <a:pt x="324" y="118"/>
                  <a:pt x="307" y="78"/>
                  <a:pt x="276" y="47"/>
                </a:cubicBezTo>
                <a:cubicBezTo>
                  <a:pt x="246" y="17"/>
                  <a:pt x="205" y="0"/>
                  <a:pt x="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Slide Number Placeholder 13">
            <a:extLst>
              <a:ext uri="{FF2B5EF4-FFF2-40B4-BE49-F238E27FC236}">
                <a16:creationId xmlns:a16="http://schemas.microsoft.com/office/drawing/2014/main" id="{80E025EF-94CF-4F59-B4FD-3B13468B9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087" y="411103"/>
            <a:ext cx="651079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fld id="{12ECA992-A3F4-43F5-9894-C8C908A8F4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8329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67">
            <a:extLst>
              <a:ext uri="{FF2B5EF4-FFF2-40B4-BE49-F238E27FC236}">
                <a16:creationId xmlns:a16="http://schemas.microsoft.com/office/drawing/2014/main" id="{9ACED8CD-6C50-4C58-9A6F-6F5C0EABFB6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3193" y="1492250"/>
            <a:ext cx="2071688" cy="1638300"/>
          </a:xfrm>
          <a:custGeom>
            <a:avLst/>
            <a:gdLst>
              <a:gd name="connsiteX0" fmla="*/ 0 w 2071688"/>
              <a:gd name="connsiteY0" fmla="*/ 0 h 1638300"/>
              <a:gd name="connsiteX1" fmla="*/ 2071688 w 2071688"/>
              <a:gd name="connsiteY1" fmla="*/ 0 h 1638300"/>
              <a:gd name="connsiteX2" fmla="*/ 2071688 w 2071688"/>
              <a:gd name="connsiteY2" fmla="*/ 1638300 h 1638300"/>
              <a:gd name="connsiteX3" fmla="*/ 0 w 2071688"/>
              <a:gd name="connsiteY3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1688" h="1638300">
                <a:moveTo>
                  <a:pt x="0" y="0"/>
                </a:moveTo>
                <a:lnTo>
                  <a:pt x="2071688" y="0"/>
                </a:lnTo>
                <a:lnTo>
                  <a:pt x="2071688" y="1638300"/>
                </a:lnTo>
                <a:lnTo>
                  <a:pt x="0" y="1638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7" name="Picture Placeholder 66">
            <a:extLst>
              <a:ext uri="{FF2B5EF4-FFF2-40B4-BE49-F238E27FC236}">
                <a16:creationId xmlns:a16="http://schemas.microsoft.com/office/drawing/2014/main" id="{A4CBFA73-F51B-436D-A4AE-8B8CD642B23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83353" y="1492250"/>
            <a:ext cx="1951038" cy="1638300"/>
          </a:xfrm>
          <a:custGeom>
            <a:avLst/>
            <a:gdLst>
              <a:gd name="connsiteX0" fmla="*/ 0 w 1951038"/>
              <a:gd name="connsiteY0" fmla="*/ 0 h 1638300"/>
              <a:gd name="connsiteX1" fmla="*/ 1951038 w 1951038"/>
              <a:gd name="connsiteY1" fmla="*/ 0 h 1638300"/>
              <a:gd name="connsiteX2" fmla="*/ 1951038 w 1951038"/>
              <a:gd name="connsiteY2" fmla="*/ 1638300 h 1638300"/>
              <a:gd name="connsiteX3" fmla="*/ 0 w 1951038"/>
              <a:gd name="connsiteY3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1038" h="1638300">
                <a:moveTo>
                  <a:pt x="0" y="0"/>
                </a:moveTo>
                <a:lnTo>
                  <a:pt x="1951038" y="0"/>
                </a:lnTo>
                <a:lnTo>
                  <a:pt x="1951038" y="1638300"/>
                </a:lnTo>
                <a:lnTo>
                  <a:pt x="0" y="1638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6" name="Picture Placeholder 65">
            <a:extLst>
              <a:ext uri="{FF2B5EF4-FFF2-40B4-BE49-F238E27FC236}">
                <a16:creationId xmlns:a16="http://schemas.microsoft.com/office/drawing/2014/main" id="{16BFA991-E7E1-4D19-95DE-67FB795E34C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22863" y="1492250"/>
            <a:ext cx="1947863" cy="1638300"/>
          </a:xfrm>
          <a:custGeom>
            <a:avLst/>
            <a:gdLst>
              <a:gd name="connsiteX0" fmla="*/ 0 w 1947863"/>
              <a:gd name="connsiteY0" fmla="*/ 0 h 1638300"/>
              <a:gd name="connsiteX1" fmla="*/ 1947863 w 1947863"/>
              <a:gd name="connsiteY1" fmla="*/ 0 h 1638300"/>
              <a:gd name="connsiteX2" fmla="*/ 1947863 w 1947863"/>
              <a:gd name="connsiteY2" fmla="*/ 1638300 h 1638300"/>
              <a:gd name="connsiteX3" fmla="*/ 0 w 1947863"/>
              <a:gd name="connsiteY3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7863" h="1638300">
                <a:moveTo>
                  <a:pt x="0" y="0"/>
                </a:moveTo>
                <a:lnTo>
                  <a:pt x="1947863" y="0"/>
                </a:lnTo>
                <a:lnTo>
                  <a:pt x="1947863" y="1638300"/>
                </a:lnTo>
                <a:lnTo>
                  <a:pt x="0" y="1638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5" name="Picture Placeholder 64">
            <a:extLst>
              <a:ext uri="{FF2B5EF4-FFF2-40B4-BE49-F238E27FC236}">
                <a16:creationId xmlns:a16="http://schemas.microsoft.com/office/drawing/2014/main" id="{7EA11641-9C97-46DC-82EC-20ACDDD2016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59198" y="1492250"/>
            <a:ext cx="1949450" cy="1638300"/>
          </a:xfrm>
          <a:custGeom>
            <a:avLst/>
            <a:gdLst>
              <a:gd name="connsiteX0" fmla="*/ 0 w 1949450"/>
              <a:gd name="connsiteY0" fmla="*/ 0 h 1638300"/>
              <a:gd name="connsiteX1" fmla="*/ 1949450 w 1949450"/>
              <a:gd name="connsiteY1" fmla="*/ 0 h 1638300"/>
              <a:gd name="connsiteX2" fmla="*/ 1949450 w 1949450"/>
              <a:gd name="connsiteY2" fmla="*/ 1638300 h 1638300"/>
              <a:gd name="connsiteX3" fmla="*/ 0 w 1949450"/>
              <a:gd name="connsiteY3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9450" h="1638300">
                <a:moveTo>
                  <a:pt x="0" y="0"/>
                </a:moveTo>
                <a:lnTo>
                  <a:pt x="1949450" y="0"/>
                </a:lnTo>
                <a:lnTo>
                  <a:pt x="1949450" y="1638300"/>
                </a:lnTo>
                <a:lnTo>
                  <a:pt x="0" y="1638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92DE9BD2-1228-4BA5-B020-A7C72B1929A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97119" y="1492250"/>
            <a:ext cx="2071688" cy="1638300"/>
          </a:xfrm>
          <a:custGeom>
            <a:avLst/>
            <a:gdLst>
              <a:gd name="connsiteX0" fmla="*/ 0 w 2071688"/>
              <a:gd name="connsiteY0" fmla="*/ 0 h 1638300"/>
              <a:gd name="connsiteX1" fmla="*/ 2071688 w 2071688"/>
              <a:gd name="connsiteY1" fmla="*/ 0 h 1638300"/>
              <a:gd name="connsiteX2" fmla="*/ 2071688 w 2071688"/>
              <a:gd name="connsiteY2" fmla="*/ 1638300 h 1638300"/>
              <a:gd name="connsiteX3" fmla="*/ 0 w 2071688"/>
              <a:gd name="connsiteY3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1688" h="1638300">
                <a:moveTo>
                  <a:pt x="0" y="0"/>
                </a:moveTo>
                <a:lnTo>
                  <a:pt x="2071688" y="0"/>
                </a:lnTo>
                <a:lnTo>
                  <a:pt x="2071688" y="1638300"/>
                </a:lnTo>
                <a:lnTo>
                  <a:pt x="0" y="1638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69" name="Picture Placeholder 68">
            <a:extLst>
              <a:ext uri="{FF2B5EF4-FFF2-40B4-BE49-F238E27FC236}">
                <a16:creationId xmlns:a16="http://schemas.microsoft.com/office/drawing/2014/main" id="{59028840-316D-4909-9852-91F91B3F9C5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193" y="3784600"/>
            <a:ext cx="2071688" cy="1638300"/>
          </a:xfrm>
          <a:custGeom>
            <a:avLst/>
            <a:gdLst>
              <a:gd name="connsiteX0" fmla="*/ 0 w 2071688"/>
              <a:gd name="connsiteY0" fmla="*/ 0 h 1638300"/>
              <a:gd name="connsiteX1" fmla="*/ 2071688 w 2071688"/>
              <a:gd name="connsiteY1" fmla="*/ 0 h 1638300"/>
              <a:gd name="connsiteX2" fmla="*/ 2071688 w 2071688"/>
              <a:gd name="connsiteY2" fmla="*/ 1638300 h 1638300"/>
              <a:gd name="connsiteX3" fmla="*/ 0 w 2071688"/>
              <a:gd name="connsiteY3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1688" h="1638300">
                <a:moveTo>
                  <a:pt x="0" y="0"/>
                </a:moveTo>
                <a:lnTo>
                  <a:pt x="2071688" y="0"/>
                </a:lnTo>
                <a:lnTo>
                  <a:pt x="2071688" y="1638300"/>
                </a:lnTo>
                <a:lnTo>
                  <a:pt x="0" y="1638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70" name="Picture Placeholder 69">
            <a:extLst>
              <a:ext uri="{FF2B5EF4-FFF2-40B4-BE49-F238E27FC236}">
                <a16:creationId xmlns:a16="http://schemas.microsoft.com/office/drawing/2014/main" id="{0C6F9009-3880-4DDB-A5CE-C1D86E65266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883353" y="3784600"/>
            <a:ext cx="1951038" cy="1638300"/>
          </a:xfrm>
          <a:custGeom>
            <a:avLst/>
            <a:gdLst>
              <a:gd name="connsiteX0" fmla="*/ 0 w 1951038"/>
              <a:gd name="connsiteY0" fmla="*/ 0 h 1638300"/>
              <a:gd name="connsiteX1" fmla="*/ 1951038 w 1951038"/>
              <a:gd name="connsiteY1" fmla="*/ 0 h 1638300"/>
              <a:gd name="connsiteX2" fmla="*/ 1951038 w 1951038"/>
              <a:gd name="connsiteY2" fmla="*/ 1638300 h 1638300"/>
              <a:gd name="connsiteX3" fmla="*/ 0 w 1951038"/>
              <a:gd name="connsiteY3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1038" h="1638300">
                <a:moveTo>
                  <a:pt x="0" y="0"/>
                </a:moveTo>
                <a:lnTo>
                  <a:pt x="1951038" y="0"/>
                </a:lnTo>
                <a:lnTo>
                  <a:pt x="1951038" y="1638300"/>
                </a:lnTo>
                <a:lnTo>
                  <a:pt x="0" y="1638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71" name="Picture Placeholder 70">
            <a:extLst>
              <a:ext uri="{FF2B5EF4-FFF2-40B4-BE49-F238E27FC236}">
                <a16:creationId xmlns:a16="http://schemas.microsoft.com/office/drawing/2014/main" id="{769DD6A0-E717-48FF-8D00-C46D60B13CE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122863" y="3784600"/>
            <a:ext cx="1947863" cy="1638300"/>
          </a:xfrm>
          <a:custGeom>
            <a:avLst/>
            <a:gdLst>
              <a:gd name="connsiteX0" fmla="*/ 0 w 1947863"/>
              <a:gd name="connsiteY0" fmla="*/ 0 h 1638300"/>
              <a:gd name="connsiteX1" fmla="*/ 1947863 w 1947863"/>
              <a:gd name="connsiteY1" fmla="*/ 0 h 1638300"/>
              <a:gd name="connsiteX2" fmla="*/ 1947863 w 1947863"/>
              <a:gd name="connsiteY2" fmla="*/ 1638300 h 1638300"/>
              <a:gd name="connsiteX3" fmla="*/ 0 w 1947863"/>
              <a:gd name="connsiteY3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7863" h="1638300">
                <a:moveTo>
                  <a:pt x="0" y="0"/>
                </a:moveTo>
                <a:lnTo>
                  <a:pt x="1947863" y="0"/>
                </a:lnTo>
                <a:lnTo>
                  <a:pt x="1947863" y="1638300"/>
                </a:lnTo>
                <a:lnTo>
                  <a:pt x="0" y="1638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72" name="Picture Placeholder 71">
            <a:extLst>
              <a:ext uri="{FF2B5EF4-FFF2-40B4-BE49-F238E27FC236}">
                <a16:creationId xmlns:a16="http://schemas.microsoft.com/office/drawing/2014/main" id="{1889A146-0696-4C90-9E11-E3D763A1024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59198" y="3784600"/>
            <a:ext cx="1949450" cy="1638300"/>
          </a:xfrm>
          <a:custGeom>
            <a:avLst/>
            <a:gdLst>
              <a:gd name="connsiteX0" fmla="*/ 0 w 1949450"/>
              <a:gd name="connsiteY0" fmla="*/ 0 h 1638300"/>
              <a:gd name="connsiteX1" fmla="*/ 1949450 w 1949450"/>
              <a:gd name="connsiteY1" fmla="*/ 0 h 1638300"/>
              <a:gd name="connsiteX2" fmla="*/ 1949450 w 1949450"/>
              <a:gd name="connsiteY2" fmla="*/ 1638300 h 1638300"/>
              <a:gd name="connsiteX3" fmla="*/ 0 w 1949450"/>
              <a:gd name="connsiteY3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9450" h="1638300">
                <a:moveTo>
                  <a:pt x="0" y="0"/>
                </a:moveTo>
                <a:lnTo>
                  <a:pt x="1949450" y="0"/>
                </a:lnTo>
                <a:lnTo>
                  <a:pt x="1949450" y="1638300"/>
                </a:lnTo>
                <a:lnTo>
                  <a:pt x="0" y="1638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73" name="Picture Placeholder 72">
            <a:extLst>
              <a:ext uri="{FF2B5EF4-FFF2-40B4-BE49-F238E27FC236}">
                <a16:creationId xmlns:a16="http://schemas.microsoft.com/office/drawing/2014/main" id="{451E6346-F661-481C-8EE0-51C7B4113B4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597119" y="3784600"/>
            <a:ext cx="2071688" cy="1638300"/>
          </a:xfrm>
          <a:custGeom>
            <a:avLst/>
            <a:gdLst>
              <a:gd name="connsiteX0" fmla="*/ 0 w 2071688"/>
              <a:gd name="connsiteY0" fmla="*/ 0 h 1638300"/>
              <a:gd name="connsiteX1" fmla="*/ 2071688 w 2071688"/>
              <a:gd name="connsiteY1" fmla="*/ 0 h 1638300"/>
              <a:gd name="connsiteX2" fmla="*/ 2071688 w 2071688"/>
              <a:gd name="connsiteY2" fmla="*/ 1638300 h 1638300"/>
              <a:gd name="connsiteX3" fmla="*/ 0 w 2071688"/>
              <a:gd name="connsiteY3" fmla="*/ 1638300 h 163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1688" h="1638300">
                <a:moveTo>
                  <a:pt x="0" y="0"/>
                </a:moveTo>
                <a:lnTo>
                  <a:pt x="2071688" y="0"/>
                </a:lnTo>
                <a:lnTo>
                  <a:pt x="2071688" y="1638300"/>
                </a:lnTo>
                <a:lnTo>
                  <a:pt x="0" y="16383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B54FAF6-1B06-4332-9809-C4C92E230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3" y="359617"/>
            <a:ext cx="10515600" cy="605483"/>
          </a:xfrm>
        </p:spPr>
        <p:txBody>
          <a:bodyPr/>
          <a:lstStyle>
            <a:lvl1pPr algn="l"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Freeform 19">
            <a:extLst>
              <a:ext uri="{FF2B5EF4-FFF2-40B4-BE49-F238E27FC236}">
                <a16:creationId xmlns:a16="http://schemas.microsoft.com/office/drawing/2014/main" id="{0D9E35F7-BA8F-4AAB-A685-7085BE518574}"/>
              </a:ext>
            </a:extLst>
          </p:cNvPr>
          <p:cNvSpPr>
            <a:spLocks/>
          </p:cNvSpPr>
          <p:nvPr userDrawn="1"/>
        </p:nvSpPr>
        <p:spPr bwMode="auto">
          <a:xfrm>
            <a:off x="11537433" y="332656"/>
            <a:ext cx="432898" cy="431218"/>
          </a:xfrm>
          <a:custGeom>
            <a:avLst/>
            <a:gdLst>
              <a:gd name="T0" fmla="*/ 162 w 324"/>
              <a:gd name="T1" fmla="*/ 0 h 323"/>
              <a:gd name="T2" fmla="*/ 48 w 324"/>
              <a:gd name="T3" fmla="*/ 47 h 323"/>
              <a:gd name="T4" fmla="*/ 0 w 324"/>
              <a:gd name="T5" fmla="*/ 162 h 323"/>
              <a:gd name="T6" fmla="*/ 162 w 324"/>
              <a:gd name="T7" fmla="*/ 323 h 323"/>
              <a:gd name="T8" fmla="*/ 324 w 324"/>
              <a:gd name="T9" fmla="*/ 162 h 323"/>
              <a:gd name="T10" fmla="*/ 276 w 324"/>
              <a:gd name="T11" fmla="*/ 47 h 323"/>
              <a:gd name="T12" fmla="*/ 162 w 324"/>
              <a:gd name="T13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4" h="323">
                <a:moveTo>
                  <a:pt x="162" y="0"/>
                </a:moveTo>
                <a:cubicBezTo>
                  <a:pt x="119" y="0"/>
                  <a:pt x="78" y="17"/>
                  <a:pt x="48" y="47"/>
                </a:cubicBezTo>
                <a:cubicBezTo>
                  <a:pt x="17" y="78"/>
                  <a:pt x="0" y="118"/>
                  <a:pt x="0" y="162"/>
                </a:cubicBezTo>
                <a:cubicBezTo>
                  <a:pt x="0" y="251"/>
                  <a:pt x="73" y="323"/>
                  <a:pt x="162" y="323"/>
                </a:cubicBezTo>
                <a:cubicBezTo>
                  <a:pt x="251" y="323"/>
                  <a:pt x="324" y="251"/>
                  <a:pt x="324" y="162"/>
                </a:cubicBezTo>
                <a:cubicBezTo>
                  <a:pt x="324" y="118"/>
                  <a:pt x="307" y="78"/>
                  <a:pt x="276" y="47"/>
                </a:cubicBezTo>
                <a:cubicBezTo>
                  <a:pt x="246" y="17"/>
                  <a:pt x="205" y="0"/>
                  <a:pt x="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Slide Number Placeholder 13">
            <a:extLst>
              <a:ext uri="{FF2B5EF4-FFF2-40B4-BE49-F238E27FC236}">
                <a16:creationId xmlns:a16="http://schemas.microsoft.com/office/drawing/2014/main" id="{184BE8A0-BDCC-44B6-85E9-1C62CE163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087" y="411103"/>
            <a:ext cx="651079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fld id="{12ECA992-A3F4-43F5-9894-C8C908A8F4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929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797F865-0A52-4DB0-B445-02BED6DAD5D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88203" y="2403191"/>
            <a:ext cx="1766756" cy="3092181"/>
          </a:xfrm>
          <a:custGeom>
            <a:avLst/>
            <a:gdLst>
              <a:gd name="connsiteX0" fmla="*/ 0 w 1766756"/>
              <a:gd name="connsiteY0" fmla="*/ 0 h 3092181"/>
              <a:gd name="connsiteX1" fmla="*/ 1766756 w 1766756"/>
              <a:gd name="connsiteY1" fmla="*/ 0 h 3092181"/>
              <a:gd name="connsiteX2" fmla="*/ 1766756 w 1766756"/>
              <a:gd name="connsiteY2" fmla="*/ 3092181 h 3092181"/>
              <a:gd name="connsiteX3" fmla="*/ 0 w 1766756"/>
              <a:gd name="connsiteY3" fmla="*/ 3092181 h 3092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6756" h="3092181">
                <a:moveTo>
                  <a:pt x="0" y="0"/>
                </a:moveTo>
                <a:lnTo>
                  <a:pt x="1766756" y="0"/>
                </a:lnTo>
                <a:lnTo>
                  <a:pt x="1766756" y="3092181"/>
                </a:lnTo>
                <a:lnTo>
                  <a:pt x="0" y="309218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B54FAF6-1B06-4332-9809-C4C92E230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3" y="359617"/>
            <a:ext cx="10515600" cy="605483"/>
          </a:xfrm>
        </p:spPr>
        <p:txBody>
          <a:bodyPr/>
          <a:lstStyle>
            <a:lvl1pPr algn="l"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Freeform 19">
            <a:extLst>
              <a:ext uri="{FF2B5EF4-FFF2-40B4-BE49-F238E27FC236}">
                <a16:creationId xmlns:a16="http://schemas.microsoft.com/office/drawing/2014/main" id="{D02E7F9F-A5A7-4F91-ABE6-A54E554A7E79}"/>
              </a:ext>
            </a:extLst>
          </p:cNvPr>
          <p:cNvSpPr>
            <a:spLocks/>
          </p:cNvSpPr>
          <p:nvPr userDrawn="1"/>
        </p:nvSpPr>
        <p:spPr bwMode="auto">
          <a:xfrm>
            <a:off x="11537433" y="332656"/>
            <a:ext cx="432898" cy="431218"/>
          </a:xfrm>
          <a:custGeom>
            <a:avLst/>
            <a:gdLst>
              <a:gd name="T0" fmla="*/ 162 w 324"/>
              <a:gd name="T1" fmla="*/ 0 h 323"/>
              <a:gd name="T2" fmla="*/ 48 w 324"/>
              <a:gd name="T3" fmla="*/ 47 h 323"/>
              <a:gd name="T4" fmla="*/ 0 w 324"/>
              <a:gd name="T5" fmla="*/ 162 h 323"/>
              <a:gd name="T6" fmla="*/ 162 w 324"/>
              <a:gd name="T7" fmla="*/ 323 h 323"/>
              <a:gd name="T8" fmla="*/ 324 w 324"/>
              <a:gd name="T9" fmla="*/ 162 h 323"/>
              <a:gd name="T10" fmla="*/ 276 w 324"/>
              <a:gd name="T11" fmla="*/ 47 h 323"/>
              <a:gd name="T12" fmla="*/ 162 w 324"/>
              <a:gd name="T13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4" h="323">
                <a:moveTo>
                  <a:pt x="162" y="0"/>
                </a:moveTo>
                <a:cubicBezTo>
                  <a:pt x="119" y="0"/>
                  <a:pt x="78" y="17"/>
                  <a:pt x="48" y="47"/>
                </a:cubicBezTo>
                <a:cubicBezTo>
                  <a:pt x="17" y="78"/>
                  <a:pt x="0" y="118"/>
                  <a:pt x="0" y="162"/>
                </a:cubicBezTo>
                <a:cubicBezTo>
                  <a:pt x="0" y="251"/>
                  <a:pt x="73" y="323"/>
                  <a:pt x="162" y="323"/>
                </a:cubicBezTo>
                <a:cubicBezTo>
                  <a:pt x="251" y="323"/>
                  <a:pt x="324" y="251"/>
                  <a:pt x="324" y="162"/>
                </a:cubicBezTo>
                <a:cubicBezTo>
                  <a:pt x="324" y="118"/>
                  <a:pt x="307" y="78"/>
                  <a:pt x="276" y="47"/>
                </a:cubicBezTo>
                <a:cubicBezTo>
                  <a:pt x="246" y="17"/>
                  <a:pt x="205" y="0"/>
                  <a:pt x="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Slide Number Placeholder 13">
            <a:extLst>
              <a:ext uri="{FF2B5EF4-FFF2-40B4-BE49-F238E27FC236}">
                <a16:creationId xmlns:a16="http://schemas.microsoft.com/office/drawing/2014/main" id="{B5E47E73-05E1-4E7E-BA39-49C418DB80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087" y="411103"/>
            <a:ext cx="651079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fld id="{12ECA992-A3F4-43F5-9894-C8C908A8F4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7312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98C0AD-B50E-4D5C-8931-EA7983358F05}"/>
              </a:ext>
            </a:extLst>
          </p:cNvPr>
          <p:cNvSpPr/>
          <p:nvPr userDrawn="1"/>
        </p:nvSpPr>
        <p:spPr>
          <a:xfrm>
            <a:off x="5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A13E2244-C8B5-4EDC-83C8-5C6A439413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1190" y="596900"/>
            <a:ext cx="2538413" cy="1947863"/>
          </a:xfrm>
          <a:custGeom>
            <a:avLst/>
            <a:gdLst>
              <a:gd name="connsiteX0" fmla="*/ 0 w 2538413"/>
              <a:gd name="connsiteY0" fmla="*/ 0 h 1947863"/>
              <a:gd name="connsiteX1" fmla="*/ 2538413 w 2538413"/>
              <a:gd name="connsiteY1" fmla="*/ 0 h 1947863"/>
              <a:gd name="connsiteX2" fmla="*/ 2538413 w 2538413"/>
              <a:gd name="connsiteY2" fmla="*/ 1947863 h 1947863"/>
              <a:gd name="connsiteX3" fmla="*/ 0 w 2538413"/>
              <a:gd name="connsiteY3" fmla="*/ 1947863 h 194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8413" h="1947863">
                <a:moveTo>
                  <a:pt x="0" y="0"/>
                </a:moveTo>
                <a:lnTo>
                  <a:pt x="2538413" y="0"/>
                </a:lnTo>
                <a:lnTo>
                  <a:pt x="2538413" y="1947863"/>
                </a:lnTo>
                <a:lnTo>
                  <a:pt x="0" y="19478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820FBA7A-0EF7-4613-96C0-D5D01CD6AA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1190" y="3557588"/>
            <a:ext cx="2538413" cy="1947863"/>
          </a:xfrm>
          <a:custGeom>
            <a:avLst/>
            <a:gdLst>
              <a:gd name="connsiteX0" fmla="*/ 0 w 2538413"/>
              <a:gd name="connsiteY0" fmla="*/ 0 h 1947863"/>
              <a:gd name="connsiteX1" fmla="*/ 2538413 w 2538413"/>
              <a:gd name="connsiteY1" fmla="*/ 0 h 1947863"/>
              <a:gd name="connsiteX2" fmla="*/ 2538413 w 2538413"/>
              <a:gd name="connsiteY2" fmla="*/ 1947863 h 1947863"/>
              <a:gd name="connsiteX3" fmla="*/ 0 w 2538413"/>
              <a:gd name="connsiteY3" fmla="*/ 1947863 h 194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8413" h="1947863">
                <a:moveTo>
                  <a:pt x="0" y="0"/>
                </a:moveTo>
                <a:lnTo>
                  <a:pt x="2538413" y="0"/>
                </a:lnTo>
                <a:lnTo>
                  <a:pt x="2538413" y="1947863"/>
                </a:lnTo>
                <a:lnTo>
                  <a:pt x="0" y="19478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530E7CE1-C9EB-4BEF-8218-DB1CDA90E4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23570" y="596900"/>
            <a:ext cx="2538413" cy="1947863"/>
          </a:xfrm>
          <a:custGeom>
            <a:avLst/>
            <a:gdLst>
              <a:gd name="connsiteX0" fmla="*/ 0 w 2538413"/>
              <a:gd name="connsiteY0" fmla="*/ 0 h 1947863"/>
              <a:gd name="connsiteX1" fmla="*/ 2538413 w 2538413"/>
              <a:gd name="connsiteY1" fmla="*/ 0 h 1947863"/>
              <a:gd name="connsiteX2" fmla="*/ 2538413 w 2538413"/>
              <a:gd name="connsiteY2" fmla="*/ 1947863 h 1947863"/>
              <a:gd name="connsiteX3" fmla="*/ 0 w 2538413"/>
              <a:gd name="connsiteY3" fmla="*/ 1947863 h 194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8413" h="1947863">
                <a:moveTo>
                  <a:pt x="0" y="0"/>
                </a:moveTo>
                <a:lnTo>
                  <a:pt x="2538413" y="0"/>
                </a:lnTo>
                <a:lnTo>
                  <a:pt x="2538413" y="1947863"/>
                </a:lnTo>
                <a:lnTo>
                  <a:pt x="0" y="19478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CA39A92E-E12A-4629-BB9A-9576A2A58BB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23570" y="3557588"/>
            <a:ext cx="2538413" cy="1947863"/>
          </a:xfrm>
          <a:custGeom>
            <a:avLst/>
            <a:gdLst>
              <a:gd name="connsiteX0" fmla="*/ 0 w 2538413"/>
              <a:gd name="connsiteY0" fmla="*/ 0 h 1947863"/>
              <a:gd name="connsiteX1" fmla="*/ 2538413 w 2538413"/>
              <a:gd name="connsiteY1" fmla="*/ 0 h 1947863"/>
              <a:gd name="connsiteX2" fmla="*/ 2538413 w 2538413"/>
              <a:gd name="connsiteY2" fmla="*/ 1947863 h 1947863"/>
              <a:gd name="connsiteX3" fmla="*/ 0 w 2538413"/>
              <a:gd name="connsiteY3" fmla="*/ 1947863 h 194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8413" h="1947863">
                <a:moveTo>
                  <a:pt x="0" y="0"/>
                </a:moveTo>
                <a:lnTo>
                  <a:pt x="2538413" y="0"/>
                </a:lnTo>
                <a:lnTo>
                  <a:pt x="2538413" y="1947863"/>
                </a:lnTo>
                <a:lnTo>
                  <a:pt x="0" y="19478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03DF42C2-9976-4EC0-838A-842831C11B5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5950" y="596900"/>
            <a:ext cx="2538413" cy="1947863"/>
          </a:xfrm>
          <a:custGeom>
            <a:avLst/>
            <a:gdLst>
              <a:gd name="connsiteX0" fmla="*/ 0 w 2538413"/>
              <a:gd name="connsiteY0" fmla="*/ 0 h 1947863"/>
              <a:gd name="connsiteX1" fmla="*/ 2538413 w 2538413"/>
              <a:gd name="connsiteY1" fmla="*/ 0 h 1947863"/>
              <a:gd name="connsiteX2" fmla="*/ 2538413 w 2538413"/>
              <a:gd name="connsiteY2" fmla="*/ 1947863 h 1947863"/>
              <a:gd name="connsiteX3" fmla="*/ 0 w 2538413"/>
              <a:gd name="connsiteY3" fmla="*/ 1947863 h 194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8413" h="1947863">
                <a:moveTo>
                  <a:pt x="0" y="0"/>
                </a:moveTo>
                <a:lnTo>
                  <a:pt x="2538413" y="0"/>
                </a:lnTo>
                <a:lnTo>
                  <a:pt x="2538413" y="1947863"/>
                </a:lnTo>
                <a:lnTo>
                  <a:pt x="0" y="19478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17A92E90-087E-4C1B-ACAC-481C0A30E74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5950" y="3557588"/>
            <a:ext cx="2538413" cy="1947863"/>
          </a:xfrm>
          <a:custGeom>
            <a:avLst/>
            <a:gdLst>
              <a:gd name="connsiteX0" fmla="*/ 0 w 2538413"/>
              <a:gd name="connsiteY0" fmla="*/ 0 h 1947863"/>
              <a:gd name="connsiteX1" fmla="*/ 2538413 w 2538413"/>
              <a:gd name="connsiteY1" fmla="*/ 0 h 1947863"/>
              <a:gd name="connsiteX2" fmla="*/ 2538413 w 2538413"/>
              <a:gd name="connsiteY2" fmla="*/ 1947863 h 1947863"/>
              <a:gd name="connsiteX3" fmla="*/ 0 w 2538413"/>
              <a:gd name="connsiteY3" fmla="*/ 1947863 h 194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8413" h="1947863">
                <a:moveTo>
                  <a:pt x="0" y="0"/>
                </a:moveTo>
                <a:lnTo>
                  <a:pt x="2538413" y="0"/>
                </a:lnTo>
                <a:lnTo>
                  <a:pt x="2538413" y="1947863"/>
                </a:lnTo>
                <a:lnTo>
                  <a:pt x="0" y="19478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AC31EFD6-C3D5-45DA-AD4A-1F5722E0C05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048329" y="596900"/>
            <a:ext cx="2538413" cy="1947863"/>
          </a:xfrm>
          <a:custGeom>
            <a:avLst/>
            <a:gdLst>
              <a:gd name="connsiteX0" fmla="*/ 0 w 2538413"/>
              <a:gd name="connsiteY0" fmla="*/ 0 h 1947863"/>
              <a:gd name="connsiteX1" fmla="*/ 2538413 w 2538413"/>
              <a:gd name="connsiteY1" fmla="*/ 0 h 1947863"/>
              <a:gd name="connsiteX2" fmla="*/ 2538413 w 2538413"/>
              <a:gd name="connsiteY2" fmla="*/ 1947863 h 1947863"/>
              <a:gd name="connsiteX3" fmla="*/ 0 w 2538413"/>
              <a:gd name="connsiteY3" fmla="*/ 1947863 h 194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8413" h="1947863">
                <a:moveTo>
                  <a:pt x="0" y="0"/>
                </a:moveTo>
                <a:lnTo>
                  <a:pt x="2538413" y="0"/>
                </a:lnTo>
                <a:lnTo>
                  <a:pt x="2538413" y="1947863"/>
                </a:lnTo>
                <a:lnTo>
                  <a:pt x="0" y="19478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B939B246-7A06-4F32-945C-C46E4DBE0B5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48329" y="3557588"/>
            <a:ext cx="2538413" cy="1947863"/>
          </a:xfrm>
          <a:custGeom>
            <a:avLst/>
            <a:gdLst>
              <a:gd name="connsiteX0" fmla="*/ 0 w 2538413"/>
              <a:gd name="connsiteY0" fmla="*/ 0 h 1947863"/>
              <a:gd name="connsiteX1" fmla="*/ 2538413 w 2538413"/>
              <a:gd name="connsiteY1" fmla="*/ 0 h 1947863"/>
              <a:gd name="connsiteX2" fmla="*/ 2538413 w 2538413"/>
              <a:gd name="connsiteY2" fmla="*/ 1947863 h 1947863"/>
              <a:gd name="connsiteX3" fmla="*/ 0 w 2538413"/>
              <a:gd name="connsiteY3" fmla="*/ 1947863 h 1947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38413" h="1947863">
                <a:moveTo>
                  <a:pt x="0" y="0"/>
                </a:moveTo>
                <a:lnTo>
                  <a:pt x="2538413" y="0"/>
                </a:lnTo>
                <a:lnTo>
                  <a:pt x="2538413" y="1947863"/>
                </a:lnTo>
                <a:lnTo>
                  <a:pt x="0" y="194786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4939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B54FAF6-1B06-4332-9809-C4C92E230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3" y="359617"/>
            <a:ext cx="10515600" cy="605483"/>
          </a:xfrm>
        </p:spPr>
        <p:txBody>
          <a:bodyPr/>
          <a:lstStyle>
            <a:lvl1pPr algn="l"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11">
            <a:extLst>
              <a:ext uri="{FF2B5EF4-FFF2-40B4-BE49-F238E27FC236}">
                <a16:creationId xmlns:a16="http://schemas.microsoft.com/office/drawing/2014/main" id="{F9D7CCFC-A076-4D27-9F42-29B200667EB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912424" y="1601780"/>
            <a:ext cx="2274176" cy="4563523"/>
          </a:xfrm>
          <a:custGeom>
            <a:avLst/>
            <a:gdLst>
              <a:gd name="connsiteX0" fmla="*/ 0 w 2054226"/>
              <a:gd name="connsiteY0" fmla="*/ 0 h 4491517"/>
              <a:gd name="connsiteX1" fmla="*/ 2054226 w 2054226"/>
              <a:gd name="connsiteY1" fmla="*/ 0 h 4491517"/>
              <a:gd name="connsiteX2" fmla="*/ 2054226 w 2054226"/>
              <a:gd name="connsiteY2" fmla="*/ 4491517 h 4491517"/>
              <a:gd name="connsiteX3" fmla="*/ 0 w 2054226"/>
              <a:gd name="connsiteY3" fmla="*/ 4491517 h 449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4226" h="4491517">
                <a:moveTo>
                  <a:pt x="0" y="0"/>
                </a:moveTo>
                <a:lnTo>
                  <a:pt x="2054226" y="0"/>
                </a:lnTo>
                <a:lnTo>
                  <a:pt x="2054226" y="4491517"/>
                </a:lnTo>
                <a:lnTo>
                  <a:pt x="0" y="449151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7" name="Freeform 19">
            <a:extLst>
              <a:ext uri="{FF2B5EF4-FFF2-40B4-BE49-F238E27FC236}">
                <a16:creationId xmlns:a16="http://schemas.microsoft.com/office/drawing/2014/main" id="{CD42D79A-8D03-411E-A83B-3CE8047B7B2A}"/>
              </a:ext>
            </a:extLst>
          </p:cNvPr>
          <p:cNvSpPr>
            <a:spLocks/>
          </p:cNvSpPr>
          <p:nvPr userDrawn="1"/>
        </p:nvSpPr>
        <p:spPr bwMode="auto">
          <a:xfrm>
            <a:off x="11537433" y="332656"/>
            <a:ext cx="432898" cy="431218"/>
          </a:xfrm>
          <a:custGeom>
            <a:avLst/>
            <a:gdLst>
              <a:gd name="T0" fmla="*/ 162 w 324"/>
              <a:gd name="T1" fmla="*/ 0 h 323"/>
              <a:gd name="T2" fmla="*/ 48 w 324"/>
              <a:gd name="T3" fmla="*/ 47 h 323"/>
              <a:gd name="T4" fmla="*/ 0 w 324"/>
              <a:gd name="T5" fmla="*/ 162 h 323"/>
              <a:gd name="T6" fmla="*/ 162 w 324"/>
              <a:gd name="T7" fmla="*/ 323 h 323"/>
              <a:gd name="T8" fmla="*/ 324 w 324"/>
              <a:gd name="T9" fmla="*/ 162 h 323"/>
              <a:gd name="T10" fmla="*/ 276 w 324"/>
              <a:gd name="T11" fmla="*/ 47 h 323"/>
              <a:gd name="T12" fmla="*/ 162 w 324"/>
              <a:gd name="T13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4" h="323">
                <a:moveTo>
                  <a:pt x="162" y="0"/>
                </a:moveTo>
                <a:cubicBezTo>
                  <a:pt x="119" y="0"/>
                  <a:pt x="78" y="17"/>
                  <a:pt x="48" y="47"/>
                </a:cubicBezTo>
                <a:cubicBezTo>
                  <a:pt x="17" y="78"/>
                  <a:pt x="0" y="118"/>
                  <a:pt x="0" y="162"/>
                </a:cubicBezTo>
                <a:cubicBezTo>
                  <a:pt x="0" y="251"/>
                  <a:pt x="73" y="323"/>
                  <a:pt x="162" y="323"/>
                </a:cubicBezTo>
                <a:cubicBezTo>
                  <a:pt x="251" y="323"/>
                  <a:pt x="324" y="251"/>
                  <a:pt x="324" y="162"/>
                </a:cubicBezTo>
                <a:cubicBezTo>
                  <a:pt x="324" y="118"/>
                  <a:pt x="307" y="78"/>
                  <a:pt x="276" y="47"/>
                </a:cubicBezTo>
                <a:cubicBezTo>
                  <a:pt x="246" y="17"/>
                  <a:pt x="205" y="0"/>
                  <a:pt x="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Slide Number Placeholder 13">
            <a:extLst>
              <a:ext uri="{FF2B5EF4-FFF2-40B4-BE49-F238E27FC236}">
                <a16:creationId xmlns:a16="http://schemas.microsoft.com/office/drawing/2014/main" id="{AA924560-979F-4A6F-9C5F-CD69FB2842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087" y="411103"/>
            <a:ext cx="651079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fld id="{12ECA992-A3F4-43F5-9894-C8C908A8F4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279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EE6B185-DCA7-4B8C-9B50-D35531F630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10660" y="1717577"/>
            <a:ext cx="4601618" cy="4601616"/>
          </a:xfrm>
          <a:custGeom>
            <a:avLst/>
            <a:gdLst>
              <a:gd name="connsiteX0" fmla="*/ 243594 w 4601618"/>
              <a:gd name="connsiteY0" fmla="*/ 3677444 h 4601616"/>
              <a:gd name="connsiteX1" fmla="*/ 243596 w 4601618"/>
              <a:gd name="connsiteY1" fmla="*/ 3677444 h 4601616"/>
              <a:gd name="connsiteX2" fmla="*/ 243595 w 4601618"/>
              <a:gd name="connsiteY2" fmla="*/ 3677444 h 4601616"/>
              <a:gd name="connsiteX3" fmla="*/ 89130 w 4601618"/>
              <a:gd name="connsiteY3" fmla="*/ 2850624 h 4601616"/>
              <a:gd name="connsiteX4" fmla="*/ 89131 w 4601618"/>
              <a:gd name="connsiteY4" fmla="*/ 2850625 h 4601616"/>
              <a:gd name="connsiteX5" fmla="*/ 89132 w 4601618"/>
              <a:gd name="connsiteY5" fmla="*/ 2850626 h 4601616"/>
              <a:gd name="connsiteX6" fmla="*/ 4297306 w 4601618"/>
              <a:gd name="connsiteY6" fmla="*/ 2263270 h 4601616"/>
              <a:gd name="connsiteX7" fmla="*/ 4512489 w 4601618"/>
              <a:gd name="connsiteY7" fmla="*/ 2352401 h 4601616"/>
              <a:gd name="connsiteX8" fmla="*/ 4512488 w 4601618"/>
              <a:gd name="connsiteY8" fmla="*/ 2352402 h 4601616"/>
              <a:gd name="connsiteX9" fmla="*/ 4512488 w 4601618"/>
              <a:gd name="connsiteY9" fmla="*/ 2782765 h 4601616"/>
              <a:gd name="connsiteX10" fmla="*/ 2782766 w 4601618"/>
              <a:gd name="connsiteY10" fmla="*/ 4512486 h 4601616"/>
              <a:gd name="connsiteX11" fmla="*/ 2352403 w 4601618"/>
              <a:gd name="connsiteY11" fmla="*/ 4512486 h 4601616"/>
              <a:gd name="connsiteX12" fmla="*/ 2352404 w 4601618"/>
              <a:gd name="connsiteY12" fmla="*/ 4512486 h 4601616"/>
              <a:gd name="connsiteX13" fmla="*/ 2352404 w 4601618"/>
              <a:gd name="connsiteY13" fmla="*/ 4082123 h 4601616"/>
              <a:gd name="connsiteX14" fmla="*/ 4082125 w 4601618"/>
              <a:gd name="connsiteY14" fmla="*/ 2352401 h 4601616"/>
              <a:gd name="connsiteX15" fmla="*/ 4297306 w 4601618"/>
              <a:gd name="connsiteY15" fmla="*/ 2263270 h 4601616"/>
              <a:gd name="connsiteX16" fmla="*/ 4165860 w 4601618"/>
              <a:gd name="connsiteY16" fmla="*/ 1413433 h 4601616"/>
              <a:gd name="connsiteX17" fmla="*/ 4381042 w 4601618"/>
              <a:gd name="connsiteY17" fmla="*/ 1502563 h 4601616"/>
              <a:gd name="connsiteX18" fmla="*/ 4381041 w 4601618"/>
              <a:gd name="connsiteY18" fmla="*/ 1502565 h 4601616"/>
              <a:gd name="connsiteX19" fmla="*/ 4381041 w 4601618"/>
              <a:gd name="connsiteY19" fmla="*/ 1932928 h 4601616"/>
              <a:gd name="connsiteX20" fmla="*/ 1932927 w 4601618"/>
              <a:gd name="connsiteY20" fmla="*/ 4381041 h 4601616"/>
              <a:gd name="connsiteX21" fmla="*/ 1550302 w 4601618"/>
              <a:gd name="connsiteY21" fmla="*/ 4420036 h 4601616"/>
              <a:gd name="connsiteX22" fmla="*/ 1502565 w 4601618"/>
              <a:gd name="connsiteY22" fmla="*/ 4381041 h 4601616"/>
              <a:gd name="connsiteX23" fmla="*/ 1502565 w 4601618"/>
              <a:gd name="connsiteY23" fmla="*/ 4381042 h 4601616"/>
              <a:gd name="connsiteX24" fmla="*/ 1502564 w 4601618"/>
              <a:gd name="connsiteY24" fmla="*/ 4381042 h 4601616"/>
              <a:gd name="connsiteX25" fmla="*/ 1463570 w 4601618"/>
              <a:gd name="connsiteY25" fmla="*/ 4333303 h 4601616"/>
              <a:gd name="connsiteX26" fmla="*/ 1502565 w 4601618"/>
              <a:gd name="connsiteY26" fmla="*/ 3950677 h 4601616"/>
              <a:gd name="connsiteX27" fmla="*/ 3950678 w 4601618"/>
              <a:gd name="connsiteY27" fmla="*/ 1502564 h 4601616"/>
              <a:gd name="connsiteX28" fmla="*/ 4165860 w 4601618"/>
              <a:gd name="connsiteY28" fmla="*/ 1413433 h 4601616"/>
              <a:gd name="connsiteX29" fmla="*/ 3316023 w 4601618"/>
              <a:gd name="connsiteY29" fmla="*/ 1281986 h 4601616"/>
              <a:gd name="connsiteX30" fmla="*/ 3531205 w 4601618"/>
              <a:gd name="connsiteY30" fmla="*/ 1371117 h 4601616"/>
              <a:gd name="connsiteX31" fmla="*/ 3531204 w 4601618"/>
              <a:gd name="connsiteY31" fmla="*/ 1371118 h 4601616"/>
              <a:gd name="connsiteX32" fmla="*/ 3531204 w 4601618"/>
              <a:gd name="connsiteY32" fmla="*/ 1801481 h 4601616"/>
              <a:gd name="connsiteX33" fmla="*/ 1801482 w 4601618"/>
              <a:gd name="connsiteY33" fmla="*/ 3531202 h 4601616"/>
              <a:gd name="connsiteX34" fmla="*/ 1418857 w 4601618"/>
              <a:gd name="connsiteY34" fmla="*/ 3570197 h 4601616"/>
              <a:gd name="connsiteX35" fmla="*/ 1371119 w 4601618"/>
              <a:gd name="connsiteY35" fmla="*/ 3531202 h 4601616"/>
              <a:gd name="connsiteX36" fmla="*/ 1332124 w 4601618"/>
              <a:gd name="connsiteY36" fmla="*/ 3483464 h 4601616"/>
              <a:gd name="connsiteX37" fmla="*/ 1371120 w 4601618"/>
              <a:gd name="connsiteY37" fmla="*/ 3100839 h 4601616"/>
              <a:gd name="connsiteX38" fmla="*/ 3100841 w 4601618"/>
              <a:gd name="connsiteY38" fmla="*/ 1371117 h 4601616"/>
              <a:gd name="connsiteX39" fmla="*/ 3316023 w 4601618"/>
              <a:gd name="connsiteY39" fmla="*/ 1281986 h 4601616"/>
              <a:gd name="connsiteX40" fmla="*/ 1470202 w 4601618"/>
              <a:gd name="connsiteY40" fmla="*/ 183959 h 4601616"/>
              <a:gd name="connsiteX41" fmla="*/ 1685383 w 4601618"/>
              <a:gd name="connsiteY41" fmla="*/ 273090 h 4601616"/>
              <a:gd name="connsiteX42" fmla="*/ 1685382 w 4601618"/>
              <a:gd name="connsiteY42" fmla="*/ 273091 h 4601616"/>
              <a:gd name="connsiteX43" fmla="*/ 1685382 w 4601618"/>
              <a:gd name="connsiteY43" fmla="*/ 703454 h 4601616"/>
              <a:gd name="connsiteX44" fmla="*/ 703454 w 4601618"/>
              <a:gd name="connsiteY44" fmla="*/ 1685381 h 4601616"/>
              <a:gd name="connsiteX45" fmla="*/ 273091 w 4601618"/>
              <a:gd name="connsiteY45" fmla="*/ 1685381 h 4601616"/>
              <a:gd name="connsiteX46" fmla="*/ 273091 w 4601618"/>
              <a:gd name="connsiteY46" fmla="*/ 1685381 h 4601616"/>
              <a:gd name="connsiteX47" fmla="*/ 273091 w 4601618"/>
              <a:gd name="connsiteY47" fmla="*/ 1255018 h 4601616"/>
              <a:gd name="connsiteX48" fmla="*/ 1255020 w 4601618"/>
              <a:gd name="connsiteY48" fmla="*/ 273091 h 4601616"/>
              <a:gd name="connsiteX49" fmla="*/ 1470202 w 4601618"/>
              <a:gd name="connsiteY49" fmla="*/ 183959 h 4601616"/>
              <a:gd name="connsiteX50" fmla="*/ 3462265 w 4601618"/>
              <a:gd name="connsiteY50" fmla="*/ 154462 h 4601616"/>
              <a:gd name="connsiteX51" fmla="*/ 3677446 w 4601618"/>
              <a:gd name="connsiteY51" fmla="*/ 243593 h 4601616"/>
              <a:gd name="connsiteX52" fmla="*/ 3677446 w 4601618"/>
              <a:gd name="connsiteY52" fmla="*/ 243594 h 4601616"/>
              <a:gd name="connsiteX53" fmla="*/ 3677446 w 4601618"/>
              <a:gd name="connsiteY53" fmla="*/ 673958 h 4601616"/>
              <a:gd name="connsiteX54" fmla="*/ 673958 w 4601618"/>
              <a:gd name="connsiteY54" fmla="*/ 3677444 h 4601616"/>
              <a:gd name="connsiteX55" fmla="*/ 291333 w 4601618"/>
              <a:gd name="connsiteY55" fmla="*/ 3716438 h 4601616"/>
              <a:gd name="connsiteX56" fmla="*/ 243596 w 4601618"/>
              <a:gd name="connsiteY56" fmla="*/ 3677444 h 4601616"/>
              <a:gd name="connsiteX57" fmla="*/ 204601 w 4601618"/>
              <a:gd name="connsiteY57" fmla="*/ 3629706 h 4601616"/>
              <a:gd name="connsiteX58" fmla="*/ 243595 w 4601618"/>
              <a:gd name="connsiteY58" fmla="*/ 3247081 h 4601616"/>
              <a:gd name="connsiteX59" fmla="*/ 3247083 w 4601618"/>
              <a:gd name="connsiteY59" fmla="*/ 243593 h 4601616"/>
              <a:gd name="connsiteX60" fmla="*/ 3462265 w 4601618"/>
              <a:gd name="connsiteY60" fmla="*/ 154462 h 4601616"/>
              <a:gd name="connsiteX61" fmla="*/ 2635444 w 4601618"/>
              <a:gd name="connsiteY61" fmla="*/ 0 h 4601616"/>
              <a:gd name="connsiteX62" fmla="*/ 2850626 w 4601618"/>
              <a:gd name="connsiteY62" fmla="*/ 89131 h 4601616"/>
              <a:gd name="connsiteX63" fmla="*/ 2850625 w 4601618"/>
              <a:gd name="connsiteY63" fmla="*/ 89131 h 4601616"/>
              <a:gd name="connsiteX64" fmla="*/ 2850625 w 4601618"/>
              <a:gd name="connsiteY64" fmla="*/ 519495 h 4601616"/>
              <a:gd name="connsiteX65" fmla="*/ 519495 w 4601618"/>
              <a:gd name="connsiteY65" fmla="*/ 2850624 h 4601616"/>
              <a:gd name="connsiteX66" fmla="*/ 136869 w 4601618"/>
              <a:gd name="connsiteY66" fmla="*/ 2889619 h 4601616"/>
              <a:gd name="connsiteX67" fmla="*/ 89131 w 4601618"/>
              <a:gd name="connsiteY67" fmla="*/ 2850625 h 4601616"/>
              <a:gd name="connsiteX68" fmla="*/ 50137 w 4601618"/>
              <a:gd name="connsiteY68" fmla="*/ 2802887 h 4601616"/>
              <a:gd name="connsiteX69" fmla="*/ 89132 w 4601618"/>
              <a:gd name="connsiteY69" fmla="*/ 2420262 h 4601616"/>
              <a:gd name="connsiteX70" fmla="*/ 2420262 w 4601618"/>
              <a:gd name="connsiteY70" fmla="*/ 89130 h 4601616"/>
              <a:gd name="connsiteX71" fmla="*/ 2635444 w 4601618"/>
              <a:gd name="connsiteY71" fmla="*/ 0 h 460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4601618" h="4601616">
                <a:moveTo>
                  <a:pt x="243594" y="3677444"/>
                </a:moveTo>
                <a:lnTo>
                  <a:pt x="243596" y="3677444"/>
                </a:lnTo>
                <a:lnTo>
                  <a:pt x="243595" y="3677444"/>
                </a:lnTo>
                <a:close/>
                <a:moveTo>
                  <a:pt x="89130" y="2850624"/>
                </a:moveTo>
                <a:lnTo>
                  <a:pt x="89131" y="2850625"/>
                </a:lnTo>
                <a:lnTo>
                  <a:pt x="89132" y="2850626"/>
                </a:lnTo>
                <a:close/>
                <a:moveTo>
                  <a:pt x="4297306" y="2263270"/>
                </a:moveTo>
                <a:cubicBezTo>
                  <a:pt x="4375188" y="2263269"/>
                  <a:pt x="4453069" y="2292981"/>
                  <a:pt x="4512489" y="2352401"/>
                </a:cubicBezTo>
                <a:lnTo>
                  <a:pt x="4512488" y="2352402"/>
                </a:lnTo>
                <a:cubicBezTo>
                  <a:pt x="4631329" y="2471243"/>
                  <a:pt x="4631329" y="2663924"/>
                  <a:pt x="4512488" y="2782765"/>
                </a:cubicBezTo>
                <a:lnTo>
                  <a:pt x="2782766" y="4512486"/>
                </a:lnTo>
                <a:cubicBezTo>
                  <a:pt x="2663925" y="4631327"/>
                  <a:pt x="2471244" y="4631327"/>
                  <a:pt x="2352403" y="4512486"/>
                </a:cubicBezTo>
                <a:lnTo>
                  <a:pt x="2352404" y="4512486"/>
                </a:lnTo>
                <a:cubicBezTo>
                  <a:pt x="2233562" y="4393645"/>
                  <a:pt x="2233562" y="4200964"/>
                  <a:pt x="2352404" y="4082123"/>
                </a:cubicBezTo>
                <a:lnTo>
                  <a:pt x="4082125" y="2352401"/>
                </a:lnTo>
                <a:cubicBezTo>
                  <a:pt x="4141546" y="2292981"/>
                  <a:pt x="4219427" y="2263270"/>
                  <a:pt x="4297306" y="2263270"/>
                </a:cubicBezTo>
                <a:close/>
                <a:moveTo>
                  <a:pt x="4165860" y="1413433"/>
                </a:moveTo>
                <a:cubicBezTo>
                  <a:pt x="4243741" y="1413433"/>
                  <a:pt x="4321621" y="1443144"/>
                  <a:pt x="4381042" y="1502563"/>
                </a:cubicBezTo>
                <a:lnTo>
                  <a:pt x="4381041" y="1502565"/>
                </a:lnTo>
                <a:cubicBezTo>
                  <a:pt x="4499883" y="1621406"/>
                  <a:pt x="4499883" y="1814087"/>
                  <a:pt x="4381041" y="1932928"/>
                </a:cubicBezTo>
                <a:lnTo>
                  <a:pt x="1932927" y="4381041"/>
                </a:lnTo>
                <a:cubicBezTo>
                  <a:pt x="1828942" y="4485027"/>
                  <a:pt x="1668422" y="4498025"/>
                  <a:pt x="1550302" y="4420036"/>
                </a:cubicBezTo>
                <a:lnTo>
                  <a:pt x="1502565" y="4381041"/>
                </a:lnTo>
                <a:lnTo>
                  <a:pt x="1502565" y="4381042"/>
                </a:lnTo>
                <a:lnTo>
                  <a:pt x="1502564" y="4381042"/>
                </a:lnTo>
                <a:lnTo>
                  <a:pt x="1463570" y="4333303"/>
                </a:lnTo>
                <a:cubicBezTo>
                  <a:pt x="1385580" y="4215184"/>
                  <a:pt x="1398579" y="4054664"/>
                  <a:pt x="1502565" y="3950677"/>
                </a:cubicBezTo>
                <a:lnTo>
                  <a:pt x="3950678" y="1502564"/>
                </a:lnTo>
                <a:cubicBezTo>
                  <a:pt x="4010099" y="1443144"/>
                  <a:pt x="4087979" y="1413433"/>
                  <a:pt x="4165860" y="1413433"/>
                </a:cubicBezTo>
                <a:close/>
                <a:moveTo>
                  <a:pt x="3316023" y="1281986"/>
                </a:moveTo>
                <a:cubicBezTo>
                  <a:pt x="3393904" y="1281986"/>
                  <a:pt x="3471785" y="1311697"/>
                  <a:pt x="3531205" y="1371117"/>
                </a:cubicBezTo>
                <a:lnTo>
                  <a:pt x="3531204" y="1371118"/>
                </a:lnTo>
                <a:cubicBezTo>
                  <a:pt x="3650045" y="1489958"/>
                  <a:pt x="3650045" y="1682639"/>
                  <a:pt x="3531204" y="1801481"/>
                </a:cubicBezTo>
                <a:lnTo>
                  <a:pt x="1801482" y="3531202"/>
                </a:lnTo>
                <a:cubicBezTo>
                  <a:pt x="1697496" y="3635188"/>
                  <a:pt x="1536977" y="3648186"/>
                  <a:pt x="1418857" y="3570197"/>
                </a:cubicBezTo>
                <a:lnTo>
                  <a:pt x="1371119" y="3531202"/>
                </a:lnTo>
                <a:lnTo>
                  <a:pt x="1332124" y="3483464"/>
                </a:lnTo>
                <a:cubicBezTo>
                  <a:pt x="1254135" y="3365344"/>
                  <a:pt x="1267133" y="3204825"/>
                  <a:pt x="1371120" y="3100839"/>
                </a:cubicBezTo>
                <a:lnTo>
                  <a:pt x="3100841" y="1371117"/>
                </a:lnTo>
                <a:cubicBezTo>
                  <a:pt x="3160262" y="1311697"/>
                  <a:pt x="3238143" y="1281986"/>
                  <a:pt x="3316023" y="1281986"/>
                </a:cubicBezTo>
                <a:close/>
                <a:moveTo>
                  <a:pt x="1470202" y="183959"/>
                </a:moveTo>
                <a:cubicBezTo>
                  <a:pt x="1548083" y="183959"/>
                  <a:pt x="1625962" y="213669"/>
                  <a:pt x="1685383" y="273090"/>
                </a:cubicBezTo>
                <a:lnTo>
                  <a:pt x="1685382" y="273091"/>
                </a:lnTo>
                <a:cubicBezTo>
                  <a:pt x="1804224" y="391933"/>
                  <a:pt x="1804224" y="584613"/>
                  <a:pt x="1685382" y="703454"/>
                </a:cubicBezTo>
                <a:lnTo>
                  <a:pt x="703454" y="1685381"/>
                </a:lnTo>
                <a:cubicBezTo>
                  <a:pt x="584613" y="1804222"/>
                  <a:pt x="391932" y="1804222"/>
                  <a:pt x="273091" y="1685381"/>
                </a:cubicBezTo>
                <a:lnTo>
                  <a:pt x="273091" y="1685381"/>
                </a:lnTo>
                <a:cubicBezTo>
                  <a:pt x="154250" y="1566540"/>
                  <a:pt x="154250" y="1373859"/>
                  <a:pt x="273091" y="1255018"/>
                </a:cubicBezTo>
                <a:lnTo>
                  <a:pt x="1255020" y="273091"/>
                </a:lnTo>
                <a:cubicBezTo>
                  <a:pt x="1314441" y="213669"/>
                  <a:pt x="1392321" y="183959"/>
                  <a:pt x="1470202" y="183959"/>
                </a:cubicBezTo>
                <a:close/>
                <a:moveTo>
                  <a:pt x="3462265" y="154462"/>
                </a:moveTo>
                <a:cubicBezTo>
                  <a:pt x="3540145" y="154463"/>
                  <a:pt x="3618026" y="184172"/>
                  <a:pt x="3677446" y="243593"/>
                </a:cubicBezTo>
                <a:lnTo>
                  <a:pt x="3677446" y="243594"/>
                </a:lnTo>
                <a:cubicBezTo>
                  <a:pt x="3796287" y="362436"/>
                  <a:pt x="3796287" y="555116"/>
                  <a:pt x="3677446" y="673958"/>
                </a:cubicBezTo>
                <a:lnTo>
                  <a:pt x="673958" y="3677444"/>
                </a:lnTo>
                <a:cubicBezTo>
                  <a:pt x="569972" y="3781429"/>
                  <a:pt x="409453" y="3794428"/>
                  <a:pt x="291333" y="3716438"/>
                </a:cubicBezTo>
                <a:lnTo>
                  <a:pt x="243596" y="3677444"/>
                </a:lnTo>
                <a:lnTo>
                  <a:pt x="204601" y="3629706"/>
                </a:lnTo>
                <a:cubicBezTo>
                  <a:pt x="126611" y="3511587"/>
                  <a:pt x="139609" y="3351068"/>
                  <a:pt x="243595" y="3247081"/>
                </a:cubicBezTo>
                <a:lnTo>
                  <a:pt x="3247083" y="243593"/>
                </a:lnTo>
                <a:cubicBezTo>
                  <a:pt x="3306503" y="184172"/>
                  <a:pt x="3384384" y="154462"/>
                  <a:pt x="3462265" y="154462"/>
                </a:cubicBezTo>
                <a:close/>
                <a:moveTo>
                  <a:pt x="2635444" y="0"/>
                </a:moveTo>
                <a:cubicBezTo>
                  <a:pt x="2713325" y="0"/>
                  <a:pt x="2791205" y="29710"/>
                  <a:pt x="2850626" y="89131"/>
                </a:cubicBezTo>
                <a:lnTo>
                  <a:pt x="2850625" y="89131"/>
                </a:lnTo>
                <a:cubicBezTo>
                  <a:pt x="2969467" y="207972"/>
                  <a:pt x="2969467" y="400653"/>
                  <a:pt x="2850625" y="519495"/>
                </a:cubicBezTo>
                <a:lnTo>
                  <a:pt x="519495" y="2850624"/>
                </a:lnTo>
                <a:cubicBezTo>
                  <a:pt x="415509" y="2954611"/>
                  <a:pt x="254989" y="2967609"/>
                  <a:pt x="136869" y="2889619"/>
                </a:cubicBezTo>
                <a:lnTo>
                  <a:pt x="89131" y="2850625"/>
                </a:lnTo>
                <a:lnTo>
                  <a:pt x="50137" y="2802887"/>
                </a:lnTo>
                <a:cubicBezTo>
                  <a:pt x="-27853" y="2684767"/>
                  <a:pt x="-14855" y="2524247"/>
                  <a:pt x="89132" y="2420262"/>
                </a:cubicBezTo>
                <a:lnTo>
                  <a:pt x="2420262" y="89130"/>
                </a:lnTo>
                <a:cubicBezTo>
                  <a:pt x="2479683" y="29709"/>
                  <a:pt x="2557563" y="0"/>
                  <a:pt x="263544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B54FAF6-1B06-4332-9809-C4C92E230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3" y="359617"/>
            <a:ext cx="10515600" cy="605483"/>
          </a:xfrm>
        </p:spPr>
        <p:txBody>
          <a:bodyPr/>
          <a:lstStyle>
            <a:lvl1pPr algn="l"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reeform 19">
            <a:extLst>
              <a:ext uri="{FF2B5EF4-FFF2-40B4-BE49-F238E27FC236}">
                <a16:creationId xmlns:a16="http://schemas.microsoft.com/office/drawing/2014/main" id="{7DAA272C-0758-4199-878E-5FC08B789126}"/>
              </a:ext>
            </a:extLst>
          </p:cNvPr>
          <p:cNvSpPr>
            <a:spLocks/>
          </p:cNvSpPr>
          <p:nvPr userDrawn="1"/>
        </p:nvSpPr>
        <p:spPr bwMode="auto">
          <a:xfrm>
            <a:off x="11537433" y="332656"/>
            <a:ext cx="432898" cy="431218"/>
          </a:xfrm>
          <a:custGeom>
            <a:avLst/>
            <a:gdLst>
              <a:gd name="T0" fmla="*/ 162 w 324"/>
              <a:gd name="T1" fmla="*/ 0 h 323"/>
              <a:gd name="T2" fmla="*/ 48 w 324"/>
              <a:gd name="T3" fmla="*/ 47 h 323"/>
              <a:gd name="T4" fmla="*/ 0 w 324"/>
              <a:gd name="T5" fmla="*/ 162 h 323"/>
              <a:gd name="T6" fmla="*/ 162 w 324"/>
              <a:gd name="T7" fmla="*/ 323 h 323"/>
              <a:gd name="T8" fmla="*/ 324 w 324"/>
              <a:gd name="T9" fmla="*/ 162 h 323"/>
              <a:gd name="T10" fmla="*/ 276 w 324"/>
              <a:gd name="T11" fmla="*/ 47 h 323"/>
              <a:gd name="T12" fmla="*/ 162 w 324"/>
              <a:gd name="T13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4" h="323">
                <a:moveTo>
                  <a:pt x="162" y="0"/>
                </a:moveTo>
                <a:cubicBezTo>
                  <a:pt x="119" y="0"/>
                  <a:pt x="78" y="17"/>
                  <a:pt x="48" y="47"/>
                </a:cubicBezTo>
                <a:cubicBezTo>
                  <a:pt x="17" y="78"/>
                  <a:pt x="0" y="118"/>
                  <a:pt x="0" y="162"/>
                </a:cubicBezTo>
                <a:cubicBezTo>
                  <a:pt x="0" y="251"/>
                  <a:pt x="73" y="323"/>
                  <a:pt x="162" y="323"/>
                </a:cubicBezTo>
                <a:cubicBezTo>
                  <a:pt x="251" y="323"/>
                  <a:pt x="324" y="251"/>
                  <a:pt x="324" y="162"/>
                </a:cubicBezTo>
                <a:cubicBezTo>
                  <a:pt x="324" y="118"/>
                  <a:pt x="307" y="78"/>
                  <a:pt x="276" y="47"/>
                </a:cubicBezTo>
                <a:cubicBezTo>
                  <a:pt x="246" y="17"/>
                  <a:pt x="205" y="0"/>
                  <a:pt x="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Slide Number Placeholder 13">
            <a:extLst>
              <a:ext uri="{FF2B5EF4-FFF2-40B4-BE49-F238E27FC236}">
                <a16:creationId xmlns:a16="http://schemas.microsoft.com/office/drawing/2014/main" id="{99F9F21D-4A6E-425D-BDE6-4D31B7871B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087" y="411103"/>
            <a:ext cx="651079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fld id="{12ECA992-A3F4-43F5-9894-C8C908A8F4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059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AB24D94C-CF8E-4F28-AAB7-49C81449E8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3193" y="1479070"/>
            <a:ext cx="5228194" cy="2453986"/>
          </a:xfrm>
          <a:custGeom>
            <a:avLst/>
            <a:gdLst>
              <a:gd name="connsiteX0" fmla="*/ 0 w 5228194"/>
              <a:gd name="connsiteY0" fmla="*/ 0 h 2453986"/>
              <a:gd name="connsiteX1" fmla="*/ 5228194 w 5228194"/>
              <a:gd name="connsiteY1" fmla="*/ 0 h 2453986"/>
              <a:gd name="connsiteX2" fmla="*/ 5228194 w 5228194"/>
              <a:gd name="connsiteY2" fmla="*/ 2453986 h 2453986"/>
              <a:gd name="connsiteX3" fmla="*/ 0 w 5228194"/>
              <a:gd name="connsiteY3" fmla="*/ 2453986 h 245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8194" h="2453986">
                <a:moveTo>
                  <a:pt x="0" y="0"/>
                </a:moveTo>
                <a:lnTo>
                  <a:pt x="5228194" y="0"/>
                </a:lnTo>
                <a:lnTo>
                  <a:pt x="5228194" y="2453986"/>
                </a:lnTo>
                <a:lnTo>
                  <a:pt x="0" y="24539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894CF42-DCC3-4D3E-8E75-C629ABF5DAE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40615" y="1479070"/>
            <a:ext cx="5228194" cy="2453986"/>
          </a:xfrm>
          <a:custGeom>
            <a:avLst/>
            <a:gdLst>
              <a:gd name="connsiteX0" fmla="*/ 0 w 5228194"/>
              <a:gd name="connsiteY0" fmla="*/ 0 h 2453986"/>
              <a:gd name="connsiteX1" fmla="*/ 5228194 w 5228194"/>
              <a:gd name="connsiteY1" fmla="*/ 0 h 2453986"/>
              <a:gd name="connsiteX2" fmla="*/ 5228194 w 5228194"/>
              <a:gd name="connsiteY2" fmla="*/ 2453986 h 2453986"/>
              <a:gd name="connsiteX3" fmla="*/ 0 w 5228194"/>
              <a:gd name="connsiteY3" fmla="*/ 2453986 h 2453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28194" h="2453986">
                <a:moveTo>
                  <a:pt x="0" y="0"/>
                </a:moveTo>
                <a:lnTo>
                  <a:pt x="5228194" y="0"/>
                </a:lnTo>
                <a:lnTo>
                  <a:pt x="5228194" y="2453986"/>
                </a:lnTo>
                <a:lnTo>
                  <a:pt x="0" y="24539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B54FAF6-1B06-4332-9809-C4C92E230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3" y="359617"/>
            <a:ext cx="10515600" cy="605483"/>
          </a:xfrm>
        </p:spPr>
        <p:txBody>
          <a:bodyPr/>
          <a:lstStyle>
            <a:lvl1pPr algn="l"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" name="Freeform 19">
            <a:extLst>
              <a:ext uri="{FF2B5EF4-FFF2-40B4-BE49-F238E27FC236}">
                <a16:creationId xmlns:a16="http://schemas.microsoft.com/office/drawing/2014/main" id="{12F885CC-6615-4E66-AAF2-78D95550CBC0}"/>
              </a:ext>
            </a:extLst>
          </p:cNvPr>
          <p:cNvSpPr>
            <a:spLocks/>
          </p:cNvSpPr>
          <p:nvPr userDrawn="1"/>
        </p:nvSpPr>
        <p:spPr bwMode="auto">
          <a:xfrm>
            <a:off x="11537433" y="332656"/>
            <a:ext cx="432898" cy="431218"/>
          </a:xfrm>
          <a:custGeom>
            <a:avLst/>
            <a:gdLst>
              <a:gd name="T0" fmla="*/ 162 w 324"/>
              <a:gd name="T1" fmla="*/ 0 h 323"/>
              <a:gd name="T2" fmla="*/ 48 w 324"/>
              <a:gd name="T3" fmla="*/ 47 h 323"/>
              <a:gd name="T4" fmla="*/ 0 w 324"/>
              <a:gd name="T5" fmla="*/ 162 h 323"/>
              <a:gd name="T6" fmla="*/ 162 w 324"/>
              <a:gd name="T7" fmla="*/ 323 h 323"/>
              <a:gd name="T8" fmla="*/ 324 w 324"/>
              <a:gd name="T9" fmla="*/ 162 h 323"/>
              <a:gd name="T10" fmla="*/ 276 w 324"/>
              <a:gd name="T11" fmla="*/ 47 h 323"/>
              <a:gd name="T12" fmla="*/ 162 w 324"/>
              <a:gd name="T13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4" h="323">
                <a:moveTo>
                  <a:pt x="162" y="0"/>
                </a:moveTo>
                <a:cubicBezTo>
                  <a:pt x="119" y="0"/>
                  <a:pt x="78" y="17"/>
                  <a:pt x="48" y="47"/>
                </a:cubicBezTo>
                <a:cubicBezTo>
                  <a:pt x="17" y="78"/>
                  <a:pt x="0" y="118"/>
                  <a:pt x="0" y="162"/>
                </a:cubicBezTo>
                <a:cubicBezTo>
                  <a:pt x="0" y="251"/>
                  <a:pt x="73" y="323"/>
                  <a:pt x="162" y="323"/>
                </a:cubicBezTo>
                <a:cubicBezTo>
                  <a:pt x="251" y="323"/>
                  <a:pt x="324" y="251"/>
                  <a:pt x="324" y="162"/>
                </a:cubicBezTo>
                <a:cubicBezTo>
                  <a:pt x="324" y="118"/>
                  <a:pt x="307" y="78"/>
                  <a:pt x="276" y="47"/>
                </a:cubicBezTo>
                <a:cubicBezTo>
                  <a:pt x="246" y="17"/>
                  <a:pt x="205" y="0"/>
                  <a:pt x="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Slide Number Placeholder 13">
            <a:extLst>
              <a:ext uri="{FF2B5EF4-FFF2-40B4-BE49-F238E27FC236}">
                <a16:creationId xmlns:a16="http://schemas.microsoft.com/office/drawing/2014/main" id="{2BD28988-87D3-4D8B-AD7F-BEF0EB2F1E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087" y="411103"/>
            <a:ext cx="651079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fld id="{12ECA992-A3F4-43F5-9894-C8C908A8F4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063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E944E98B-FFE3-45EC-978D-52C833970EC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3193" y="1556792"/>
            <a:ext cx="3384376" cy="1872207"/>
          </a:xfrm>
          <a:custGeom>
            <a:avLst/>
            <a:gdLst>
              <a:gd name="connsiteX0" fmla="*/ 0 w 3384376"/>
              <a:gd name="connsiteY0" fmla="*/ 0 h 1872207"/>
              <a:gd name="connsiteX1" fmla="*/ 3384376 w 3384376"/>
              <a:gd name="connsiteY1" fmla="*/ 0 h 1872207"/>
              <a:gd name="connsiteX2" fmla="*/ 3384376 w 3384376"/>
              <a:gd name="connsiteY2" fmla="*/ 1872207 h 1872207"/>
              <a:gd name="connsiteX3" fmla="*/ 0 w 3384376"/>
              <a:gd name="connsiteY3" fmla="*/ 1872207 h 187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872207">
                <a:moveTo>
                  <a:pt x="0" y="0"/>
                </a:moveTo>
                <a:lnTo>
                  <a:pt x="3384376" y="0"/>
                </a:lnTo>
                <a:lnTo>
                  <a:pt x="3384376" y="1872207"/>
                </a:lnTo>
                <a:lnTo>
                  <a:pt x="0" y="187220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6A5E231-09DE-473A-AEBB-CE34362074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03812" y="1556792"/>
            <a:ext cx="3384376" cy="1872207"/>
          </a:xfrm>
          <a:custGeom>
            <a:avLst/>
            <a:gdLst>
              <a:gd name="connsiteX0" fmla="*/ 0 w 3384376"/>
              <a:gd name="connsiteY0" fmla="*/ 0 h 1872207"/>
              <a:gd name="connsiteX1" fmla="*/ 3384376 w 3384376"/>
              <a:gd name="connsiteY1" fmla="*/ 0 h 1872207"/>
              <a:gd name="connsiteX2" fmla="*/ 3384376 w 3384376"/>
              <a:gd name="connsiteY2" fmla="*/ 1872207 h 1872207"/>
              <a:gd name="connsiteX3" fmla="*/ 0 w 3384376"/>
              <a:gd name="connsiteY3" fmla="*/ 1872207 h 187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872207">
                <a:moveTo>
                  <a:pt x="0" y="0"/>
                </a:moveTo>
                <a:lnTo>
                  <a:pt x="3384376" y="0"/>
                </a:lnTo>
                <a:lnTo>
                  <a:pt x="3384376" y="1872207"/>
                </a:lnTo>
                <a:lnTo>
                  <a:pt x="0" y="187220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F27E3BEC-218A-47A6-93D6-EF8FF50A8A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84431" y="1556792"/>
            <a:ext cx="3384376" cy="1872207"/>
          </a:xfrm>
          <a:custGeom>
            <a:avLst/>
            <a:gdLst>
              <a:gd name="connsiteX0" fmla="*/ 0 w 3384376"/>
              <a:gd name="connsiteY0" fmla="*/ 0 h 1872207"/>
              <a:gd name="connsiteX1" fmla="*/ 3384376 w 3384376"/>
              <a:gd name="connsiteY1" fmla="*/ 0 h 1872207"/>
              <a:gd name="connsiteX2" fmla="*/ 3384376 w 3384376"/>
              <a:gd name="connsiteY2" fmla="*/ 1872207 h 1872207"/>
              <a:gd name="connsiteX3" fmla="*/ 0 w 3384376"/>
              <a:gd name="connsiteY3" fmla="*/ 1872207 h 187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872207">
                <a:moveTo>
                  <a:pt x="0" y="0"/>
                </a:moveTo>
                <a:lnTo>
                  <a:pt x="3384376" y="0"/>
                </a:lnTo>
                <a:lnTo>
                  <a:pt x="3384376" y="1872207"/>
                </a:lnTo>
                <a:lnTo>
                  <a:pt x="0" y="187220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B54FAF6-1B06-4332-9809-C4C92E230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3" y="359617"/>
            <a:ext cx="10515600" cy="605483"/>
          </a:xfrm>
        </p:spPr>
        <p:txBody>
          <a:bodyPr/>
          <a:lstStyle>
            <a:lvl1pPr algn="l"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0F2CA82B-7FDA-4CD4-B16A-6142199AED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989327" y="6357138"/>
            <a:ext cx="1530609" cy="2061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www.siteexample.com</a:t>
            </a:r>
          </a:p>
        </p:txBody>
      </p:sp>
      <p:sp>
        <p:nvSpPr>
          <p:cNvPr id="16" name="Date Placeholder 5">
            <a:extLst>
              <a:ext uri="{FF2B5EF4-FFF2-40B4-BE49-F238E27FC236}">
                <a16:creationId xmlns:a16="http://schemas.microsoft.com/office/drawing/2014/main" id="{13C69FB4-8705-4EA2-992F-E8839D7EA9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7408" y="6323028"/>
            <a:ext cx="2952328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-50" baseline="0">
                <a:solidFill>
                  <a:schemeClr val="tx2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PROJECT PROPOSAL |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Presentation</a:t>
            </a:r>
          </a:p>
        </p:txBody>
      </p:sp>
      <p:sp>
        <p:nvSpPr>
          <p:cNvPr id="17" name="Freeform 10">
            <a:extLst>
              <a:ext uri="{FF2B5EF4-FFF2-40B4-BE49-F238E27FC236}">
                <a16:creationId xmlns:a16="http://schemas.microsoft.com/office/drawing/2014/main" id="{3E51951B-7B81-4305-B5F8-24B4F817E6E3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523193" y="6348674"/>
            <a:ext cx="222675" cy="223032"/>
          </a:xfrm>
          <a:custGeom>
            <a:avLst/>
            <a:gdLst>
              <a:gd name="T0" fmla="*/ 312 w 789"/>
              <a:gd name="T1" fmla="*/ 487 h 790"/>
              <a:gd name="T2" fmla="*/ 394 w 789"/>
              <a:gd name="T3" fmla="*/ 487 h 790"/>
              <a:gd name="T4" fmla="*/ 571 w 789"/>
              <a:gd name="T5" fmla="*/ 339 h 790"/>
              <a:gd name="T6" fmla="*/ 394 w 789"/>
              <a:gd name="T7" fmla="*/ 192 h 790"/>
              <a:gd name="T8" fmla="*/ 218 w 789"/>
              <a:gd name="T9" fmla="*/ 192 h 790"/>
              <a:gd name="T10" fmla="*/ 218 w 789"/>
              <a:gd name="T11" fmla="*/ 599 h 790"/>
              <a:gd name="T12" fmla="*/ 312 w 789"/>
              <a:gd name="T13" fmla="*/ 599 h 790"/>
              <a:gd name="T14" fmla="*/ 312 w 789"/>
              <a:gd name="T15" fmla="*/ 487 h 790"/>
              <a:gd name="T16" fmla="*/ 312 w 789"/>
              <a:gd name="T17" fmla="*/ 268 h 790"/>
              <a:gd name="T18" fmla="*/ 389 w 789"/>
              <a:gd name="T19" fmla="*/ 268 h 790"/>
              <a:gd name="T20" fmla="*/ 475 w 789"/>
              <a:gd name="T21" fmla="*/ 339 h 790"/>
              <a:gd name="T22" fmla="*/ 389 w 789"/>
              <a:gd name="T23" fmla="*/ 410 h 790"/>
              <a:gd name="T24" fmla="*/ 312 w 789"/>
              <a:gd name="T25" fmla="*/ 410 h 790"/>
              <a:gd name="T26" fmla="*/ 312 w 789"/>
              <a:gd name="T27" fmla="*/ 268 h 790"/>
              <a:gd name="T28" fmla="*/ 0 w 789"/>
              <a:gd name="T29" fmla="*/ 0 h 790"/>
              <a:gd name="T30" fmla="*/ 0 w 789"/>
              <a:gd name="T31" fmla="*/ 790 h 790"/>
              <a:gd name="T32" fmla="*/ 789 w 789"/>
              <a:gd name="T33" fmla="*/ 790 h 790"/>
              <a:gd name="T34" fmla="*/ 789 w 789"/>
              <a:gd name="T35" fmla="*/ 0 h 790"/>
              <a:gd name="T36" fmla="*/ 0 w 789"/>
              <a:gd name="T37" fmla="*/ 0 h 790"/>
              <a:gd name="T38" fmla="*/ 709 w 789"/>
              <a:gd name="T39" fmla="*/ 710 h 790"/>
              <a:gd name="T40" fmla="*/ 79 w 789"/>
              <a:gd name="T41" fmla="*/ 710 h 790"/>
              <a:gd name="T42" fmla="*/ 79 w 789"/>
              <a:gd name="T43" fmla="*/ 80 h 790"/>
              <a:gd name="T44" fmla="*/ 709 w 789"/>
              <a:gd name="T45" fmla="*/ 80 h 790"/>
              <a:gd name="T46" fmla="*/ 709 w 789"/>
              <a:gd name="T47" fmla="*/ 710 h 7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789" h="790">
                <a:moveTo>
                  <a:pt x="312" y="487"/>
                </a:moveTo>
                <a:cubicBezTo>
                  <a:pt x="394" y="487"/>
                  <a:pt x="394" y="487"/>
                  <a:pt x="394" y="487"/>
                </a:cubicBezTo>
                <a:cubicBezTo>
                  <a:pt x="503" y="487"/>
                  <a:pt x="571" y="430"/>
                  <a:pt x="571" y="339"/>
                </a:cubicBezTo>
                <a:cubicBezTo>
                  <a:pt x="571" y="248"/>
                  <a:pt x="503" y="192"/>
                  <a:pt x="394" y="192"/>
                </a:cubicBezTo>
                <a:cubicBezTo>
                  <a:pt x="218" y="192"/>
                  <a:pt x="218" y="192"/>
                  <a:pt x="218" y="192"/>
                </a:cubicBezTo>
                <a:cubicBezTo>
                  <a:pt x="218" y="599"/>
                  <a:pt x="218" y="599"/>
                  <a:pt x="218" y="599"/>
                </a:cubicBezTo>
                <a:cubicBezTo>
                  <a:pt x="312" y="599"/>
                  <a:pt x="312" y="599"/>
                  <a:pt x="312" y="599"/>
                </a:cubicBezTo>
                <a:lnTo>
                  <a:pt x="312" y="487"/>
                </a:lnTo>
                <a:close/>
                <a:moveTo>
                  <a:pt x="312" y="268"/>
                </a:moveTo>
                <a:cubicBezTo>
                  <a:pt x="389" y="268"/>
                  <a:pt x="389" y="268"/>
                  <a:pt x="389" y="268"/>
                </a:cubicBezTo>
                <a:cubicBezTo>
                  <a:pt x="446" y="268"/>
                  <a:pt x="475" y="295"/>
                  <a:pt x="475" y="339"/>
                </a:cubicBezTo>
                <a:cubicBezTo>
                  <a:pt x="475" y="384"/>
                  <a:pt x="446" y="410"/>
                  <a:pt x="389" y="410"/>
                </a:cubicBezTo>
                <a:cubicBezTo>
                  <a:pt x="312" y="410"/>
                  <a:pt x="312" y="410"/>
                  <a:pt x="312" y="410"/>
                </a:cubicBezTo>
                <a:lnTo>
                  <a:pt x="312" y="268"/>
                </a:lnTo>
                <a:close/>
                <a:moveTo>
                  <a:pt x="0" y="0"/>
                </a:moveTo>
                <a:cubicBezTo>
                  <a:pt x="0" y="790"/>
                  <a:pt x="0" y="790"/>
                  <a:pt x="0" y="790"/>
                </a:cubicBezTo>
                <a:cubicBezTo>
                  <a:pt x="789" y="790"/>
                  <a:pt x="789" y="790"/>
                  <a:pt x="789" y="790"/>
                </a:cubicBezTo>
                <a:cubicBezTo>
                  <a:pt x="789" y="0"/>
                  <a:pt x="789" y="0"/>
                  <a:pt x="789" y="0"/>
                </a:cubicBezTo>
                <a:lnTo>
                  <a:pt x="0" y="0"/>
                </a:lnTo>
                <a:close/>
                <a:moveTo>
                  <a:pt x="709" y="710"/>
                </a:moveTo>
                <a:cubicBezTo>
                  <a:pt x="79" y="710"/>
                  <a:pt x="79" y="710"/>
                  <a:pt x="79" y="710"/>
                </a:cubicBezTo>
                <a:cubicBezTo>
                  <a:pt x="79" y="80"/>
                  <a:pt x="79" y="80"/>
                  <a:pt x="79" y="80"/>
                </a:cubicBezTo>
                <a:cubicBezTo>
                  <a:pt x="709" y="80"/>
                  <a:pt x="709" y="80"/>
                  <a:pt x="709" y="80"/>
                </a:cubicBezTo>
                <a:lnTo>
                  <a:pt x="709" y="71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8DAA8AB-87F2-47DD-BA92-404B4E426863}"/>
              </a:ext>
            </a:extLst>
          </p:cNvPr>
          <p:cNvSpPr/>
          <p:nvPr userDrawn="1"/>
        </p:nvSpPr>
        <p:spPr>
          <a:xfrm>
            <a:off x="3913652" y="6419852"/>
            <a:ext cx="80677" cy="806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31A867E9-AD54-4CA5-A99C-2ABBA2A6D686}"/>
              </a:ext>
            </a:extLst>
          </p:cNvPr>
          <p:cNvSpPr>
            <a:spLocks/>
          </p:cNvSpPr>
          <p:nvPr userDrawn="1"/>
        </p:nvSpPr>
        <p:spPr bwMode="auto">
          <a:xfrm>
            <a:off x="11537433" y="332656"/>
            <a:ext cx="432898" cy="431218"/>
          </a:xfrm>
          <a:custGeom>
            <a:avLst/>
            <a:gdLst>
              <a:gd name="T0" fmla="*/ 162 w 324"/>
              <a:gd name="T1" fmla="*/ 0 h 323"/>
              <a:gd name="T2" fmla="*/ 48 w 324"/>
              <a:gd name="T3" fmla="*/ 47 h 323"/>
              <a:gd name="T4" fmla="*/ 0 w 324"/>
              <a:gd name="T5" fmla="*/ 162 h 323"/>
              <a:gd name="T6" fmla="*/ 162 w 324"/>
              <a:gd name="T7" fmla="*/ 323 h 323"/>
              <a:gd name="T8" fmla="*/ 324 w 324"/>
              <a:gd name="T9" fmla="*/ 162 h 323"/>
              <a:gd name="T10" fmla="*/ 276 w 324"/>
              <a:gd name="T11" fmla="*/ 47 h 323"/>
              <a:gd name="T12" fmla="*/ 162 w 324"/>
              <a:gd name="T13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4" h="323">
                <a:moveTo>
                  <a:pt x="162" y="0"/>
                </a:moveTo>
                <a:cubicBezTo>
                  <a:pt x="119" y="0"/>
                  <a:pt x="78" y="17"/>
                  <a:pt x="48" y="47"/>
                </a:cubicBezTo>
                <a:cubicBezTo>
                  <a:pt x="17" y="78"/>
                  <a:pt x="0" y="118"/>
                  <a:pt x="0" y="162"/>
                </a:cubicBezTo>
                <a:cubicBezTo>
                  <a:pt x="0" y="251"/>
                  <a:pt x="73" y="323"/>
                  <a:pt x="162" y="323"/>
                </a:cubicBezTo>
                <a:cubicBezTo>
                  <a:pt x="251" y="323"/>
                  <a:pt x="324" y="251"/>
                  <a:pt x="324" y="162"/>
                </a:cubicBezTo>
                <a:cubicBezTo>
                  <a:pt x="324" y="118"/>
                  <a:pt x="307" y="78"/>
                  <a:pt x="276" y="47"/>
                </a:cubicBezTo>
                <a:cubicBezTo>
                  <a:pt x="246" y="17"/>
                  <a:pt x="205" y="0"/>
                  <a:pt x="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8" name="Slide Number Placeholder 13">
            <a:extLst>
              <a:ext uri="{FF2B5EF4-FFF2-40B4-BE49-F238E27FC236}">
                <a16:creationId xmlns:a16="http://schemas.microsoft.com/office/drawing/2014/main" id="{6069D8EA-77BE-4ABD-B1B1-DA5B03D4B2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087" y="411103"/>
            <a:ext cx="651079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fld id="{12ECA992-A3F4-43F5-9894-C8C908A8F4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3243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98C0AD-B50E-4D5C-8931-EA7983358F05}"/>
              </a:ext>
            </a:extLst>
          </p:cNvPr>
          <p:cNvSpPr/>
          <p:nvPr userDrawn="1"/>
        </p:nvSpPr>
        <p:spPr>
          <a:xfrm>
            <a:off x="5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B54FAF6-1B06-4332-9809-C4C92E230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3" y="359617"/>
            <a:ext cx="10515600" cy="605483"/>
          </a:xfrm>
        </p:spPr>
        <p:txBody>
          <a:bodyPr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9">
            <a:extLst>
              <a:ext uri="{FF2B5EF4-FFF2-40B4-BE49-F238E27FC236}">
                <a16:creationId xmlns:a16="http://schemas.microsoft.com/office/drawing/2014/main" id="{455CC906-FC48-4553-9F6D-6E1858B094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3193" y="1441552"/>
            <a:ext cx="3384376" cy="1872207"/>
          </a:xfrm>
          <a:custGeom>
            <a:avLst/>
            <a:gdLst>
              <a:gd name="connsiteX0" fmla="*/ 0 w 3384376"/>
              <a:gd name="connsiteY0" fmla="*/ 0 h 1872207"/>
              <a:gd name="connsiteX1" fmla="*/ 3384376 w 3384376"/>
              <a:gd name="connsiteY1" fmla="*/ 0 h 1872207"/>
              <a:gd name="connsiteX2" fmla="*/ 3384376 w 3384376"/>
              <a:gd name="connsiteY2" fmla="*/ 1872207 h 1872207"/>
              <a:gd name="connsiteX3" fmla="*/ 0 w 3384376"/>
              <a:gd name="connsiteY3" fmla="*/ 1872207 h 187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872207">
                <a:moveTo>
                  <a:pt x="0" y="0"/>
                </a:moveTo>
                <a:lnTo>
                  <a:pt x="3384376" y="0"/>
                </a:lnTo>
                <a:lnTo>
                  <a:pt x="3384376" y="1872207"/>
                </a:lnTo>
                <a:lnTo>
                  <a:pt x="0" y="187220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4" name="Picture Placeholder 25">
            <a:extLst>
              <a:ext uri="{FF2B5EF4-FFF2-40B4-BE49-F238E27FC236}">
                <a16:creationId xmlns:a16="http://schemas.microsoft.com/office/drawing/2014/main" id="{9653C7BA-32A0-406C-9B10-C68F0B917B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00027" y="1441552"/>
            <a:ext cx="3384376" cy="1872207"/>
          </a:xfrm>
          <a:custGeom>
            <a:avLst/>
            <a:gdLst>
              <a:gd name="connsiteX0" fmla="*/ 0 w 3384376"/>
              <a:gd name="connsiteY0" fmla="*/ 0 h 1872207"/>
              <a:gd name="connsiteX1" fmla="*/ 3384376 w 3384376"/>
              <a:gd name="connsiteY1" fmla="*/ 0 h 1872207"/>
              <a:gd name="connsiteX2" fmla="*/ 3384376 w 3384376"/>
              <a:gd name="connsiteY2" fmla="*/ 1872207 h 1872207"/>
              <a:gd name="connsiteX3" fmla="*/ 0 w 3384376"/>
              <a:gd name="connsiteY3" fmla="*/ 1872207 h 187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872207">
                <a:moveTo>
                  <a:pt x="0" y="0"/>
                </a:moveTo>
                <a:lnTo>
                  <a:pt x="3384376" y="0"/>
                </a:lnTo>
                <a:lnTo>
                  <a:pt x="3384376" y="1872207"/>
                </a:lnTo>
                <a:lnTo>
                  <a:pt x="0" y="187220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5" name="Picture Placeholder 26">
            <a:extLst>
              <a:ext uri="{FF2B5EF4-FFF2-40B4-BE49-F238E27FC236}">
                <a16:creationId xmlns:a16="http://schemas.microsoft.com/office/drawing/2014/main" id="{0E59F78D-14A8-4119-9FAE-AF3B4188B9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86116" y="1412776"/>
            <a:ext cx="3384376" cy="1872207"/>
          </a:xfrm>
          <a:custGeom>
            <a:avLst/>
            <a:gdLst>
              <a:gd name="connsiteX0" fmla="*/ 0 w 3384376"/>
              <a:gd name="connsiteY0" fmla="*/ 0 h 1872207"/>
              <a:gd name="connsiteX1" fmla="*/ 3384376 w 3384376"/>
              <a:gd name="connsiteY1" fmla="*/ 0 h 1872207"/>
              <a:gd name="connsiteX2" fmla="*/ 3384376 w 3384376"/>
              <a:gd name="connsiteY2" fmla="*/ 1872207 h 1872207"/>
              <a:gd name="connsiteX3" fmla="*/ 0 w 3384376"/>
              <a:gd name="connsiteY3" fmla="*/ 1872207 h 1872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872207">
                <a:moveTo>
                  <a:pt x="0" y="0"/>
                </a:moveTo>
                <a:lnTo>
                  <a:pt x="3384376" y="0"/>
                </a:lnTo>
                <a:lnTo>
                  <a:pt x="3384376" y="1872207"/>
                </a:lnTo>
                <a:lnTo>
                  <a:pt x="0" y="187220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Freeform 19">
            <a:extLst>
              <a:ext uri="{FF2B5EF4-FFF2-40B4-BE49-F238E27FC236}">
                <a16:creationId xmlns:a16="http://schemas.microsoft.com/office/drawing/2014/main" id="{716A4F56-B738-4B8C-BDF5-EAB09DE9673F}"/>
              </a:ext>
            </a:extLst>
          </p:cNvPr>
          <p:cNvSpPr>
            <a:spLocks/>
          </p:cNvSpPr>
          <p:nvPr userDrawn="1"/>
        </p:nvSpPr>
        <p:spPr bwMode="auto">
          <a:xfrm>
            <a:off x="11537433" y="332656"/>
            <a:ext cx="432898" cy="431218"/>
          </a:xfrm>
          <a:custGeom>
            <a:avLst/>
            <a:gdLst>
              <a:gd name="T0" fmla="*/ 162 w 324"/>
              <a:gd name="T1" fmla="*/ 0 h 323"/>
              <a:gd name="T2" fmla="*/ 48 w 324"/>
              <a:gd name="T3" fmla="*/ 47 h 323"/>
              <a:gd name="T4" fmla="*/ 0 w 324"/>
              <a:gd name="T5" fmla="*/ 162 h 323"/>
              <a:gd name="T6" fmla="*/ 162 w 324"/>
              <a:gd name="T7" fmla="*/ 323 h 323"/>
              <a:gd name="T8" fmla="*/ 324 w 324"/>
              <a:gd name="T9" fmla="*/ 162 h 323"/>
              <a:gd name="T10" fmla="*/ 276 w 324"/>
              <a:gd name="T11" fmla="*/ 47 h 323"/>
              <a:gd name="T12" fmla="*/ 162 w 324"/>
              <a:gd name="T13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4" h="323">
                <a:moveTo>
                  <a:pt x="162" y="0"/>
                </a:moveTo>
                <a:cubicBezTo>
                  <a:pt x="119" y="0"/>
                  <a:pt x="78" y="17"/>
                  <a:pt x="48" y="47"/>
                </a:cubicBezTo>
                <a:cubicBezTo>
                  <a:pt x="17" y="78"/>
                  <a:pt x="0" y="118"/>
                  <a:pt x="0" y="162"/>
                </a:cubicBezTo>
                <a:cubicBezTo>
                  <a:pt x="0" y="251"/>
                  <a:pt x="73" y="323"/>
                  <a:pt x="162" y="323"/>
                </a:cubicBezTo>
                <a:cubicBezTo>
                  <a:pt x="251" y="323"/>
                  <a:pt x="324" y="251"/>
                  <a:pt x="324" y="162"/>
                </a:cubicBezTo>
                <a:cubicBezTo>
                  <a:pt x="324" y="118"/>
                  <a:pt x="307" y="78"/>
                  <a:pt x="276" y="47"/>
                </a:cubicBezTo>
                <a:cubicBezTo>
                  <a:pt x="246" y="17"/>
                  <a:pt x="205" y="0"/>
                  <a:pt x="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3" name="Slide Number Placeholder 13">
            <a:extLst>
              <a:ext uri="{FF2B5EF4-FFF2-40B4-BE49-F238E27FC236}">
                <a16:creationId xmlns:a16="http://schemas.microsoft.com/office/drawing/2014/main" id="{29CADCE4-46C0-4F6E-8546-A40AC05375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087" y="411103"/>
            <a:ext cx="651079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fld id="{12ECA992-A3F4-43F5-9894-C8C908A8F4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912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98C0AD-B50E-4D5C-8931-EA7983358F05}"/>
              </a:ext>
            </a:extLst>
          </p:cNvPr>
          <p:cNvSpPr/>
          <p:nvPr userDrawn="1"/>
        </p:nvSpPr>
        <p:spPr>
          <a:xfrm>
            <a:off x="5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B54FAF6-1B06-4332-9809-C4C92E230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3" y="359617"/>
            <a:ext cx="10515600" cy="605483"/>
          </a:xfrm>
        </p:spPr>
        <p:txBody>
          <a:bodyPr/>
          <a:lstStyle>
            <a:lvl1pPr algn="l"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Freeform 19">
            <a:extLst>
              <a:ext uri="{FF2B5EF4-FFF2-40B4-BE49-F238E27FC236}">
                <a16:creationId xmlns:a16="http://schemas.microsoft.com/office/drawing/2014/main" id="{0D41F764-16D8-420C-BA2C-47DC060AA7F8}"/>
              </a:ext>
            </a:extLst>
          </p:cNvPr>
          <p:cNvSpPr>
            <a:spLocks/>
          </p:cNvSpPr>
          <p:nvPr userDrawn="1"/>
        </p:nvSpPr>
        <p:spPr bwMode="auto">
          <a:xfrm>
            <a:off x="11537433" y="332656"/>
            <a:ext cx="432898" cy="431218"/>
          </a:xfrm>
          <a:custGeom>
            <a:avLst/>
            <a:gdLst>
              <a:gd name="T0" fmla="*/ 162 w 324"/>
              <a:gd name="T1" fmla="*/ 0 h 323"/>
              <a:gd name="T2" fmla="*/ 48 w 324"/>
              <a:gd name="T3" fmla="*/ 47 h 323"/>
              <a:gd name="T4" fmla="*/ 0 w 324"/>
              <a:gd name="T5" fmla="*/ 162 h 323"/>
              <a:gd name="T6" fmla="*/ 162 w 324"/>
              <a:gd name="T7" fmla="*/ 323 h 323"/>
              <a:gd name="T8" fmla="*/ 324 w 324"/>
              <a:gd name="T9" fmla="*/ 162 h 323"/>
              <a:gd name="T10" fmla="*/ 276 w 324"/>
              <a:gd name="T11" fmla="*/ 47 h 323"/>
              <a:gd name="T12" fmla="*/ 162 w 324"/>
              <a:gd name="T13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4" h="323">
                <a:moveTo>
                  <a:pt x="162" y="0"/>
                </a:moveTo>
                <a:cubicBezTo>
                  <a:pt x="119" y="0"/>
                  <a:pt x="78" y="17"/>
                  <a:pt x="48" y="47"/>
                </a:cubicBezTo>
                <a:cubicBezTo>
                  <a:pt x="17" y="78"/>
                  <a:pt x="0" y="118"/>
                  <a:pt x="0" y="162"/>
                </a:cubicBezTo>
                <a:cubicBezTo>
                  <a:pt x="0" y="251"/>
                  <a:pt x="73" y="323"/>
                  <a:pt x="162" y="323"/>
                </a:cubicBezTo>
                <a:cubicBezTo>
                  <a:pt x="251" y="323"/>
                  <a:pt x="324" y="251"/>
                  <a:pt x="324" y="162"/>
                </a:cubicBezTo>
                <a:cubicBezTo>
                  <a:pt x="324" y="118"/>
                  <a:pt x="307" y="78"/>
                  <a:pt x="276" y="47"/>
                </a:cubicBezTo>
                <a:cubicBezTo>
                  <a:pt x="246" y="17"/>
                  <a:pt x="205" y="0"/>
                  <a:pt x="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Slide Number Placeholder 13">
            <a:extLst>
              <a:ext uri="{FF2B5EF4-FFF2-40B4-BE49-F238E27FC236}">
                <a16:creationId xmlns:a16="http://schemas.microsoft.com/office/drawing/2014/main" id="{1FEC5683-170F-42E4-962D-0911F83B2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087" y="411103"/>
            <a:ext cx="651079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fld id="{12ECA992-A3F4-43F5-9894-C8C908A8F4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382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98C0AD-B50E-4D5C-8931-EA7983358F05}"/>
              </a:ext>
            </a:extLst>
          </p:cNvPr>
          <p:cNvSpPr/>
          <p:nvPr userDrawn="1"/>
        </p:nvSpPr>
        <p:spPr>
          <a:xfrm>
            <a:off x="5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06172C6-76DE-4875-85B6-4966C4B579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50207" y="2103730"/>
            <a:ext cx="2660705" cy="2660703"/>
          </a:xfrm>
          <a:custGeom>
            <a:avLst/>
            <a:gdLst>
              <a:gd name="connsiteX0" fmla="*/ 1609726 w 3219452"/>
              <a:gd name="connsiteY0" fmla="*/ 0 h 3219450"/>
              <a:gd name="connsiteX1" fmla="*/ 3219452 w 3219452"/>
              <a:gd name="connsiteY1" fmla="*/ 1609725 h 3219450"/>
              <a:gd name="connsiteX2" fmla="*/ 1609726 w 3219452"/>
              <a:gd name="connsiteY2" fmla="*/ 3219450 h 3219450"/>
              <a:gd name="connsiteX3" fmla="*/ 0 w 3219452"/>
              <a:gd name="connsiteY3" fmla="*/ 1609725 h 3219450"/>
              <a:gd name="connsiteX4" fmla="*/ 1609726 w 3219452"/>
              <a:gd name="connsiteY4" fmla="*/ 0 h 3219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452" h="3219450">
                <a:moveTo>
                  <a:pt x="1609726" y="0"/>
                </a:moveTo>
                <a:cubicBezTo>
                  <a:pt x="2498753" y="0"/>
                  <a:pt x="3219452" y="720698"/>
                  <a:pt x="3219452" y="1609725"/>
                </a:cubicBezTo>
                <a:cubicBezTo>
                  <a:pt x="3219452" y="2498752"/>
                  <a:pt x="2498753" y="3219450"/>
                  <a:pt x="1609726" y="3219450"/>
                </a:cubicBezTo>
                <a:cubicBezTo>
                  <a:pt x="720699" y="3219450"/>
                  <a:pt x="0" y="2498752"/>
                  <a:pt x="0" y="1609725"/>
                </a:cubicBezTo>
                <a:cubicBezTo>
                  <a:pt x="0" y="720698"/>
                  <a:pt x="720699" y="0"/>
                  <a:pt x="1609726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86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98C0AD-B50E-4D5C-8931-EA7983358F05}"/>
              </a:ext>
            </a:extLst>
          </p:cNvPr>
          <p:cNvSpPr/>
          <p:nvPr userDrawn="1"/>
        </p:nvSpPr>
        <p:spPr>
          <a:xfrm>
            <a:off x="5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3AE4A25D-3286-4E3F-80C8-3F807694B3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86157" y="0"/>
            <a:ext cx="7505842" cy="6857996"/>
          </a:xfrm>
          <a:custGeom>
            <a:avLst/>
            <a:gdLst>
              <a:gd name="connsiteX0" fmla="*/ 6375684 w 7505842"/>
              <a:gd name="connsiteY0" fmla="*/ 0 h 6857996"/>
              <a:gd name="connsiteX1" fmla="*/ 7505842 w 7505842"/>
              <a:gd name="connsiteY1" fmla="*/ 0 h 6857996"/>
              <a:gd name="connsiteX2" fmla="*/ 7505842 w 7505842"/>
              <a:gd name="connsiteY2" fmla="*/ 3281148 h 6857996"/>
              <a:gd name="connsiteX3" fmla="*/ 3972674 w 7505842"/>
              <a:gd name="connsiteY3" fmla="*/ 6857996 h 6857996"/>
              <a:gd name="connsiteX4" fmla="*/ 1792269 w 7505842"/>
              <a:gd name="connsiteY4" fmla="*/ 6857996 h 6857996"/>
              <a:gd name="connsiteX5" fmla="*/ 1792269 w 7505842"/>
              <a:gd name="connsiteY5" fmla="*/ 4651609 h 6857996"/>
              <a:gd name="connsiteX6" fmla="*/ 3647325 w 7505842"/>
              <a:gd name="connsiteY6" fmla="*/ 0 h 6857996"/>
              <a:gd name="connsiteX7" fmla="*/ 5833436 w 7505842"/>
              <a:gd name="connsiteY7" fmla="*/ 0 h 6857996"/>
              <a:gd name="connsiteX8" fmla="*/ 0 w 7505842"/>
              <a:gd name="connsiteY8" fmla="*/ 5925400 h 6857996"/>
              <a:gd name="connsiteX9" fmla="*/ 0 w 7505842"/>
              <a:gd name="connsiteY9" fmla="*/ 3713327 h 6857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05842" h="6857996">
                <a:moveTo>
                  <a:pt x="6375684" y="0"/>
                </a:moveTo>
                <a:lnTo>
                  <a:pt x="7505842" y="0"/>
                </a:lnTo>
                <a:lnTo>
                  <a:pt x="7505842" y="3281148"/>
                </a:lnTo>
                <a:lnTo>
                  <a:pt x="3972674" y="6857996"/>
                </a:lnTo>
                <a:lnTo>
                  <a:pt x="1792269" y="6857996"/>
                </a:lnTo>
                <a:lnTo>
                  <a:pt x="1792269" y="4651609"/>
                </a:lnTo>
                <a:close/>
                <a:moveTo>
                  <a:pt x="3647325" y="0"/>
                </a:moveTo>
                <a:lnTo>
                  <a:pt x="5833436" y="0"/>
                </a:lnTo>
                <a:lnTo>
                  <a:pt x="0" y="5925400"/>
                </a:lnTo>
                <a:lnTo>
                  <a:pt x="0" y="371332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686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B54FAF6-1B06-4332-9809-C4C92E230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3" y="359617"/>
            <a:ext cx="10515600" cy="605483"/>
          </a:xfrm>
        </p:spPr>
        <p:txBody>
          <a:bodyPr/>
          <a:lstStyle>
            <a:lvl1pPr algn="l"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12">
            <a:extLst>
              <a:ext uri="{FF2B5EF4-FFF2-40B4-BE49-F238E27FC236}">
                <a16:creationId xmlns:a16="http://schemas.microsoft.com/office/drawing/2014/main" id="{227ED963-86A7-40FD-BE42-B6E3C253B5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31590" y="1504988"/>
            <a:ext cx="4201428" cy="4873652"/>
          </a:xfrm>
          <a:custGeom>
            <a:avLst/>
            <a:gdLst>
              <a:gd name="connsiteX0" fmla="*/ 4201428 w 4201428"/>
              <a:gd name="connsiteY0" fmla="*/ 0 h 4873652"/>
              <a:gd name="connsiteX1" fmla="*/ 4201428 w 4201428"/>
              <a:gd name="connsiteY1" fmla="*/ 4873652 h 4873652"/>
              <a:gd name="connsiteX2" fmla="*/ 0 w 4201428"/>
              <a:gd name="connsiteY2" fmla="*/ 2436826 h 4873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01428" h="4873652">
                <a:moveTo>
                  <a:pt x="4201428" y="0"/>
                </a:moveTo>
                <a:lnTo>
                  <a:pt x="4201428" y="4873652"/>
                </a:lnTo>
                <a:lnTo>
                  <a:pt x="0" y="243682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18" name="Freeform 19">
            <a:extLst>
              <a:ext uri="{FF2B5EF4-FFF2-40B4-BE49-F238E27FC236}">
                <a16:creationId xmlns:a16="http://schemas.microsoft.com/office/drawing/2014/main" id="{9A1CA827-D34B-4662-8BC3-EED94016F7E2}"/>
              </a:ext>
            </a:extLst>
          </p:cNvPr>
          <p:cNvSpPr>
            <a:spLocks/>
          </p:cNvSpPr>
          <p:nvPr userDrawn="1"/>
        </p:nvSpPr>
        <p:spPr bwMode="auto">
          <a:xfrm>
            <a:off x="11537433" y="332656"/>
            <a:ext cx="432898" cy="431218"/>
          </a:xfrm>
          <a:custGeom>
            <a:avLst/>
            <a:gdLst>
              <a:gd name="T0" fmla="*/ 162 w 324"/>
              <a:gd name="T1" fmla="*/ 0 h 323"/>
              <a:gd name="T2" fmla="*/ 48 w 324"/>
              <a:gd name="T3" fmla="*/ 47 h 323"/>
              <a:gd name="T4" fmla="*/ 0 w 324"/>
              <a:gd name="T5" fmla="*/ 162 h 323"/>
              <a:gd name="T6" fmla="*/ 162 w 324"/>
              <a:gd name="T7" fmla="*/ 323 h 323"/>
              <a:gd name="T8" fmla="*/ 324 w 324"/>
              <a:gd name="T9" fmla="*/ 162 h 323"/>
              <a:gd name="T10" fmla="*/ 276 w 324"/>
              <a:gd name="T11" fmla="*/ 47 h 323"/>
              <a:gd name="T12" fmla="*/ 162 w 324"/>
              <a:gd name="T13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4" h="323">
                <a:moveTo>
                  <a:pt x="162" y="0"/>
                </a:moveTo>
                <a:cubicBezTo>
                  <a:pt x="119" y="0"/>
                  <a:pt x="78" y="17"/>
                  <a:pt x="48" y="47"/>
                </a:cubicBezTo>
                <a:cubicBezTo>
                  <a:pt x="17" y="78"/>
                  <a:pt x="0" y="118"/>
                  <a:pt x="0" y="162"/>
                </a:cubicBezTo>
                <a:cubicBezTo>
                  <a:pt x="0" y="251"/>
                  <a:pt x="73" y="323"/>
                  <a:pt x="162" y="323"/>
                </a:cubicBezTo>
                <a:cubicBezTo>
                  <a:pt x="251" y="323"/>
                  <a:pt x="324" y="251"/>
                  <a:pt x="324" y="162"/>
                </a:cubicBezTo>
                <a:cubicBezTo>
                  <a:pt x="324" y="118"/>
                  <a:pt x="307" y="78"/>
                  <a:pt x="276" y="47"/>
                </a:cubicBezTo>
                <a:cubicBezTo>
                  <a:pt x="246" y="17"/>
                  <a:pt x="205" y="0"/>
                  <a:pt x="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Slide Number Placeholder 13">
            <a:extLst>
              <a:ext uri="{FF2B5EF4-FFF2-40B4-BE49-F238E27FC236}">
                <a16:creationId xmlns:a16="http://schemas.microsoft.com/office/drawing/2014/main" id="{DA2F5D39-895B-46C9-8A49-A5D7D0971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087" y="411103"/>
            <a:ext cx="651079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fld id="{12ECA992-A3F4-43F5-9894-C8C908A8F4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9599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DC70EEF-C2DB-4621-8E5A-8463701BE8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15880" y="1046420"/>
            <a:ext cx="2160240" cy="2160240"/>
          </a:xfrm>
          <a:custGeom>
            <a:avLst/>
            <a:gdLst>
              <a:gd name="connsiteX0" fmla="*/ 0 w 2160240"/>
              <a:gd name="connsiteY0" fmla="*/ 0 h 2160240"/>
              <a:gd name="connsiteX1" fmla="*/ 2160240 w 2160240"/>
              <a:gd name="connsiteY1" fmla="*/ 0 h 2160240"/>
              <a:gd name="connsiteX2" fmla="*/ 2160240 w 2160240"/>
              <a:gd name="connsiteY2" fmla="*/ 2160240 h 2160240"/>
              <a:gd name="connsiteX3" fmla="*/ 0 w 2160240"/>
              <a:gd name="connsiteY3" fmla="*/ 2160240 h 2160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0240" h="2160240">
                <a:moveTo>
                  <a:pt x="0" y="0"/>
                </a:moveTo>
                <a:lnTo>
                  <a:pt x="2160240" y="0"/>
                </a:lnTo>
                <a:lnTo>
                  <a:pt x="2160240" y="2160240"/>
                </a:lnTo>
                <a:lnTo>
                  <a:pt x="0" y="216024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20097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66CE2AE-12A5-4C9A-8993-41DA9731A6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824192" y="763398"/>
            <a:ext cx="3505481" cy="4986507"/>
          </a:xfrm>
          <a:custGeom>
            <a:avLst/>
            <a:gdLst>
              <a:gd name="connsiteX0" fmla="*/ 0 w 3505481"/>
              <a:gd name="connsiteY0" fmla="*/ 0 h 4986507"/>
              <a:gd name="connsiteX1" fmla="*/ 3505481 w 3505481"/>
              <a:gd name="connsiteY1" fmla="*/ 0 h 4986507"/>
              <a:gd name="connsiteX2" fmla="*/ 3505481 w 3505481"/>
              <a:gd name="connsiteY2" fmla="*/ 4986507 h 4986507"/>
              <a:gd name="connsiteX3" fmla="*/ 0 w 3505481"/>
              <a:gd name="connsiteY3" fmla="*/ 4986507 h 498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5481" h="4986507">
                <a:moveTo>
                  <a:pt x="0" y="0"/>
                </a:moveTo>
                <a:lnTo>
                  <a:pt x="3505481" y="0"/>
                </a:lnTo>
                <a:lnTo>
                  <a:pt x="3505481" y="4986507"/>
                </a:lnTo>
                <a:lnTo>
                  <a:pt x="0" y="498650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5306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5C96F42-EB46-48A0-B647-C1A37174335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97D59540-F4FC-4C02-969A-D5BBE0BD14A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2226" y="1601781"/>
            <a:ext cx="10867549" cy="2610640"/>
          </a:xfrm>
          <a:custGeom>
            <a:avLst/>
            <a:gdLst>
              <a:gd name="connsiteX0" fmla="*/ 0 w 2054226"/>
              <a:gd name="connsiteY0" fmla="*/ 0 h 4491517"/>
              <a:gd name="connsiteX1" fmla="*/ 2054226 w 2054226"/>
              <a:gd name="connsiteY1" fmla="*/ 0 h 4491517"/>
              <a:gd name="connsiteX2" fmla="*/ 2054226 w 2054226"/>
              <a:gd name="connsiteY2" fmla="*/ 4491517 h 4491517"/>
              <a:gd name="connsiteX3" fmla="*/ 0 w 2054226"/>
              <a:gd name="connsiteY3" fmla="*/ 4491517 h 4491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54226" h="4491517">
                <a:moveTo>
                  <a:pt x="0" y="0"/>
                </a:moveTo>
                <a:lnTo>
                  <a:pt x="2054226" y="0"/>
                </a:lnTo>
                <a:lnTo>
                  <a:pt x="2054226" y="4491517"/>
                </a:lnTo>
                <a:lnTo>
                  <a:pt x="0" y="449151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B54FAF6-1B06-4332-9809-C4C92E230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3" y="359617"/>
            <a:ext cx="10515600" cy="605483"/>
          </a:xfrm>
        </p:spPr>
        <p:txBody>
          <a:bodyPr/>
          <a:lstStyle>
            <a:lvl1pPr algn="l"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reeform 19">
            <a:extLst>
              <a:ext uri="{FF2B5EF4-FFF2-40B4-BE49-F238E27FC236}">
                <a16:creationId xmlns:a16="http://schemas.microsoft.com/office/drawing/2014/main" id="{64221184-977F-43FE-B84F-CC0B7832ED95}"/>
              </a:ext>
            </a:extLst>
          </p:cNvPr>
          <p:cNvSpPr>
            <a:spLocks/>
          </p:cNvSpPr>
          <p:nvPr userDrawn="1"/>
        </p:nvSpPr>
        <p:spPr bwMode="auto">
          <a:xfrm>
            <a:off x="11537433" y="332656"/>
            <a:ext cx="432898" cy="431218"/>
          </a:xfrm>
          <a:custGeom>
            <a:avLst/>
            <a:gdLst>
              <a:gd name="T0" fmla="*/ 162 w 324"/>
              <a:gd name="T1" fmla="*/ 0 h 323"/>
              <a:gd name="T2" fmla="*/ 48 w 324"/>
              <a:gd name="T3" fmla="*/ 47 h 323"/>
              <a:gd name="T4" fmla="*/ 0 w 324"/>
              <a:gd name="T5" fmla="*/ 162 h 323"/>
              <a:gd name="T6" fmla="*/ 162 w 324"/>
              <a:gd name="T7" fmla="*/ 323 h 323"/>
              <a:gd name="T8" fmla="*/ 324 w 324"/>
              <a:gd name="T9" fmla="*/ 162 h 323"/>
              <a:gd name="T10" fmla="*/ 276 w 324"/>
              <a:gd name="T11" fmla="*/ 47 h 323"/>
              <a:gd name="T12" fmla="*/ 162 w 324"/>
              <a:gd name="T13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4" h="323">
                <a:moveTo>
                  <a:pt x="162" y="0"/>
                </a:moveTo>
                <a:cubicBezTo>
                  <a:pt x="119" y="0"/>
                  <a:pt x="78" y="17"/>
                  <a:pt x="48" y="47"/>
                </a:cubicBezTo>
                <a:cubicBezTo>
                  <a:pt x="17" y="78"/>
                  <a:pt x="0" y="118"/>
                  <a:pt x="0" y="162"/>
                </a:cubicBezTo>
                <a:cubicBezTo>
                  <a:pt x="0" y="251"/>
                  <a:pt x="73" y="323"/>
                  <a:pt x="162" y="323"/>
                </a:cubicBezTo>
                <a:cubicBezTo>
                  <a:pt x="251" y="323"/>
                  <a:pt x="324" y="251"/>
                  <a:pt x="324" y="162"/>
                </a:cubicBezTo>
                <a:cubicBezTo>
                  <a:pt x="324" y="118"/>
                  <a:pt x="307" y="78"/>
                  <a:pt x="276" y="47"/>
                </a:cubicBezTo>
                <a:cubicBezTo>
                  <a:pt x="246" y="17"/>
                  <a:pt x="205" y="0"/>
                  <a:pt x="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Slide Number Placeholder 13">
            <a:extLst>
              <a:ext uri="{FF2B5EF4-FFF2-40B4-BE49-F238E27FC236}">
                <a16:creationId xmlns:a16="http://schemas.microsoft.com/office/drawing/2014/main" id="{4A7AA1D4-6402-4292-AA78-EC42AA9EEA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087" y="411103"/>
            <a:ext cx="651079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fld id="{12ECA992-A3F4-43F5-9894-C8C908A8F4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8108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66CE2AE-12A5-4C9A-8993-41DA9731A6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415480" y="1844824"/>
            <a:ext cx="2897092" cy="4201348"/>
          </a:xfrm>
          <a:custGeom>
            <a:avLst/>
            <a:gdLst>
              <a:gd name="connsiteX0" fmla="*/ 0 w 3505481"/>
              <a:gd name="connsiteY0" fmla="*/ 0 h 4986507"/>
              <a:gd name="connsiteX1" fmla="*/ 3505481 w 3505481"/>
              <a:gd name="connsiteY1" fmla="*/ 0 h 4986507"/>
              <a:gd name="connsiteX2" fmla="*/ 3505481 w 3505481"/>
              <a:gd name="connsiteY2" fmla="*/ 4986507 h 4986507"/>
              <a:gd name="connsiteX3" fmla="*/ 0 w 3505481"/>
              <a:gd name="connsiteY3" fmla="*/ 4986507 h 498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5481" h="4986507">
                <a:moveTo>
                  <a:pt x="0" y="0"/>
                </a:moveTo>
                <a:lnTo>
                  <a:pt x="3505481" y="0"/>
                </a:lnTo>
                <a:lnTo>
                  <a:pt x="3505481" y="4986507"/>
                </a:lnTo>
                <a:lnTo>
                  <a:pt x="0" y="498650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7210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D98C0AD-B50E-4D5C-8931-EA7983358F05}"/>
              </a:ext>
            </a:extLst>
          </p:cNvPr>
          <p:cNvSpPr/>
          <p:nvPr userDrawn="1"/>
        </p:nvSpPr>
        <p:spPr>
          <a:xfrm>
            <a:off x="5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8006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>
            <a:extLst>
              <a:ext uri="{FF2B5EF4-FFF2-40B4-BE49-F238E27FC236}">
                <a16:creationId xmlns:a16="http://schemas.microsoft.com/office/drawing/2014/main" id="{BDE0F4A1-A616-42FD-BF52-4152959259D9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1" y="0"/>
            <a:ext cx="12191950" cy="6857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Picture Placeholder 38">
            <a:extLst>
              <a:ext uri="{FF2B5EF4-FFF2-40B4-BE49-F238E27FC236}">
                <a16:creationId xmlns:a16="http://schemas.microsoft.com/office/drawing/2014/main" id="{F108EEB1-4F00-485F-96E6-7CB85E39D57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61503" y="0"/>
            <a:ext cx="2856620" cy="3353187"/>
          </a:xfrm>
          <a:custGeom>
            <a:avLst/>
            <a:gdLst>
              <a:gd name="connsiteX0" fmla="*/ 0 w 2856620"/>
              <a:gd name="connsiteY0" fmla="*/ 0 h 3353187"/>
              <a:gd name="connsiteX1" fmla="*/ 2856620 w 2856620"/>
              <a:gd name="connsiteY1" fmla="*/ 0 h 3353187"/>
              <a:gd name="connsiteX2" fmla="*/ 2856620 w 2856620"/>
              <a:gd name="connsiteY2" fmla="*/ 3353187 h 3353187"/>
              <a:gd name="connsiteX3" fmla="*/ 0 w 2856620"/>
              <a:gd name="connsiteY3" fmla="*/ 3353187 h 3353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6620" h="3353187">
                <a:moveTo>
                  <a:pt x="0" y="0"/>
                </a:moveTo>
                <a:lnTo>
                  <a:pt x="2856620" y="0"/>
                </a:lnTo>
                <a:lnTo>
                  <a:pt x="2856620" y="3353187"/>
                </a:lnTo>
                <a:lnTo>
                  <a:pt x="0" y="33531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Picture Placeholder 39">
            <a:extLst>
              <a:ext uri="{FF2B5EF4-FFF2-40B4-BE49-F238E27FC236}">
                <a16:creationId xmlns:a16="http://schemas.microsoft.com/office/drawing/2014/main" id="{7CADCE19-79BE-40B6-8F77-ABF058849C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72221" y="0"/>
            <a:ext cx="2856620" cy="3353187"/>
          </a:xfrm>
          <a:custGeom>
            <a:avLst/>
            <a:gdLst>
              <a:gd name="connsiteX0" fmla="*/ 0 w 2856620"/>
              <a:gd name="connsiteY0" fmla="*/ 0 h 3353187"/>
              <a:gd name="connsiteX1" fmla="*/ 2856620 w 2856620"/>
              <a:gd name="connsiteY1" fmla="*/ 0 h 3353187"/>
              <a:gd name="connsiteX2" fmla="*/ 2856620 w 2856620"/>
              <a:gd name="connsiteY2" fmla="*/ 3353187 h 3353187"/>
              <a:gd name="connsiteX3" fmla="*/ 0 w 2856620"/>
              <a:gd name="connsiteY3" fmla="*/ 3353187 h 3353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6620" h="3353187">
                <a:moveTo>
                  <a:pt x="0" y="0"/>
                </a:moveTo>
                <a:lnTo>
                  <a:pt x="2856620" y="0"/>
                </a:lnTo>
                <a:lnTo>
                  <a:pt x="2856620" y="3353187"/>
                </a:lnTo>
                <a:lnTo>
                  <a:pt x="0" y="33531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Picture Placeholder 40">
            <a:extLst>
              <a:ext uri="{FF2B5EF4-FFF2-40B4-BE49-F238E27FC236}">
                <a16:creationId xmlns:a16="http://schemas.microsoft.com/office/drawing/2014/main" id="{D27451DD-52DB-492B-9047-D3A8E7A168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81282" y="0"/>
            <a:ext cx="3010719" cy="3353187"/>
          </a:xfrm>
          <a:custGeom>
            <a:avLst/>
            <a:gdLst>
              <a:gd name="connsiteX0" fmla="*/ 0 w 3010719"/>
              <a:gd name="connsiteY0" fmla="*/ 0 h 3353187"/>
              <a:gd name="connsiteX1" fmla="*/ 3010719 w 3010719"/>
              <a:gd name="connsiteY1" fmla="*/ 0 h 3353187"/>
              <a:gd name="connsiteX2" fmla="*/ 3010719 w 3010719"/>
              <a:gd name="connsiteY2" fmla="*/ 3353187 h 3353187"/>
              <a:gd name="connsiteX3" fmla="*/ 0 w 3010719"/>
              <a:gd name="connsiteY3" fmla="*/ 3353187 h 3353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0719" h="3353187">
                <a:moveTo>
                  <a:pt x="0" y="0"/>
                </a:moveTo>
                <a:lnTo>
                  <a:pt x="3010719" y="0"/>
                </a:lnTo>
                <a:lnTo>
                  <a:pt x="3010719" y="3353187"/>
                </a:lnTo>
                <a:lnTo>
                  <a:pt x="0" y="33531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0" name="Picture Placeholder 35">
            <a:extLst>
              <a:ext uri="{FF2B5EF4-FFF2-40B4-BE49-F238E27FC236}">
                <a16:creationId xmlns:a16="http://schemas.microsoft.com/office/drawing/2014/main" id="{0B07F111-B039-4010-8214-315559781B3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500771"/>
            <a:ext cx="3007405" cy="3356361"/>
          </a:xfrm>
          <a:custGeom>
            <a:avLst/>
            <a:gdLst>
              <a:gd name="connsiteX0" fmla="*/ 0 w 3007405"/>
              <a:gd name="connsiteY0" fmla="*/ 0 h 3356361"/>
              <a:gd name="connsiteX1" fmla="*/ 3007405 w 3007405"/>
              <a:gd name="connsiteY1" fmla="*/ 0 h 3356361"/>
              <a:gd name="connsiteX2" fmla="*/ 3007405 w 3007405"/>
              <a:gd name="connsiteY2" fmla="*/ 3356361 h 3356361"/>
              <a:gd name="connsiteX3" fmla="*/ 0 w 3007405"/>
              <a:gd name="connsiteY3" fmla="*/ 3356361 h 3356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7405" h="3356361">
                <a:moveTo>
                  <a:pt x="0" y="0"/>
                </a:moveTo>
                <a:lnTo>
                  <a:pt x="3007405" y="0"/>
                </a:lnTo>
                <a:lnTo>
                  <a:pt x="3007405" y="3356361"/>
                </a:lnTo>
                <a:lnTo>
                  <a:pt x="0" y="335636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Picture Placeholder 36">
            <a:extLst>
              <a:ext uri="{FF2B5EF4-FFF2-40B4-BE49-F238E27FC236}">
                <a16:creationId xmlns:a16="http://schemas.microsoft.com/office/drawing/2014/main" id="{9D2D51DF-1A55-43F9-AEB0-BBF6632BF80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161503" y="3500771"/>
            <a:ext cx="2856620" cy="3356361"/>
          </a:xfrm>
          <a:custGeom>
            <a:avLst/>
            <a:gdLst>
              <a:gd name="connsiteX0" fmla="*/ 0 w 2856620"/>
              <a:gd name="connsiteY0" fmla="*/ 0 h 3356361"/>
              <a:gd name="connsiteX1" fmla="*/ 2856620 w 2856620"/>
              <a:gd name="connsiteY1" fmla="*/ 0 h 3356361"/>
              <a:gd name="connsiteX2" fmla="*/ 2856620 w 2856620"/>
              <a:gd name="connsiteY2" fmla="*/ 3356361 h 3356361"/>
              <a:gd name="connsiteX3" fmla="*/ 0 w 2856620"/>
              <a:gd name="connsiteY3" fmla="*/ 3356361 h 3356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6620" h="3356361">
                <a:moveTo>
                  <a:pt x="0" y="0"/>
                </a:moveTo>
                <a:lnTo>
                  <a:pt x="2856620" y="0"/>
                </a:lnTo>
                <a:lnTo>
                  <a:pt x="2856620" y="3356361"/>
                </a:lnTo>
                <a:lnTo>
                  <a:pt x="0" y="335636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" name="Picture Placeholder 37">
            <a:extLst>
              <a:ext uri="{FF2B5EF4-FFF2-40B4-BE49-F238E27FC236}">
                <a16:creationId xmlns:a16="http://schemas.microsoft.com/office/drawing/2014/main" id="{6014DE29-24BC-4560-BDA6-A3E47678D4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72221" y="3500771"/>
            <a:ext cx="2856620" cy="3356361"/>
          </a:xfrm>
          <a:custGeom>
            <a:avLst/>
            <a:gdLst>
              <a:gd name="connsiteX0" fmla="*/ 0 w 2856620"/>
              <a:gd name="connsiteY0" fmla="*/ 0 h 3356361"/>
              <a:gd name="connsiteX1" fmla="*/ 2856620 w 2856620"/>
              <a:gd name="connsiteY1" fmla="*/ 0 h 3356361"/>
              <a:gd name="connsiteX2" fmla="*/ 2856620 w 2856620"/>
              <a:gd name="connsiteY2" fmla="*/ 3356361 h 3356361"/>
              <a:gd name="connsiteX3" fmla="*/ 0 w 2856620"/>
              <a:gd name="connsiteY3" fmla="*/ 3356361 h 3356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56620" h="3356361">
                <a:moveTo>
                  <a:pt x="0" y="0"/>
                </a:moveTo>
                <a:lnTo>
                  <a:pt x="2856620" y="0"/>
                </a:lnTo>
                <a:lnTo>
                  <a:pt x="2856620" y="3356361"/>
                </a:lnTo>
                <a:lnTo>
                  <a:pt x="0" y="335636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418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1">
            <a:extLst>
              <a:ext uri="{FF2B5EF4-FFF2-40B4-BE49-F238E27FC236}">
                <a16:creationId xmlns:a16="http://schemas.microsoft.com/office/drawing/2014/main" id="{9DD205A6-377E-459C-83FF-F823F0ECA6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68134" y="1189264"/>
            <a:ext cx="2551732" cy="2551727"/>
          </a:xfrm>
          <a:custGeom>
            <a:avLst/>
            <a:gdLst>
              <a:gd name="connsiteX0" fmla="*/ 958577 w 1917154"/>
              <a:gd name="connsiteY0" fmla="*/ 0 h 1917150"/>
              <a:gd name="connsiteX1" fmla="*/ 1917154 w 1917154"/>
              <a:gd name="connsiteY1" fmla="*/ 958575 h 1917150"/>
              <a:gd name="connsiteX2" fmla="*/ 958577 w 1917154"/>
              <a:gd name="connsiteY2" fmla="*/ 1917150 h 1917150"/>
              <a:gd name="connsiteX3" fmla="*/ 0 w 1917154"/>
              <a:gd name="connsiteY3" fmla="*/ 958575 h 1917150"/>
              <a:gd name="connsiteX4" fmla="*/ 958577 w 1917154"/>
              <a:gd name="connsiteY4" fmla="*/ 0 h 191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7154" h="1917150">
                <a:moveTo>
                  <a:pt x="958577" y="0"/>
                </a:moveTo>
                <a:cubicBezTo>
                  <a:pt x="1487984" y="0"/>
                  <a:pt x="1917154" y="429169"/>
                  <a:pt x="1917154" y="958575"/>
                </a:cubicBezTo>
                <a:cubicBezTo>
                  <a:pt x="1917154" y="1487981"/>
                  <a:pt x="1487984" y="1917150"/>
                  <a:pt x="958577" y="1917150"/>
                </a:cubicBezTo>
                <a:cubicBezTo>
                  <a:pt x="429170" y="1917150"/>
                  <a:pt x="0" y="1487981"/>
                  <a:pt x="0" y="958575"/>
                </a:cubicBezTo>
                <a:cubicBezTo>
                  <a:pt x="0" y="429169"/>
                  <a:pt x="429170" y="0"/>
                  <a:pt x="95857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92E55E86-E19A-447A-B651-35A4A146600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72134" y="1189264"/>
            <a:ext cx="2551732" cy="2551727"/>
          </a:xfrm>
          <a:custGeom>
            <a:avLst/>
            <a:gdLst>
              <a:gd name="connsiteX0" fmla="*/ 958577 w 1917154"/>
              <a:gd name="connsiteY0" fmla="*/ 0 h 1917150"/>
              <a:gd name="connsiteX1" fmla="*/ 1917154 w 1917154"/>
              <a:gd name="connsiteY1" fmla="*/ 958575 h 1917150"/>
              <a:gd name="connsiteX2" fmla="*/ 958577 w 1917154"/>
              <a:gd name="connsiteY2" fmla="*/ 1917150 h 1917150"/>
              <a:gd name="connsiteX3" fmla="*/ 0 w 1917154"/>
              <a:gd name="connsiteY3" fmla="*/ 958575 h 1917150"/>
              <a:gd name="connsiteX4" fmla="*/ 958577 w 1917154"/>
              <a:gd name="connsiteY4" fmla="*/ 0 h 1917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7154" h="1917150">
                <a:moveTo>
                  <a:pt x="958577" y="0"/>
                </a:moveTo>
                <a:cubicBezTo>
                  <a:pt x="1487984" y="0"/>
                  <a:pt x="1917154" y="429169"/>
                  <a:pt x="1917154" y="958575"/>
                </a:cubicBezTo>
                <a:cubicBezTo>
                  <a:pt x="1917154" y="1487981"/>
                  <a:pt x="1487984" y="1917150"/>
                  <a:pt x="958577" y="1917150"/>
                </a:cubicBezTo>
                <a:cubicBezTo>
                  <a:pt x="429170" y="1917150"/>
                  <a:pt x="0" y="1487981"/>
                  <a:pt x="0" y="958575"/>
                </a:cubicBezTo>
                <a:cubicBezTo>
                  <a:pt x="0" y="429169"/>
                  <a:pt x="429170" y="0"/>
                  <a:pt x="958577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8826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2079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810B29E-8563-4CB3-93B5-B45864D7C11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84672" y="1412776"/>
            <a:ext cx="3415184" cy="3961942"/>
          </a:xfrm>
          <a:custGeom>
            <a:avLst/>
            <a:gdLst/>
            <a:ahLst/>
            <a:cxnLst/>
            <a:rect l="l" t="t" r="r" b="b"/>
            <a:pathLst>
              <a:path w="2565878" h="2976665">
                <a:moveTo>
                  <a:pt x="1370435" y="1"/>
                </a:moveTo>
                <a:cubicBezTo>
                  <a:pt x="1563937" y="-83"/>
                  <a:pt x="1753566" y="20408"/>
                  <a:pt x="1939321" y="61477"/>
                </a:cubicBezTo>
                <a:cubicBezTo>
                  <a:pt x="2125075" y="102545"/>
                  <a:pt x="2293279" y="164696"/>
                  <a:pt x="2443931" y="247930"/>
                </a:cubicBezTo>
                <a:lnTo>
                  <a:pt x="2155316" y="943000"/>
                </a:lnTo>
                <a:cubicBezTo>
                  <a:pt x="1874882" y="801380"/>
                  <a:pt x="1610541" y="730908"/>
                  <a:pt x="1362294" y="731584"/>
                </a:cubicBezTo>
                <a:cubicBezTo>
                  <a:pt x="1223983" y="732940"/>
                  <a:pt x="1127140" y="750558"/>
                  <a:pt x="1071765" y="784439"/>
                </a:cubicBezTo>
                <a:cubicBezTo>
                  <a:pt x="1016390" y="818320"/>
                  <a:pt x="989762" y="860332"/>
                  <a:pt x="991882" y="910475"/>
                </a:cubicBezTo>
                <a:cubicBezTo>
                  <a:pt x="996079" y="976172"/>
                  <a:pt x="1050645" y="1024663"/>
                  <a:pt x="1155577" y="1055948"/>
                </a:cubicBezTo>
                <a:cubicBezTo>
                  <a:pt x="1260511" y="1087233"/>
                  <a:pt x="1390628" y="1116994"/>
                  <a:pt x="1545929" y="1145233"/>
                </a:cubicBezTo>
                <a:cubicBezTo>
                  <a:pt x="1701230" y="1173471"/>
                  <a:pt x="1856531" y="1215869"/>
                  <a:pt x="2011832" y="1272428"/>
                </a:cubicBezTo>
                <a:cubicBezTo>
                  <a:pt x="2167133" y="1328986"/>
                  <a:pt x="2297250" y="1415386"/>
                  <a:pt x="2402183" y="1531630"/>
                </a:cubicBezTo>
                <a:cubicBezTo>
                  <a:pt x="2507116" y="1647873"/>
                  <a:pt x="2561681" y="1809642"/>
                  <a:pt x="2565878" y="2016938"/>
                </a:cubicBezTo>
                <a:cubicBezTo>
                  <a:pt x="2565857" y="2192735"/>
                  <a:pt x="2516669" y="2352828"/>
                  <a:pt x="2418316" y="2497214"/>
                </a:cubicBezTo>
                <a:cubicBezTo>
                  <a:pt x="2319962" y="2641600"/>
                  <a:pt x="2172575" y="2757054"/>
                  <a:pt x="1976153" y="2843576"/>
                </a:cubicBezTo>
                <a:cubicBezTo>
                  <a:pt x="1779732" y="2930097"/>
                  <a:pt x="1534407" y="2974460"/>
                  <a:pt x="1240180" y="2976665"/>
                </a:cubicBezTo>
                <a:cubicBezTo>
                  <a:pt x="998070" y="2975394"/>
                  <a:pt x="767453" y="2948469"/>
                  <a:pt x="548329" y="2895886"/>
                </a:cubicBezTo>
                <a:cubicBezTo>
                  <a:pt x="329205" y="2843304"/>
                  <a:pt x="146429" y="2772687"/>
                  <a:pt x="0" y="2684034"/>
                </a:cubicBezTo>
                <a:lnTo>
                  <a:pt x="308964" y="1984345"/>
                </a:lnTo>
                <a:cubicBezTo>
                  <a:pt x="445896" y="2064722"/>
                  <a:pt x="596824" y="2128039"/>
                  <a:pt x="761746" y="2174296"/>
                </a:cubicBezTo>
                <a:cubicBezTo>
                  <a:pt x="926668" y="2220553"/>
                  <a:pt x="1088860" y="2244148"/>
                  <a:pt x="1248321" y="2245082"/>
                </a:cubicBezTo>
                <a:cubicBezTo>
                  <a:pt x="1383070" y="2244742"/>
                  <a:pt x="1478896" y="2231162"/>
                  <a:pt x="1535799" y="2204342"/>
                </a:cubicBezTo>
                <a:cubicBezTo>
                  <a:pt x="1592701" y="2177521"/>
                  <a:pt x="1620346" y="2139497"/>
                  <a:pt x="1618735" y="2090269"/>
                </a:cubicBezTo>
                <a:cubicBezTo>
                  <a:pt x="1614538" y="2021271"/>
                  <a:pt x="1559973" y="1970175"/>
                  <a:pt x="1455040" y="1936981"/>
                </a:cubicBezTo>
                <a:cubicBezTo>
                  <a:pt x="1350106" y="1903786"/>
                  <a:pt x="1219989" y="1872509"/>
                  <a:pt x="1064688" y="1843148"/>
                </a:cubicBezTo>
                <a:cubicBezTo>
                  <a:pt x="909387" y="1813787"/>
                  <a:pt x="754086" y="1770357"/>
                  <a:pt x="598785" y="1712858"/>
                </a:cubicBezTo>
                <a:cubicBezTo>
                  <a:pt x="443484" y="1655360"/>
                  <a:pt x="313367" y="1567807"/>
                  <a:pt x="208434" y="1450200"/>
                </a:cubicBezTo>
                <a:cubicBezTo>
                  <a:pt x="103501" y="1332594"/>
                  <a:pt x="48936" y="1168948"/>
                  <a:pt x="44739" y="959262"/>
                </a:cubicBezTo>
                <a:cubicBezTo>
                  <a:pt x="44761" y="781059"/>
                  <a:pt x="93948" y="619873"/>
                  <a:pt x="192302" y="475704"/>
                </a:cubicBezTo>
                <a:cubicBezTo>
                  <a:pt x="290656" y="331534"/>
                  <a:pt x="438043" y="216722"/>
                  <a:pt x="634464" y="131268"/>
                </a:cubicBezTo>
                <a:cubicBezTo>
                  <a:pt x="830886" y="45813"/>
                  <a:pt x="1076209" y="2058"/>
                  <a:pt x="137043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764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5C25504-D1D9-4D58-8A6B-1984E89FFD1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0523" y="2001383"/>
            <a:ext cx="5305477" cy="3131165"/>
          </a:xfrm>
          <a:custGeom>
            <a:avLst/>
            <a:gdLst/>
            <a:ahLst/>
            <a:cxnLst/>
            <a:rect l="l" t="t" r="r" b="b"/>
            <a:pathLst>
              <a:path w="4823161" h="2846514">
                <a:moveTo>
                  <a:pt x="0" y="0"/>
                </a:moveTo>
                <a:lnTo>
                  <a:pt x="988218" y="0"/>
                </a:lnTo>
                <a:lnTo>
                  <a:pt x="1484360" y="1618452"/>
                </a:lnTo>
                <a:lnTo>
                  <a:pt x="2008969" y="0"/>
                </a:lnTo>
                <a:lnTo>
                  <a:pt x="2891452" y="0"/>
                </a:lnTo>
                <a:lnTo>
                  <a:pt x="3387594" y="1638784"/>
                </a:lnTo>
                <a:lnTo>
                  <a:pt x="3912204" y="0"/>
                </a:lnTo>
                <a:lnTo>
                  <a:pt x="4823161" y="0"/>
                </a:lnTo>
                <a:lnTo>
                  <a:pt x="3912204" y="2846514"/>
                </a:lnTo>
                <a:lnTo>
                  <a:pt x="2883319" y="2846514"/>
                </a:lnTo>
                <a:lnTo>
                  <a:pt x="2423777" y="1325669"/>
                </a:lnTo>
                <a:lnTo>
                  <a:pt x="1939835" y="2846514"/>
                </a:lnTo>
                <a:lnTo>
                  <a:pt x="910950" y="28465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234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602F685-7047-45D9-A23C-03BD3DE7AF7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57161" y="1340768"/>
            <a:ext cx="4275918" cy="3961939"/>
          </a:xfrm>
          <a:custGeom>
            <a:avLst/>
            <a:gdLst/>
            <a:ahLst/>
            <a:cxnLst/>
            <a:rect l="l" t="t" r="r" b="b"/>
            <a:pathLst>
              <a:path w="3212560" h="2976664">
                <a:moveTo>
                  <a:pt x="1606279" y="776322"/>
                </a:moveTo>
                <a:cubicBezTo>
                  <a:pt x="1424794" y="778272"/>
                  <a:pt x="1274080" y="841506"/>
                  <a:pt x="1154135" y="966025"/>
                </a:cubicBezTo>
                <a:cubicBezTo>
                  <a:pt x="1034190" y="1090544"/>
                  <a:pt x="971972" y="1264648"/>
                  <a:pt x="967479" y="1488336"/>
                </a:cubicBezTo>
                <a:cubicBezTo>
                  <a:pt x="971972" y="1712025"/>
                  <a:pt x="1034190" y="1886127"/>
                  <a:pt x="1154135" y="2010643"/>
                </a:cubicBezTo>
                <a:cubicBezTo>
                  <a:pt x="1274080" y="2135159"/>
                  <a:pt x="1424794" y="2198392"/>
                  <a:pt x="1606279" y="2200342"/>
                </a:cubicBezTo>
                <a:cubicBezTo>
                  <a:pt x="1787764" y="2198392"/>
                  <a:pt x="1938479" y="2135159"/>
                  <a:pt x="2058424" y="2010643"/>
                </a:cubicBezTo>
                <a:cubicBezTo>
                  <a:pt x="2178369" y="1886127"/>
                  <a:pt x="2240588" y="1712025"/>
                  <a:pt x="2245080" y="1488336"/>
                </a:cubicBezTo>
                <a:cubicBezTo>
                  <a:pt x="2240588" y="1264648"/>
                  <a:pt x="2178369" y="1090544"/>
                  <a:pt x="2058424" y="966025"/>
                </a:cubicBezTo>
                <a:cubicBezTo>
                  <a:pt x="1938479" y="841506"/>
                  <a:pt x="1787764" y="778272"/>
                  <a:pt x="1606279" y="776322"/>
                </a:cubicBezTo>
                <a:close/>
                <a:moveTo>
                  <a:pt x="1606279" y="0"/>
                </a:moveTo>
                <a:cubicBezTo>
                  <a:pt x="1918075" y="2404"/>
                  <a:pt x="2194286" y="67144"/>
                  <a:pt x="2434909" y="194220"/>
                </a:cubicBezTo>
                <a:cubicBezTo>
                  <a:pt x="2675533" y="321296"/>
                  <a:pt x="2864633" y="496284"/>
                  <a:pt x="3002210" y="719182"/>
                </a:cubicBezTo>
                <a:cubicBezTo>
                  <a:pt x="3139787" y="942080"/>
                  <a:pt x="3209904" y="1198465"/>
                  <a:pt x="3212560" y="1488336"/>
                </a:cubicBezTo>
                <a:cubicBezTo>
                  <a:pt x="3209904" y="1778205"/>
                  <a:pt x="3139787" y="2034588"/>
                  <a:pt x="3002210" y="2257485"/>
                </a:cubicBezTo>
                <a:cubicBezTo>
                  <a:pt x="2864633" y="2480382"/>
                  <a:pt x="2675533" y="2655368"/>
                  <a:pt x="2434910" y="2782444"/>
                </a:cubicBezTo>
                <a:cubicBezTo>
                  <a:pt x="2194286" y="2909520"/>
                  <a:pt x="1918075" y="2974260"/>
                  <a:pt x="1606279" y="2976664"/>
                </a:cubicBezTo>
                <a:cubicBezTo>
                  <a:pt x="1294485" y="2974260"/>
                  <a:pt x="1018276" y="2909520"/>
                  <a:pt x="777652" y="2782444"/>
                </a:cubicBezTo>
                <a:cubicBezTo>
                  <a:pt x="537029" y="2655369"/>
                  <a:pt x="347929" y="2480382"/>
                  <a:pt x="210351" y="2257485"/>
                </a:cubicBezTo>
                <a:cubicBezTo>
                  <a:pt x="72773" y="2034588"/>
                  <a:pt x="2656" y="1778205"/>
                  <a:pt x="0" y="1488336"/>
                </a:cubicBezTo>
                <a:cubicBezTo>
                  <a:pt x="2656" y="1198465"/>
                  <a:pt x="72773" y="942080"/>
                  <a:pt x="210351" y="719182"/>
                </a:cubicBezTo>
                <a:cubicBezTo>
                  <a:pt x="347928" y="496284"/>
                  <a:pt x="537029" y="321296"/>
                  <a:pt x="777652" y="194220"/>
                </a:cubicBezTo>
                <a:cubicBezTo>
                  <a:pt x="1018277" y="67144"/>
                  <a:pt x="1294485" y="2404"/>
                  <a:pt x="16062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7342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8AE8D68-5F87-4263-B32C-AE51BE551E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24746" y="1573780"/>
            <a:ext cx="3496387" cy="3788710"/>
          </a:xfrm>
          <a:custGeom>
            <a:avLst/>
            <a:gdLst/>
            <a:ahLst/>
            <a:cxnLst/>
            <a:rect l="l" t="t" r="r" b="b"/>
            <a:pathLst>
              <a:path w="2626887" h="2846514">
                <a:moveTo>
                  <a:pt x="0" y="0"/>
                </a:moveTo>
                <a:lnTo>
                  <a:pt x="2626887" y="0"/>
                </a:lnTo>
                <a:lnTo>
                  <a:pt x="2626887" y="743785"/>
                </a:lnTo>
                <a:lnTo>
                  <a:pt x="1793116" y="743785"/>
                </a:lnTo>
                <a:lnTo>
                  <a:pt x="1793116" y="2846514"/>
                </a:lnTo>
                <a:lnTo>
                  <a:pt x="833771" y="2846514"/>
                </a:lnTo>
                <a:lnTo>
                  <a:pt x="833771" y="743785"/>
                </a:lnTo>
                <a:lnTo>
                  <a:pt x="0" y="74378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801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4DBC1CE-EA82-4634-850F-BDE9C753EFC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2924944"/>
            <a:ext cx="4799856" cy="2636912"/>
          </a:xfrm>
          <a:custGeom>
            <a:avLst/>
            <a:gdLst>
              <a:gd name="connsiteX0" fmla="*/ 0 w 4799856"/>
              <a:gd name="connsiteY0" fmla="*/ 0 h 2636912"/>
              <a:gd name="connsiteX1" fmla="*/ 4799856 w 4799856"/>
              <a:gd name="connsiteY1" fmla="*/ 0 h 2636912"/>
              <a:gd name="connsiteX2" fmla="*/ 4799856 w 4799856"/>
              <a:gd name="connsiteY2" fmla="*/ 2636912 h 2636912"/>
              <a:gd name="connsiteX3" fmla="*/ 0 w 4799856"/>
              <a:gd name="connsiteY3" fmla="*/ 2636912 h 2636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99856" h="2636912">
                <a:moveTo>
                  <a:pt x="0" y="0"/>
                </a:moveTo>
                <a:lnTo>
                  <a:pt x="4799856" y="0"/>
                </a:lnTo>
                <a:lnTo>
                  <a:pt x="4799856" y="2636912"/>
                </a:lnTo>
                <a:lnTo>
                  <a:pt x="0" y="26369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3491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D853DB3-DAED-4F73-9948-13A9E3EE27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3193" y="1532217"/>
            <a:ext cx="5426116" cy="4489456"/>
          </a:xfrm>
          <a:custGeom>
            <a:avLst/>
            <a:gdLst>
              <a:gd name="connsiteX0" fmla="*/ 0 w 5426116"/>
              <a:gd name="connsiteY0" fmla="*/ 0 h 4489456"/>
              <a:gd name="connsiteX1" fmla="*/ 5426116 w 5426116"/>
              <a:gd name="connsiteY1" fmla="*/ 0 h 4489456"/>
              <a:gd name="connsiteX2" fmla="*/ 5426116 w 5426116"/>
              <a:gd name="connsiteY2" fmla="*/ 4489456 h 4489456"/>
              <a:gd name="connsiteX3" fmla="*/ 0 w 5426116"/>
              <a:gd name="connsiteY3" fmla="*/ 4489456 h 448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6116" h="4489456">
                <a:moveTo>
                  <a:pt x="0" y="0"/>
                </a:moveTo>
                <a:lnTo>
                  <a:pt x="5426116" y="0"/>
                </a:lnTo>
                <a:lnTo>
                  <a:pt x="5426116" y="4489456"/>
                </a:lnTo>
                <a:lnTo>
                  <a:pt x="0" y="448945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B54FAF6-1B06-4332-9809-C4C92E230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3" y="359617"/>
            <a:ext cx="10515600" cy="605483"/>
          </a:xfrm>
        </p:spPr>
        <p:txBody>
          <a:bodyPr/>
          <a:lstStyle>
            <a:lvl1pPr algn="l"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reeform 19">
            <a:extLst>
              <a:ext uri="{FF2B5EF4-FFF2-40B4-BE49-F238E27FC236}">
                <a16:creationId xmlns:a16="http://schemas.microsoft.com/office/drawing/2014/main" id="{BA778F96-9648-4778-BDE9-057B1659FD8E}"/>
              </a:ext>
            </a:extLst>
          </p:cNvPr>
          <p:cNvSpPr>
            <a:spLocks/>
          </p:cNvSpPr>
          <p:nvPr userDrawn="1"/>
        </p:nvSpPr>
        <p:spPr bwMode="auto">
          <a:xfrm>
            <a:off x="11537433" y="332656"/>
            <a:ext cx="432898" cy="431218"/>
          </a:xfrm>
          <a:custGeom>
            <a:avLst/>
            <a:gdLst>
              <a:gd name="T0" fmla="*/ 162 w 324"/>
              <a:gd name="T1" fmla="*/ 0 h 323"/>
              <a:gd name="T2" fmla="*/ 48 w 324"/>
              <a:gd name="T3" fmla="*/ 47 h 323"/>
              <a:gd name="T4" fmla="*/ 0 w 324"/>
              <a:gd name="T5" fmla="*/ 162 h 323"/>
              <a:gd name="T6" fmla="*/ 162 w 324"/>
              <a:gd name="T7" fmla="*/ 323 h 323"/>
              <a:gd name="T8" fmla="*/ 324 w 324"/>
              <a:gd name="T9" fmla="*/ 162 h 323"/>
              <a:gd name="T10" fmla="*/ 276 w 324"/>
              <a:gd name="T11" fmla="*/ 47 h 323"/>
              <a:gd name="T12" fmla="*/ 162 w 324"/>
              <a:gd name="T13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4" h="323">
                <a:moveTo>
                  <a:pt x="162" y="0"/>
                </a:moveTo>
                <a:cubicBezTo>
                  <a:pt x="119" y="0"/>
                  <a:pt x="78" y="17"/>
                  <a:pt x="48" y="47"/>
                </a:cubicBezTo>
                <a:cubicBezTo>
                  <a:pt x="17" y="78"/>
                  <a:pt x="0" y="118"/>
                  <a:pt x="0" y="162"/>
                </a:cubicBezTo>
                <a:cubicBezTo>
                  <a:pt x="0" y="251"/>
                  <a:pt x="73" y="323"/>
                  <a:pt x="162" y="323"/>
                </a:cubicBezTo>
                <a:cubicBezTo>
                  <a:pt x="251" y="323"/>
                  <a:pt x="324" y="251"/>
                  <a:pt x="324" y="162"/>
                </a:cubicBezTo>
                <a:cubicBezTo>
                  <a:pt x="324" y="118"/>
                  <a:pt x="307" y="78"/>
                  <a:pt x="276" y="47"/>
                </a:cubicBezTo>
                <a:cubicBezTo>
                  <a:pt x="246" y="17"/>
                  <a:pt x="205" y="0"/>
                  <a:pt x="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Slide Number Placeholder 13">
            <a:extLst>
              <a:ext uri="{FF2B5EF4-FFF2-40B4-BE49-F238E27FC236}">
                <a16:creationId xmlns:a16="http://schemas.microsoft.com/office/drawing/2014/main" id="{495F9DE2-754D-4662-ABEA-48F7CC295C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087" y="411103"/>
            <a:ext cx="651079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fld id="{12ECA992-A3F4-43F5-9894-C8C908A8F4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619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846CA87-DB8B-4F6D-8D49-E8F122E844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0962" y="0"/>
            <a:ext cx="5376548" cy="6858000"/>
          </a:xfrm>
          <a:custGeom>
            <a:avLst/>
            <a:gdLst>
              <a:gd name="connsiteX0" fmla="*/ 2465040 w 5376548"/>
              <a:gd name="connsiteY0" fmla="*/ 0 h 6872188"/>
              <a:gd name="connsiteX1" fmla="*/ 5376548 w 5376548"/>
              <a:gd name="connsiteY1" fmla="*/ 0 h 6872188"/>
              <a:gd name="connsiteX2" fmla="*/ 2911508 w 5376548"/>
              <a:gd name="connsiteY2" fmla="*/ 6872188 h 6872188"/>
              <a:gd name="connsiteX3" fmla="*/ 0 w 5376548"/>
              <a:gd name="connsiteY3" fmla="*/ 6872188 h 6872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76548" h="6872188">
                <a:moveTo>
                  <a:pt x="2465040" y="0"/>
                </a:moveTo>
                <a:lnTo>
                  <a:pt x="5376548" y="0"/>
                </a:lnTo>
                <a:lnTo>
                  <a:pt x="2911508" y="6872188"/>
                </a:lnTo>
                <a:lnTo>
                  <a:pt x="0" y="687218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3121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2DCA58B-C017-45DC-ABD1-2A5113C379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108772" cy="6858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38507923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>
            <a:extLst>
              <a:ext uri="{FF2B5EF4-FFF2-40B4-BE49-F238E27FC236}">
                <a16:creationId xmlns:a16="http://schemas.microsoft.com/office/drawing/2014/main" id="{B2DCA58B-C017-45DC-ABD1-2A5113C379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83228" y="0"/>
            <a:ext cx="6108772" cy="6858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298687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4260677-7757-4247-BE3B-3BD406C4B46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4702" y="764704"/>
            <a:ext cx="5259290" cy="2664297"/>
          </a:xfrm>
          <a:custGeom>
            <a:avLst/>
            <a:gdLst>
              <a:gd name="connsiteX0" fmla="*/ 0 w 5259290"/>
              <a:gd name="connsiteY0" fmla="*/ 0 h 2664297"/>
              <a:gd name="connsiteX1" fmla="*/ 5259290 w 5259290"/>
              <a:gd name="connsiteY1" fmla="*/ 0 h 2664297"/>
              <a:gd name="connsiteX2" fmla="*/ 5259290 w 5259290"/>
              <a:gd name="connsiteY2" fmla="*/ 2664297 h 2664297"/>
              <a:gd name="connsiteX3" fmla="*/ 0 w 5259290"/>
              <a:gd name="connsiteY3" fmla="*/ 2664297 h 266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9290" h="2664297">
                <a:moveTo>
                  <a:pt x="0" y="0"/>
                </a:moveTo>
                <a:lnTo>
                  <a:pt x="5259290" y="0"/>
                </a:lnTo>
                <a:lnTo>
                  <a:pt x="5259290" y="2664297"/>
                </a:lnTo>
                <a:lnTo>
                  <a:pt x="0" y="26642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8E7BAEE-7551-45B8-8476-810F6A7FC09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5799" y="764704"/>
            <a:ext cx="5259290" cy="2664297"/>
          </a:xfrm>
          <a:custGeom>
            <a:avLst/>
            <a:gdLst>
              <a:gd name="connsiteX0" fmla="*/ 0 w 5259290"/>
              <a:gd name="connsiteY0" fmla="*/ 0 h 2664297"/>
              <a:gd name="connsiteX1" fmla="*/ 5259290 w 5259290"/>
              <a:gd name="connsiteY1" fmla="*/ 0 h 2664297"/>
              <a:gd name="connsiteX2" fmla="*/ 5259290 w 5259290"/>
              <a:gd name="connsiteY2" fmla="*/ 2664297 h 2664297"/>
              <a:gd name="connsiteX3" fmla="*/ 0 w 5259290"/>
              <a:gd name="connsiteY3" fmla="*/ 2664297 h 2664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59290" h="2664297">
                <a:moveTo>
                  <a:pt x="0" y="0"/>
                </a:moveTo>
                <a:lnTo>
                  <a:pt x="5259290" y="0"/>
                </a:lnTo>
                <a:lnTo>
                  <a:pt x="5259290" y="2664297"/>
                </a:lnTo>
                <a:lnTo>
                  <a:pt x="0" y="266429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7502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2569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8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0">
            <a:extLst>
              <a:ext uri="{FF2B5EF4-FFF2-40B4-BE49-F238E27FC236}">
                <a16:creationId xmlns:a16="http://schemas.microsoft.com/office/drawing/2014/main" id="{4DA16F73-EC15-48CE-9746-C919B2A7FDF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0" y="1812080"/>
            <a:ext cx="3744416" cy="5045920"/>
          </a:xfrm>
          <a:custGeom>
            <a:avLst/>
            <a:gdLst>
              <a:gd name="connsiteX0" fmla="*/ 0 w 3744416"/>
              <a:gd name="connsiteY0" fmla="*/ 0 h 5045920"/>
              <a:gd name="connsiteX1" fmla="*/ 3120334 w 3744416"/>
              <a:gd name="connsiteY1" fmla="*/ 0 h 5045920"/>
              <a:gd name="connsiteX2" fmla="*/ 3744416 w 3744416"/>
              <a:gd name="connsiteY2" fmla="*/ 624082 h 5045920"/>
              <a:gd name="connsiteX3" fmla="*/ 3744416 w 3744416"/>
              <a:gd name="connsiteY3" fmla="*/ 5045920 h 5045920"/>
              <a:gd name="connsiteX4" fmla="*/ 0 w 3744416"/>
              <a:gd name="connsiteY4" fmla="*/ 5045920 h 50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4416" h="5045920">
                <a:moveTo>
                  <a:pt x="0" y="0"/>
                </a:moveTo>
                <a:lnTo>
                  <a:pt x="3120334" y="0"/>
                </a:lnTo>
                <a:cubicBezTo>
                  <a:pt x="3465005" y="0"/>
                  <a:pt x="3744416" y="279411"/>
                  <a:pt x="3744416" y="624082"/>
                </a:cubicBezTo>
                <a:lnTo>
                  <a:pt x="3744416" y="5045920"/>
                </a:lnTo>
                <a:lnTo>
                  <a:pt x="0" y="504592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387560BE-DC23-4257-9EB5-D1BDC6DD6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3" y="359617"/>
            <a:ext cx="10515600" cy="605483"/>
          </a:xfrm>
        </p:spPr>
        <p:txBody>
          <a:bodyPr/>
          <a:lstStyle>
            <a:lvl1pPr algn="l"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28543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9">
            <a:extLst>
              <a:ext uri="{FF2B5EF4-FFF2-40B4-BE49-F238E27FC236}">
                <a16:creationId xmlns:a16="http://schemas.microsoft.com/office/drawing/2014/main" id="{A3E8C86A-3F73-4923-9ECF-53440ADB846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95800" cy="6858000"/>
          </a:xfrm>
          <a:custGeom>
            <a:avLst/>
            <a:gdLst>
              <a:gd name="connsiteX0" fmla="*/ 0 w 5426116"/>
              <a:gd name="connsiteY0" fmla="*/ 0 h 4489456"/>
              <a:gd name="connsiteX1" fmla="*/ 5426116 w 5426116"/>
              <a:gd name="connsiteY1" fmla="*/ 0 h 4489456"/>
              <a:gd name="connsiteX2" fmla="*/ 5426116 w 5426116"/>
              <a:gd name="connsiteY2" fmla="*/ 4489456 h 4489456"/>
              <a:gd name="connsiteX3" fmla="*/ 0 w 5426116"/>
              <a:gd name="connsiteY3" fmla="*/ 4489456 h 4489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26116" h="4489456">
                <a:moveTo>
                  <a:pt x="0" y="0"/>
                </a:moveTo>
                <a:lnTo>
                  <a:pt x="5426116" y="0"/>
                </a:lnTo>
                <a:lnTo>
                  <a:pt x="5426116" y="4489456"/>
                </a:lnTo>
                <a:lnTo>
                  <a:pt x="0" y="448945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1337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EA20584-7125-4D68-9411-757C34AF6B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0613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C2D3C3C2-5DBA-4CD3-AB17-2D8FA409CFA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7421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EA20584-7125-4D68-9411-757C34AF6B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589396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422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23B6F81C-4C1E-42B6-95A9-AD53A8E0C72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3193" y="1628800"/>
            <a:ext cx="4977358" cy="2520280"/>
          </a:xfrm>
          <a:custGeom>
            <a:avLst/>
            <a:gdLst>
              <a:gd name="connsiteX0" fmla="*/ 0 w 4977358"/>
              <a:gd name="connsiteY0" fmla="*/ 0 h 2520280"/>
              <a:gd name="connsiteX1" fmla="*/ 4557303 w 4977358"/>
              <a:gd name="connsiteY1" fmla="*/ 0 h 2520280"/>
              <a:gd name="connsiteX2" fmla="*/ 4977358 w 4977358"/>
              <a:gd name="connsiteY2" fmla="*/ 420055 h 2520280"/>
              <a:gd name="connsiteX3" fmla="*/ 4977358 w 4977358"/>
              <a:gd name="connsiteY3" fmla="*/ 2520280 h 2520280"/>
              <a:gd name="connsiteX4" fmla="*/ 0 w 4977358"/>
              <a:gd name="connsiteY4" fmla="*/ 2520280 h 252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7358" h="2520280">
                <a:moveTo>
                  <a:pt x="0" y="0"/>
                </a:moveTo>
                <a:lnTo>
                  <a:pt x="4557303" y="0"/>
                </a:lnTo>
                <a:cubicBezTo>
                  <a:pt x="4789293" y="0"/>
                  <a:pt x="4977358" y="188065"/>
                  <a:pt x="4977358" y="420055"/>
                </a:cubicBezTo>
                <a:lnTo>
                  <a:pt x="4977358" y="2520280"/>
                </a:lnTo>
                <a:lnTo>
                  <a:pt x="0" y="25202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B54FAF6-1B06-4332-9809-C4C92E230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3" y="359617"/>
            <a:ext cx="10515600" cy="605483"/>
          </a:xfrm>
        </p:spPr>
        <p:txBody>
          <a:bodyPr/>
          <a:lstStyle>
            <a:lvl1pPr algn="l"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Freeform 19">
            <a:extLst>
              <a:ext uri="{FF2B5EF4-FFF2-40B4-BE49-F238E27FC236}">
                <a16:creationId xmlns:a16="http://schemas.microsoft.com/office/drawing/2014/main" id="{67802D7B-70D8-4ACB-9C84-EED76B63D5FF}"/>
              </a:ext>
            </a:extLst>
          </p:cNvPr>
          <p:cNvSpPr>
            <a:spLocks/>
          </p:cNvSpPr>
          <p:nvPr userDrawn="1"/>
        </p:nvSpPr>
        <p:spPr bwMode="auto">
          <a:xfrm>
            <a:off x="11537433" y="332656"/>
            <a:ext cx="432898" cy="431218"/>
          </a:xfrm>
          <a:custGeom>
            <a:avLst/>
            <a:gdLst>
              <a:gd name="T0" fmla="*/ 162 w 324"/>
              <a:gd name="T1" fmla="*/ 0 h 323"/>
              <a:gd name="T2" fmla="*/ 48 w 324"/>
              <a:gd name="T3" fmla="*/ 47 h 323"/>
              <a:gd name="T4" fmla="*/ 0 w 324"/>
              <a:gd name="T5" fmla="*/ 162 h 323"/>
              <a:gd name="T6" fmla="*/ 162 w 324"/>
              <a:gd name="T7" fmla="*/ 323 h 323"/>
              <a:gd name="T8" fmla="*/ 324 w 324"/>
              <a:gd name="T9" fmla="*/ 162 h 323"/>
              <a:gd name="T10" fmla="*/ 276 w 324"/>
              <a:gd name="T11" fmla="*/ 47 h 323"/>
              <a:gd name="T12" fmla="*/ 162 w 324"/>
              <a:gd name="T13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4" h="323">
                <a:moveTo>
                  <a:pt x="162" y="0"/>
                </a:moveTo>
                <a:cubicBezTo>
                  <a:pt x="119" y="0"/>
                  <a:pt x="78" y="17"/>
                  <a:pt x="48" y="47"/>
                </a:cubicBezTo>
                <a:cubicBezTo>
                  <a:pt x="17" y="78"/>
                  <a:pt x="0" y="118"/>
                  <a:pt x="0" y="162"/>
                </a:cubicBezTo>
                <a:cubicBezTo>
                  <a:pt x="0" y="251"/>
                  <a:pt x="73" y="323"/>
                  <a:pt x="162" y="323"/>
                </a:cubicBezTo>
                <a:cubicBezTo>
                  <a:pt x="251" y="323"/>
                  <a:pt x="324" y="251"/>
                  <a:pt x="324" y="162"/>
                </a:cubicBezTo>
                <a:cubicBezTo>
                  <a:pt x="324" y="118"/>
                  <a:pt x="307" y="78"/>
                  <a:pt x="276" y="47"/>
                </a:cubicBezTo>
                <a:cubicBezTo>
                  <a:pt x="246" y="17"/>
                  <a:pt x="205" y="0"/>
                  <a:pt x="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Slide Number Placeholder 13">
            <a:extLst>
              <a:ext uri="{FF2B5EF4-FFF2-40B4-BE49-F238E27FC236}">
                <a16:creationId xmlns:a16="http://schemas.microsoft.com/office/drawing/2014/main" id="{10EB7E6A-F532-4CC8-919B-BAD4EE5E0C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087" y="411103"/>
            <a:ext cx="651079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fld id="{12ECA992-A3F4-43F5-9894-C8C908A8F4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722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EA20584-7125-4D68-9411-757C34AF6B1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733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9F0742C-FD4A-4144-8BB2-FF5A38EF346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904312" y="2249041"/>
            <a:ext cx="2630762" cy="3948545"/>
          </a:xfrm>
          <a:custGeom>
            <a:avLst/>
            <a:gdLst>
              <a:gd name="connsiteX0" fmla="*/ 0 w 2630762"/>
              <a:gd name="connsiteY0" fmla="*/ 0 h 3948545"/>
              <a:gd name="connsiteX1" fmla="*/ 2630762 w 2630762"/>
              <a:gd name="connsiteY1" fmla="*/ 0 h 3948545"/>
              <a:gd name="connsiteX2" fmla="*/ 2630762 w 2630762"/>
              <a:gd name="connsiteY2" fmla="*/ 3948545 h 3948545"/>
              <a:gd name="connsiteX3" fmla="*/ 0 w 2630762"/>
              <a:gd name="connsiteY3" fmla="*/ 3948545 h 3948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0762" h="3948545">
                <a:moveTo>
                  <a:pt x="0" y="0"/>
                </a:moveTo>
                <a:lnTo>
                  <a:pt x="2630762" y="0"/>
                </a:lnTo>
                <a:lnTo>
                  <a:pt x="2630762" y="3948545"/>
                </a:lnTo>
                <a:lnTo>
                  <a:pt x="0" y="394854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9432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9F0742C-FD4A-4144-8BB2-FF5A38EF346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58957" y="2909456"/>
            <a:ext cx="2630762" cy="3948545"/>
          </a:xfrm>
          <a:custGeom>
            <a:avLst/>
            <a:gdLst>
              <a:gd name="connsiteX0" fmla="*/ 0 w 2630762"/>
              <a:gd name="connsiteY0" fmla="*/ 0 h 3948545"/>
              <a:gd name="connsiteX1" fmla="*/ 2630762 w 2630762"/>
              <a:gd name="connsiteY1" fmla="*/ 0 h 3948545"/>
              <a:gd name="connsiteX2" fmla="*/ 2630762 w 2630762"/>
              <a:gd name="connsiteY2" fmla="*/ 3948545 h 3948545"/>
              <a:gd name="connsiteX3" fmla="*/ 0 w 2630762"/>
              <a:gd name="connsiteY3" fmla="*/ 3948545 h 3948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0762" h="3948545">
                <a:moveTo>
                  <a:pt x="0" y="0"/>
                </a:moveTo>
                <a:lnTo>
                  <a:pt x="2630762" y="0"/>
                </a:lnTo>
                <a:lnTo>
                  <a:pt x="2630762" y="3948545"/>
                </a:lnTo>
                <a:lnTo>
                  <a:pt x="0" y="394854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9970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978BE2-D779-434C-8FE5-7AAA7C6475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48" y="3429000"/>
            <a:ext cx="12191999" cy="3428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6600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978BE2-D779-434C-8FE5-7AAA7C6475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48" y="0"/>
            <a:ext cx="12191999" cy="3428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BB45174C-FE3E-4C40-8445-C61C4068464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752184" y="0"/>
            <a:ext cx="4437267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52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978BE2-D779-434C-8FE5-7AAA7C6475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55440" y="2852936"/>
            <a:ext cx="5112568" cy="274167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7B8E9633-88BC-44CF-B8FF-0341E95DBFD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79432" y="2852936"/>
            <a:ext cx="5112568" cy="274167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1022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978BE2-D779-434C-8FE5-7AAA7C6475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548" y="0"/>
            <a:ext cx="12191999" cy="3428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9146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9DDF57A-5827-4FFF-862C-1E30021A234A}"/>
              </a:ext>
            </a:extLst>
          </p:cNvPr>
          <p:cNvSpPr/>
          <p:nvPr userDrawn="1"/>
        </p:nvSpPr>
        <p:spPr>
          <a:xfrm>
            <a:off x="5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A85B3351-C060-4E29-8F91-09A32FB6530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21969" y="3881682"/>
            <a:ext cx="7348062" cy="29854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950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6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14FF0B-A0FC-451B-B831-BE1E4F1897A7}"/>
              </a:ext>
            </a:extLst>
          </p:cNvPr>
          <p:cNvSpPr/>
          <p:nvPr userDrawn="1"/>
        </p:nvSpPr>
        <p:spPr>
          <a:xfrm>
            <a:off x="5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6FC94E3A-C667-40E9-AFF4-547A581D12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181963" y="2389023"/>
            <a:ext cx="5837808" cy="31491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9971B090-223B-42F4-B988-C019D02756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19771" y="2489094"/>
            <a:ext cx="2216080" cy="29010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A90E8383-E483-4C3A-A362-462C727402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65883" y="2489094"/>
            <a:ext cx="2216080" cy="29010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97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04E689-EA4D-4CF3-99DD-8B1907588166}"/>
              </a:ext>
            </a:extLst>
          </p:cNvPr>
          <p:cNvSpPr/>
          <p:nvPr userDrawn="1"/>
        </p:nvSpPr>
        <p:spPr>
          <a:xfrm>
            <a:off x="5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F02E621-6FB2-48A8-A660-4948FA313BD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35317" y="3016289"/>
            <a:ext cx="2795238" cy="1960639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206"/>
              <a:gd name="connsiteX1" fmla="*/ 10000 w 10000"/>
              <a:gd name="connsiteY1" fmla="*/ 206 h 10206"/>
              <a:gd name="connsiteX2" fmla="*/ 10000 w 10000"/>
              <a:gd name="connsiteY2" fmla="*/ 10206 h 10206"/>
              <a:gd name="connsiteX3" fmla="*/ 0 w 10000"/>
              <a:gd name="connsiteY3" fmla="*/ 10206 h 10206"/>
              <a:gd name="connsiteX4" fmla="*/ 0 w 10000"/>
              <a:gd name="connsiteY4" fmla="*/ 0 h 10206"/>
              <a:gd name="connsiteX0" fmla="*/ 0 w 10000"/>
              <a:gd name="connsiteY0" fmla="*/ 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 h 10000"/>
              <a:gd name="connsiteX0" fmla="*/ 0 w 10000"/>
              <a:gd name="connsiteY0" fmla="*/ 0 h 10380"/>
              <a:gd name="connsiteX1" fmla="*/ 10000 w 10000"/>
              <a:gd name="connsiteY1" fmla="*/ 380 h 10380"/>
              <a:gd name="connsiteX2" fmla="*/ 10000 w 10000"/>
              <a:gd name="connsiteY2" fmla="*/ 10380 h 10380"/>
              <a:gd name="connsiteX3" fmla="*/ 0 w 10000"/>
              <a:gd name="connsiteY3" fmla="*/ 10380 h 10380"/>
              <a:gd name="connsiteX4" fmla="*/ 0 w 10000"/>
              <a:gd name="connsiteY4" fmla="*/ 0 h 10380"/>
              <a:gd name="connsiteX0" fmla="*/ 0 w 10000"/>
              <a:gd name="connsiteY0" fmla="*/ 47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6 h 10000"/>
              <a:gd name="connsiteX0" fmla="*/ 7 w 10000"/>
              <a:gd name="connsiteY0" fmla="*/ 0 h 10019"/>
              <a:gd name="connsiteX1" fmla="*/ 10000 w 10000"/>
              <a:gd name="connsiteY1" fmla="*/ 19 h 10019"/>
              <a:gd name="connsiteX2" fmla="*/ 10000 w 10000"/>
              <a:gd name="connsiteY2" fmla="*/ 10019 h 10019"/>
              <a:gd name="connsiteX3" fmla="*/ 0 w 10000"/>
              <a:gd name="connsiteY3" fmla="*/ 10019 h 10019"/>
              <a:gd name="connsiteX4" fmla="*/ 7 w 10000"/>
              <a:gd name="connsiteY4" fmla="*/ 0 h 10019"/>
              <a:gd name="connsiteX0" fmla="*/ 0 w 10000"/>
              <a:gd name="connsiteY0" fmla="*/ 0 h 10009"/>
              <a:gd name="connsiteX1" fmla="*/ 10000 w 10000"/>
              <a:gd name="connsiteY1" fmla="*/ 9 h 10009"/>
              <a:gd name="connsiteX2" fmla="*/ 10000 w 10000"/>
              <a:gd name="connsiteY2" fmla="*/ 10009 h 10009"/>
              <a:gd name="connsiteX3" fmla="*/ 0 w 10000"/>
              <a:gd name="connsiteY3" fmla="*/ 10009 h 10009"/>
              <a:gd name="connsiteX4" fmla="*/ 0 w 10000"/>
              <a:gd name="connsiteY4" fmla="*/ 0 h 10009"/>
              <a:gd name="connsiteX0" fmla="*/ 0 w 10000"/>
              <a:gd name="connsiteY0" fmla="*/ 0 h 10009"/>
              <a:gd name="connsiteX1" fmla="*/ 9993 w 10000"/>
              <a:gd name="connsiteY1" fmla="*/ 646 h 10009"/>
              <a:gd name="connsiteX2" fmla="*/ 10000 w 10000"/>
              <a:gd name="connsiteY2" fmla="*/ 10009 h 10009"/>
              <a:gd name="connsiteX3" fmla="*/ 0 w 10000"/>
              <a:gd name="connsiteY3" fmla="*/ 10009 h 10009"/>
              <a:gd name="connsiteX4" fmla="*/ 0 w 10000"/>
              <a:gd name="connsiteY4" fmla="*/ 0 h 10009"/>
              <a:gd name="connsiteX0" fmla="*/ 0 w 9993"/>
              <a:gd name="connsiteY0" fmla="*/ 0 h 10009"/>
              <a:gd name="connsiteX1" fmla="*/ 9993 w 9993"/>
              <a:gd name="connsiteY1" fmla="*/ 646 h 10009"/>
              <a:gd name="connsiteX2" fmla="*/ 9993 w 9993"/>
              <a:gd name="connsiteY2" fmla="*/ 9058 h 10009"/>
              <a:gd name="connsiteX3" fmla="*/ 0 w 9993"/>
              <a:gd name="connsiteY3" fmla="*/ 10009 h 10009"/>
              <a:gd name="connsiteX4" fmla="*/ 0 w 9993"/>
              <a:gd name="connsiteY4" fmla="*/ 0 h 1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3" h="10009">
                <a:moveTo>
                  <a:pt x="0" y="0"/>
                </a:moveTo>
                <a:lnTo>
                  <a:pt x="9993" y="646"/>
                </a:lnTo>
                <a:cubicBezTo>
                  <a:pt x="9995" y="3767"/>
                  <a:pt x="9991" y="5937"/>
                  <a:pt x="9993" y="9058"/>
                </a:cubicBezTo>
                <a:lnTo>
                  <a:pt x="0" y="10009"/>
                </a:lnTo>
                <a:cubicBezTo>
                  <a:pt x="2" y="6669"/>
                  <a:pt x="-2" y="3340"/>
                  <a:pt x="0" y="0"/>
                </a:cubicBez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C2B704DD-51B2-42D4-80BA-6A5F5766C3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88434" y="2901173"/>
            <a:ext cx="3202599" cy="224637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206"/>
              <a:gd name="connsiteX1" fmla="*/ 10000 w 10000"/>
              <a:gd name="connsiteY1" fmla="*/ 206 h 10206"/>
              <a:gd name="connsiteX2" fmla="*/ 10000 w 10000"/>
              <a:gd name="connsiteY2" fmla="*/ 10206 h 10206"/>
              <a:gd name="connsiteX3" fmla="*/ 0 w 10000"/>
              <a:gd name="connsiteY3" fmla="*/ 10206 h 10206"/>
              <a:gd name="connsiteX4" fmla="*/ 0 w 10000"/>
              <a:gd name="connsiteY4" fmla="*/ 0 h 10206"/>
              <a:gd name="connsiteX0" fmla="*/ 0 w 10000"/>
              <a:gd name="connsiteY0" fmla="*/ 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 h 10000"/>
              <a:gd name="connsiteX0" fmla="*/ 0 w 10000"/>
              <a:gd name="connsiteY0" fmla="*/ 0 h 10380"/>
              <a:gd name="connsiteX1" fmla="*/ 10000 w 10000"/>
              <a:gd name="connsiteY1" fmla="*/ 380 h 10380"/>
              <a:gd name="connsiteX2" fmla="*/ 10000 w 10000"/>
              <a:gd name="connsiteY2" fmla="*/ 10380 h 10380"/>
              <a:gd name="connsiteX3" fmla="*/ 0 w 10000"/>
              <a:gd name="connsiteY3" fmla="*/ 10380 h 10380"/>
              <a:gd name="connsiteX4" fmla="*/ 0 w 10000"/>
              <a:gd name="connsiteY4" fmla="*/ 0 h 10380"/>
              <a:gd name="connsiteX0" fmla="*/ 0 w 10000"/>
              <a:gd name="connsiteY0" fmla="*/ 47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6 h 10000"/>
              <a:gd name="connsiteX0" fmla="*/ 7 w 10000"/>
              <a:gd name="connsiteY0" fmla="*/ 0 h 10019"/>
              <a:gd name="connsiteX1" fmla="*/ 10000 w 10000"/>
              <a:gd name="connsiteY1" fmla="*/ 19 h 10019"/>
              <a:gd name="connsiteX2" fmla="*/ 10000 w 10000"/>
              <a:gd name="connsiteY2" fmla="*/ 10019 h 10019"/>
              <a:gd name="connsiteX3" fmla="*/ 0 w 10000"/>
              <a:gd name="connsiteY3" fmla="*/ 10019 h 10019"/>
              <a:gd name="connsiteX4" fmla="*/ 7 w 10000"/>
              <a:gd name="connsiteY4" fmla="*/ 0 h 10019"/>
              <a:gd name="connsiteX0" fmla="*/ 0 w 10000"/>
              <a:gd name="connsiteY0" fmla="*/ 0 h 10009"/>
              <a:gd name="connsiteX1" fmla="*/ 10000 w 10000"/>
              <a:gd name="connsiteY1" fmla="*/ 9 h 10009"/>
              <a:gd name="connsiteX2" fmla="*/ 10000 w 10000"/>
              <a:gd name="connsiteY2" fmla="*/ 10009 h 10009"/>
              <a:gd name="connsiteX3" fmla="*/ 0 w 10000"/>
              <a:gd name="connsiteY3" fmla="*/ 10009 h 10009"/>
              <a:gd name="connsiteX4" fmla="*/ 0 w 10000"/>
              <a:gd name="connsiteY4" fmla="*/ 0 h 10009"/>
              <a:gd name="connsiteX0" fmla="*/ 0 w 10000"/>
              <a:gd name="connsiteY0" fmla="*/ 0 h 10009"/>
              <a:gd name="connsiteX1" fmla="*/ 9993 w 10000"/>
              <a:gd name="connsiteY1" fmla="*/ 646 h 10009"/>
              <a:gd name="connsiteX2" fmla="*/ 10000 w 10000"/>
              <a:gd name="connsiteY2" fmla="*/ 10009 h 10009"/>
              <a:gd name="connsiteX3" fmla="*/ 0 w 10000"/>
              <a:gd name="connsiteY3" fmla="*/ 10009 h 10009"/>
              <a:gd name="connsiteX4" fmla="*/ 0 w 10000"/>
              <a:gd name="connsiteY4" fmla="*/ 0 h 10009"/>
              <a:gd name="connsiteX0" fmla="*/ 0 w 9993"/>
              <a:gd name="connsiteY0" fmla="*/ 0 h 10009"/>
              <a:gd name="connsiteX1" fmla="*/ 9993 w 9993"/>
              <a:gd name="connsiteY1" fmla="*/ 646 h 10009"/>
              <a:gd name="connsiteX2" fmla="*/ 9993 w 9993"/>
              <a:gd name="connsiteY2" fmla="*/ 9058 h 10009"/>
              <a:gd name="connsiteX3" fmla="*/ 0 w 9993"/>
              <a:gd name="connsiteY3" fmla="*/ 10009 h 10009"/>
              <a:gd name="connsiteX4" fmla="*/ 0 w 9993"/>
              <a:gd name="connsiteY4" fmla="*/ 0 h 1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3" h="10009">
                <a:moveTo>
                  <a:pt x="0" y="0"/>
                </a:moveTo>
                <a:lnTo>
                  <a:pt x="9993" y="646"/>
                </a:lnTo>
                <a:cubicBezTo>
                  <a:pt x="9995" y="3767"/>
                  <a:pt x="9991" y="5937"/>
                  <a:pt x="9993" y="9058"/>
                </a:cubicBezTo>
                <a:lnTo>
                  <a:pt x="0" y="10009"/>
                </a:lnTo>
                <a:cubicBezTo>
                  <a:pt x="2" y="6669"/>
                  <a:pt x="-2" y="3340"/>
                  <a:pt x="0" y="0"/>
                </a:cubicBez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D04B28E-5860-4178-A407-402164A80EA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026626" y="2712165"/>
            <a:ext cx="3879839" cy="2721402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206"/>
              <a:gd name="connsiteX1" fmla="*/ 10000 w 10000"/>
              <a:gd name="connsiteY1" fmla="*/ 206 h 10206"/>
              <a:gd name="connsiteX2" fmla="*/ 10000 w 10000"/>
              <a:gd name="connsiteY2" fmla="*/ 10206 h 10206"/>
              <a:gd name="connsiteX3" fmla="*/ 0 w 10000"/>
              <a:gd name="connsiteY3" fmla="*/ 10206 h 10206"/>
              <a:gd name="connsiteX4" fmla="*/ 0 w 10000"/>
              <a:gd name="connsiteY4" fmla="*/ 0 h 10206"/>
              <a:gd name="connsiteX0" fmla="*/ 0 w 10000"/>
              <a:gd name="connsiteY0" fmla="*/ 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 h 10000"/>
              <a:gd name="connsiteX0" fmla="*/ 0 w 10000"/>
              <a:gd name="connsiteY0" fmla="*/ 0 h 10380"/>
              <a:gd name="connsiteX1" fmla="*/ 10000 w 10000"/>
              <a:gd name="connsiteY1" fmla="*/ 380 h 10380"/>
              <a:gd name="connsiteX2" fmla="*/ 10000 w 10000"/>
              <a:gd name="connsiteY2" fmla="*/ 10380 h 10380"/>
              <a:gd name="connsiteX3" fmla="*/ 0 w 10000"/>
              <a:gd name="connsiteY3" fmla="*/ 10380 h 10380"/>
              <a:gd name="connsiteX4" fmla="*/ 0 w 10000"/>
              <a:gd name="connsiteY4" fmla="*/ 0 h 10380"/>
              <a:gd name="connsiteX0" fmla="*/ 0 w 10000"/>
              <a:gd name="connsiteY0" fmla="*/ 47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6 h 10000"/>
              <a:gd name="connsiteX0" fmla="*/ 7 w 10000"/>
              <a:gd name="connsiteY0" fmla="*/ 0 h 10019"/>
              <a:gd name="connsiteX1" fmla="*/ 10000 w 10000"/>
              <a:gd name="connsiteY1" fmla="*/ 19 h 10019"/>
              <a:gd name="connsiteX2" fmla="*/ 10000 w 10000"/>
              <a:gd name="connsiteY2" fmla="*/ 10019 h 10019"/>
              <a:gd name="connsiteX3" fmla="*/ 0 w 10000"/>
              <a:gd name="connsiteY3" fmla="*/ 10019 h 10019"/>
              <a:gd name="connsiteX4" fmla="*/ 7 w 10000"/>
              <a:gd name="connsiteY4" fmla="*/ 0 h 10019"/>
              <a:gd name="connsiteX0" fmla="*/ 0 w 10000"/>
              <a:gd name="connsiteY0" fmla="*/ 0 h 10009"/>
              <a:gd name="connsiteX1" fmla="*/ 10000 w 10000"/>
              <a:gd name="connsiteY1" fmla="*/ 9 h 10009"/>
              <a:gd name="connsiteX2" fmla="*/ 10000 w 10000"/>
              <a:gd name="connsiteY2" fmla="*/ 10009 h 10009"/>
              <a:gd name="connsiteX3" fmla="*/ 0 w 10000"/>
              <a:gd name="connsiteY3" fmla="*/ 10009 h 10009"/>
              <a:gd name="connsiteX4" fmla="*/ 0 w 10000"/>
              <a:gd name="connsiteY4" fmla="*/ 0 h 10009"/>
              <a:gd name="connsiteX0" fmla="*/ 0 w 10000"/>
              <a:gd name="connsiteY0" fmla="*/ 0 h 10009"/>
              <a:gd name="connsiteX1" fmla="*/ 9993 w 10000"/>
              <a:gd name="connsiteY1" fmla="*/ 646 h 10009"/>
              <a:gd name="connsiteX2" fmla="*/ 10000 w 10000"/>
              <a:gd name="connsiteY2" fmla="*/ 10009 h 10009"/>
              <a:gd name="connsiteX3" fmla="*/ 0 w 10000"/>
              <a:gd name="connsiteY3" fmla="*/ 10009 h 10009"/>
              <a:gd name="connsiteX4" fmla="*/ 0 w 10000"/>
              <a:gd name="connsiteY4" fmla="*/ 0 h 10009"/>
              <a:gd name="connsiteX0" fmla="*/ 0 w 9993"/>
              <a:gd name="connsiteY0" fmla="*/ 0 h 10009"/>
              <a:gd name="connsiteX1" fmla="*/ 9993 w 9993"/>
              <a:gd name="connsiteY1" fmla="*/ 646 h 10009"/>
              <a:gd name="connsiteX2" fmla="*/ 9993 w 9993"/>
              <a:gd name="connsiteY2" fmla="*/ 9058 h 10009"/>
              <a:gd name="connsiteX3" fmla="*/ 0 w 9993"/>
              <a:gd name="connsiteY3" fmla="*/ 10009 h 10009"/>
              <a:gd name="connsiteX4" fmla="*/ 0 w 9993"/>
              <a:gd name="connsiteY4" fmla="*/ 0 h 1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3" h="10009">
                <a:moveTo>
                  <a:pt x="0" y="0"/>
                </a:moveTo>
                <a:lnTo>
                  <a:pt x="9993" y="646"/>
                </a:lnTo>
                <a:cubicBezTo>
                  <a:pt x="9995" y="3767"/>
                  <a:pt x="9991" y="5937"/>
                  <a:pt x="9993" y="9058"/>
                </a:cubicBezTo>
                <a:lnTo>
                  <a:pt x="0" y="10009"/>
                </a:lnTo>
                <a:cubicBezTo>
                  <a:pt x="2" y="6669"/>
                  <a:pt x="-2" y="3340"/>
                  <a:pt x="0" y="0"/>
                </a:cubicBez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3C05908-903D-43CC-95A4-FDDBCCB17EC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266967" y="2521949"/>
            <a:ext cx="4762058" cy="3340211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0 h 10206"/>
              <a:gd name="connsiteX1" fmla="*/ 10000 w 10000"/>
              <a:gd name="connsiteY1" fmla="*/ 206 h 10206"/>
              <a:gd name="connsiteX2" fmla="*/ 10000 w 10000"/>
              <a:gd name="connsiteY2" fmla="*/ 10206 h 10206"/>
              <a:gd name="connsiteX3" fmla="*/ 0 w 10000"/>
              <a:gd name="connsiteY3" fmla="*/ 10206 h 10206"/>
              <a:gd name="connsiteX4" fmla="*/ 0 w 10000"/>
              <a:gd name="connsiteY4" fmla="*/ 0 h 10206"/>
              <a:gd name="connsiteX0" fmla="*/ 0 w 10000"/>
              <a:gd name="connsiteY0" fmla="*/ 1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1 h 10000"/>
              <a:gd name="connsiteX0" fmla="*/ 0 w 10000"/>
              <a:gd name="connsiteY0" fmla="*/ 0 h 10380"/>
              <a:gd name="connsiteX1" fmla="*/ 10000 w 10000"/>
              <a:gd name="connsiteY1" fmla="*/ 380 h 10380"/>
              <a:gd name="connsiteX2" fmla="*/ 10000 w 10000"/>
              <a:gd name="connsiteY2" fmla="*/ 10380 h 10380"/>
              <a:gd name="connsiteX3" fmla="*/ 0 w 10000"/>
              <a:gd name="connsiteY3" fmla="*/ 10380 h 10380"/>
              <a:gd name="connsiteX4" fmla="*/ 0 w 10000"/>
              <a:gd name="connsiteY4" fmla="*/ 0 h 10380"/>
              <a:gd name="connsiteX0" fmla="*/ 0 w 10000"/>
              <a:gd name="connsiteY0" fmla="*/ 476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76 h 10000"/>
              <a:gd name="connsiteX0" fmla="*/ 7 w 10000"/>
              <a:gd name="connsiteY0" fmla="*/ 0 h 10019"/>
              <a:gd name="connsiteX1" fmla="*/ 10000 w 10000"/>
              <a:gd name="connsiteY1" fmla="*/ 19 h 10019"/>
              <a:gd name="connsiteX2" fmla="*/ 10000 w 10000"/>
              <a:gd name="connsiteY2" fmla="*/ 10019 h 10019"/>
              <a:gd name="connsiteX3" fmla="*/ 0 w 10000"/>
              <a:gd name="connsiteY3" fmla="*/ 10019 h 10019"/>
              <a:gd name="connsiteX4" fmla="*/ 7 w 10000"/>
              <a:gd name="connsiteY4" fmla="*/ 0 h 10019"/>
              <a:gd name="connsiteX0" fmla="*/ 0 w 10000"/>
              <a:gd name="connsiteY0" fmla="*/ 0 h 10009"/>
              <a:gd name="connsiteX1" fmla="*/ 10000 w 10000"/>
              <a:gd name="connsiteY1" fmla="*/ 9 h 10009"/>
              <a:gd name="connsiteX2" fmla="*/ 10000 w 10000"/>
              <a:gd name="connsiteY2" fmla="*/ 10009 h 10009"/>
              <a:gd name="connsiteX3" fmla="*/ 0 w 10000"/>
              <a:gd name="connsiteY3" fmla="*/ 10009 h 10009"/>
              <a:gd name="connsiteX4" fmla="*/ 0 w 10000"/>
              <a:gd name="connsiteY4" fmla="*/ 0 h 10009"/>
              <a:gd name="connsiteX0" fmla="*/ 0 w 10000"/>
              <a:gd name="connsiteY0" fmla="*/ 0 h 10009"/>
              <a:gd name="connsiteX1" fmla="*/ 9993 w 10000"/>
              <a:gd name="connsiteY1" fmla="*/ 646 h 10009"/>
              <a:gd name="connsiteX2" fmla="*/ 10000 w 10000"/>
              <a:gd name="connsiteY2" fmla="*/ 10009 h 10009"/>
              <a:gd name="connsiteX3" fmla="*/ 0 w 10000"/>
              <a:gd name="connsiteY3" fmla="*/ 10009 h 10009"/>
              <a:gd name="connsiteX4" fmla="*/ 0 w 10000"/>
              <a:gd name="connsiteY4" fmla="*/ 0 h 10009"/>
              <a:gd name="connsiteX0" fmla="*/ 0 w 9993"/>
              <a:gd name="connsiteY0" fmla="*/ 0 h 10009"/>
              <a:gd name="connsiteX1" fmla="*/ 9993 w 9993"/>
              <a:gd name="connsiteY1" fmla="*/ 646 h 10009"/>
              <a:gd name="connsiteX2" fmla="*/ 9993 w 9993"/>
              <a:gd name="connsiteY2" fmla="*/ 9058 h 10009"/>
              <a:gd name="connsiteX3" fmla="*/ 0 w 9993"/>
              <a:gd name="connsiteY3" fmla="*/ 10009 h 10009"/>
              <a:gd name="connsiteX4" fmla="*/ 0 w 9993"/>
              <a:gd name="connsiteY4" fmla="*/ 0 h 10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93" h="10009">
                <a:moveTo>
                  <a:pt x="0" y="0"/>
                </a:moveTo>
                <a:lnTo>
                  <a:pt x="9993" y="646"/>
                </a:lnTo>
                <a:cubicBezTo>
                  <a:pt x="9995" y="3767"/>
                  <a:pt x="9991" y="5937"/>
                  <a:pt x="9993" y="9058"/>
                </a:cubicBezTo>
                <a:lnTo>
                  <a:pt x="0" y="10009"/>
                </a:lnTo>
                <a:cubicBezTo>
                  <a:pt x="2" y="6669"/>
                  <a:pt x="-2" y="3340"/>
                  <a:pt x="0" y="0"/>
                </a:cubicBezTo>
                <a:close/>
              </a:path>
            </a:pathLst>
          </a:cu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3639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0098292-EF4A-4374-A6BC-3A604467A1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7789" y="1628801"/>
            <a:ext cx="3562350" cy="2543175"/>
          </a:xfrm>
          <a:custGeom>
            <a:avLst/>
            <a:gdLst>
              <a:gd name="connsiteX0" fmla="*/ 0 w 3562350"/>
              <a:gd name="connsiteY0" fmla="*/ 0 h 2543175"/>
              <a:gd name="connsiteX1" fmla="*/ 3562350 w 3562350"/>
              <a:gd name="connsiteY1" fmla="*/ 0 h 2543175"/>
              <a:gd name="connsiteX2" fmla="*/ 3562350 w 3562350"/>
              <a:gd name="connsiteY2" fmla="*/ 2543175 h 2543175"/>
              <a:gd name="connsiteX3" fmla="*/ 0 w 3562350"/>
              <a:gd name="connsiteY3" fmla="*/ 2543175 h 254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2350" h="2543175">
                <a:moveTo>
                  <a:pt x="0" y="0"/>
                </a:moveTo>
                <a:lnTo>
                  <a:pt x="3562350" y="0"/>
                </a:lnTo>
                <a:lnTo>
                  <a:pt x="3562350" y="2543175"/>
                </a:lnTo>
                <a:lnTo>
                  <a:pt x="0" y="25431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B54FAF6-1B06-4332-9809-C4C92E230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3" y="359617"/>
            <a:ext cx="10515600" cy="605483"/>
          </a:xfrm>
        </p:spPr>
        <p:txBody>
          <a:bodyPr/>
          <a:lstStyle>
            <a:lvl1pPr algn="l"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70466EF0-C6D6-4173-979D-5C4C7987356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111861" y="1628801"/>
            <a:ext cx="3562350" cy="2543175"/>
          </a:xfrm>
          <a:custGeom>
            <a:avLst/>
            <a:gdLst>
              <a:gd name="connsiteX0" fmla="*/ 0 w 3562350"/>
              <a:gd name="connsiteY0" fmla="*/ 0 h 2543175"/>
              <a:gd name="connsiteX1" fmla="*/ 3562350 w 3562350"/>
              <a:gd name="connsiteY1" fmla="*/ 0 h 2543175"/>
              <a:gd name="connsiteX2" fmla="*/ 3562350 w 3562350"/>
              <a:gd name="connsiteY2" fmla="*/ 2543175 h 2543175"/>
              <a:gd name="connsiteX3" fmla="*/ 0 w 3562350"/>
              <a:gd name="connsiteY3" fmla="*/ 2543175 h 254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62350" h="2543175">
                <a:moveTo>
                  <a:pt x="0" y="0"/>
                </a:moveTo>
                <a:lnTo>
                  <a:pt x="3562350" y="0"/>
                </a:lnTo>
                <a:lnTo>
                  <a:pt x="3562350" y="2543175"/>
                </a:lnTo>
                <a:lnTo>
                  <a:pt x="0" y="25431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5B6B2C83-19B7-4CC4-93D6-4636AB6F2BEC}"/>
              </a:ext>
            </a:extLst>
          </p:cNvPr>
          <p:cNvSpPr>
            <a:spLocks/>
          </p:cNvSpPr>
          <p:nvPr userDrawn="1"/>
        </p:nvSpPr>
        <p:spPr bwMode="auto">
          <a:xfrm>
            <a:off x="11537433" y="332656"/>
            <a:ext cx="432898" cy="431218"/>
          </a:xfrm>
          <a:custGeom>
            <a:avLst/>
            <a:gdLst>
              <a:gd name="T0" fmla="*/ 162 w 324"/>
              <a:gd name="T1" fmla="*/ 0 h 323"/>
              <a:gd name="T2" fmla="*/ 48 w 324"/>
              <a:gd name="T3" fmla="*/ 47 h 323"/>
              <a:gd name="T4" fmla="*/ 0 w 324"/>
              <a:gd name="T5" fmla="*/ 162 h 323"/>
              <a:gd name="T6" fmla="*/ 162 w 324"/>
              <a:gd name="T7" fmla="*/ 323 h 323"/>
              <a:gd name="T8" fmla="*/ 324 w 324"/>
              <a:gd name="T9" fmla="*/ 162 h 323"/>
              <a:gd name="T10" fmla="*/ 276 w 324"/>
              <a:gd name="T11" fmla="*/ 47 h 323"/>
              <a:gd name="T12" fmla="*/ 162 w 324"/>
              <a:gd name="T13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4" h="323">
                <a:moveTo>
                  <a:pt x="162" y="0"/>
                </a:moveTo>
                <a:cubicBezTo>
                  <a:pt x="119" y="0"/>
                  <a:pt x="78" y="17"/>
                  <a:pt x="48" y="47"/>
                </a:cubicBezTo>
                <a:cubicBezTo>
                  <a:pt x="17" y="78"/>
                  <a:pt x="0" y="118"/>
                  <a:pt x="0" y="162"/>
                </a:cubicBezTo>
                <a:cubicBezTo>
                  <a:pt x="0" y="251"/>
                  <a:pt x="73" y="323"/>
                  <a:pt x="162" y="323"/>
                </a:cubicBezTo>
                <a:cubicBezTo>
                  <a:pt x="251" y="323"/>
                  <a:pt x="324" y="251"/>
                  <a:pt x="324" y="162"/>
                </a:cubicBezTo>
                <a:cubicBezTo>
                  <a:pt x="324" y="118"/>
                  <a:pt x="307" y="78"/>
                  <a:pt x="276" y="47"/>
                </a:cubicBezTo>
                <a:cubicBezTo>
                  <a:pt x="246" y="17"/>
                  <a:pt x="205" y="0"/>
                  <a:pt x="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Slide Number Placeholder 13">
            <a:extLst>
              <a:ext uri="{FF2B5EF4-FFF2-40B4-BE49-F238E27FC236}">
                <a16:creationId xmlns:a16="http://schemas.microsoft.com/office/drawing/2014/main" id="{EC3BD420-A349-4C20-B8B8-611EA9A6C5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087" y="411103"/>
            <a:ext cx="651079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fld id="{12ECA992-A3F4-43F5-9894-C8C908A8F4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279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1CC9800D-A3B5-4FC3-BA5C-B074691F11D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19863" y="2615491"/>
            <a:ext cx="2862902" cy="49840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632D22B-A0B2-4009-BEF6-752BADE996F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32157" y="3266067"/>
            <a:ext cx="1570121" cy="274119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856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C4E2EC1-35CD-48F8-B82F-BCA7BCE6CC7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44013" y="1628801"/>
            <a:ext cx="1911063" cy="3425493"/>
          </a:xfrm>
          <a:custGeom>
            <a:avLst/>
            <a:gdLst>
              <a:gd name="connsiteX0" fmla="*/ 0 w 1911063"/>
              <a:gd name="connsiteY0" fmla="*/ 0 h 3425493"/>
              <a:gd name="connsiteX1" fmla="*/ 1911063 w 1911063"/>
              <a:gd name="connsiteY1" fmla="*/ 0 h 3425493"/>
              <a:gd name="connsiteX2" fmla="*/ 1911063 w 1911063"/>
              <a:gd name="connsiteY2" fmla="*/ 3425493 h 3425493"/>
              <a:gd name="connsiteX3" fmla="*/ 0 w 1911063"/>
              <a:gd name="connsiteY3" fmla="*/ 3425493 h 342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11063" h="3425493">
                <a:moveTo>
                  <a:pt x="0" y="0"/>
                </a:moveTo>
                <a:lnTo>
                  <a:pt x="1911063" y="0"/>
                </a:lnTo>
                <a:lnTo>
                  <a:pt x="1911063" y="3425493"/>
                </a:lnTo>
                <a:lnTo>
                  <a:pt x="0" y="34254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055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58C9E6E-7B87-4737-A188-51EFC1AF602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042218" y="1846810"/>
            <a:ext cx="1899862" cy="331447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723FB705-7D90-478B-AE79-21CCF24A515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840538" y="1765530"/>
            <a:ext cx="1991302" cy="34973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E28F855-B85F-4108-B531-6D979ACC3E3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9174" y="3360650"/>
            <a:ext cx="12201174" cy="34973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981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2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B3B94FFF-BBCE-42E5-9370-C5CDE682A6E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841422" y="2984390"/>
            <a:ext cx="1666780" cy="2891990"/>
          </a:xfrm>
          <a:custGeom>
            <a:avLst/>
            <a:gdLst>
              <a:gd name="connsiteX0" fmla="*/ 0 w 1666780"/>
              <a:gd name="connsiteY0" fmla="*/ 0 h 2891990"/>
              <a:gd name="connsiteX1" fmla="*/ 1666780 w 1666780"/>
              <a:gd name="connsiteY1" fmla="*/ 0 h 2891990"/>
              <a:gd name="connsiteX2" fmla="*/ 1666780 w 1666780"/>
              <a:gd name="connsiteY2" fmla="*/ 2891990 h 2891990"/>
              <a:gd name="connsiteX3" fmla="*/ 0 w 1666780"/>
              <a:gd name="connsiteY3" fmla="*/ 2891990 h 289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780" h="2891990">
                <a:moveTo>
                  <a:pt x="0" y="0"/>
                </a:moveTo>
                <a:lnTo>
                  <a:pt x="1666780" y="0"/>
                </a:lnTo>
                <a:lnTo>
                  <a:pt x="1666780" y="2891990"/>
                </a:lnTo>
                <a:lnTo>
                  <a:pt x="0" y="28919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E1CCB1E5-42E5-484C-AA9D-6863C7C727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683795" y="2984390"/>
            <a:ext cx="1666780" cy="2891990"/>
          </a:xfrm>
          <a:custGeom>
            <a:avLst/>
            <a:gdLst>
              <a:gd name="connsiteX0" fmla="*/ 0 w 1666780"/>
              <a:gd name="connsiteY0" fmla="*/ 0 h 2891990"/>
              <a:gd name="connsiteX1" fmla="*/ 1666780 w 1666780"/>
              <a:gd name="connsiteY1" fmla="*/ 0 h 2891990"/>
              <a:gd name="connsiteX2" fmla="*/ 1666780 w 1666780"/>
              <a:gd name="connsiteY2" fmla="*/ 2891990 h 2891990"/>
              <a:gd name="connsiteX3" fmla="*/ 0 w 1666780"/>
              <a:gd name="connsiteY3" fmla="*/ 2891990 h 289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66780" h="2891990">
                <a:moveTo>
                  <a:pt x="0" y="0"/>
                </a:moveTo>
                <a:lnTo>
                  <a:pt x="1666780" y="0"/>
                </a:lnTo>
                <a:lnTo>
                  <a:pt x="1666780" y="2891990"/>
                </a:lnTo>
                <a:lnTo>
                  <a:pt x="0" y="28919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022997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F376F37-1C08-45AF-8BD0-167BFECB2C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B714194A-0C47-432F-8C28-844A45734E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204391" y="2123235"/>
            <a:ext cx="1760487" cy="306628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4DD21FC-938B-42BB-834E-843D5BA2825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77471" y="2309751"/>
            <a:ext cx="1552669" cy="26956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4779F1EC-6DF2-4259-B725-F8B30837673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68816" y="2309751"/>
            <a:ext cx="1552669" cy="269569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BE118087-9F95-4866-BBDA-72660FF04B9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9230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9E8DC305-D1FA-4C75-A8EC-5FC316C42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735166" y="1988840"/>
            <a:ext cx="1588632" cy="279501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BDC00C-0503-4C49-83F0-641EF22500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57537" y="1988840"/>
            <a:ext cx="1588632" cy="279501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37CAC68E-20A4-4917-AB03-958FF99EF4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75095" y="1988840"/>
            <a:ext cx="1588632" cy="279501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715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9E8DC305-D1FA-4C75-A8EC-5FC316C42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453243" y="3062917"/>
            <a:ext cx="1588632" cy="279501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7BDC00C-0503-4C49-83F0-641EF22500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47739" y="1272217"/>
            <a:ext cx="1588632" cy="279501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37CAC68E-20A4-4917-AB03-958FF99EF4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662295" y="102149"/>
            <a:ext cx="1588632" cy="279501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0928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6C660AF4-373F-41EA-BA09-740FA305AC7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167217" y="1844590"/>
            <a:ext cx="1746749" cy="3090158"/>
          </a:xfrm>
          <a:custGeom>
            <a:avLst/>
            <a:gdLst>
              <a:gd name="connsiteX0" fmla="*/ 0 w 1746749"/>
              <a:gd name="connsiteY0" fmla="*/ 0 h 3090158"/>
              <a:gd name="connsiteX1" fmla="*/ 1746749 w 1746749"/>
              <a:gd name="connsiteY1" fmla="*/ 0 h 3090158"/>
              <a:gd name="connsiteX2" fmla="*/ 1746749 w 1746749"/>
              <a:gd name="connsiteY2" fmla="*/ 3090158 h 3090158"/>
              <a:gd name="connsiteX3" fmla="*/ 0 w 1746749"/>
              <a:gd name="connsiteY3" fmla="*/ 3090158 h 30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6749" h="3090158">
                <a:moveTo>
                  <a:pt x="0" y="0"/>
                </a:moveTo>
                <a:lnTo>
                  <a:pt x="1746749" y="0"/>
                </a:lnTo>
                <a:lnTo>
                  <a:pt x="1746749" y="3090158"/>
                </a:lnTo>
                <a:lnTo>
                  <a:pt x="0" y="30901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247690EC-3405-4E74-9B03-A516BB9099B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781484" y="1844590"/>
            <a:ext cx="1746749" cy="3090158"/>
          </a:xfrm>
          <a:custGeom>
            <a:avLst/>
            <a:gdLst>
              <a:gd name="connsiteX0" fmla="*/ 0 w 1746749"/>
              <a:gd name="connsiteY0" fmla="*/ 0 h 3090158"/>
              <a:gd name="connsiteX1" fmla="*/ 1746749 w 1746749"/>
              <a:gd name="connsiteY1" fmla="*/ 0 h 3090158"/>
              <a:gd name="connsiteX2" fmla="*/ 1746749 w 1746749"/>
              <a:gd name="connsiteY2" fmla="*/ 3090158 h 3090158"/>
              <a:gd name="connsiteX3" fmla="*/ 0 w 1746749"/>
              <a:gd name="connsiteY3" fmla="*/ 3090158 h 3090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46749" h="3090158">
                <a:moveTo>
                  <a:pt x="0" y="0"/>
                </a:moveTo>
                <a:lnTo>
                  <a:pt x="1746749" y="0"/>
                </a:lnTo>
                <a:lnTo>
                  <a:pt x="1746749" y="3090158"/>
                </a:lnTo>
                <a:lnTo>
                  <a:pt x="0" y="3090158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5314FE4-2CA7-427F-8C8D-61F0227C047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289923" y="1452104"/>
            <a:ext cx="2115605" cy="3650723"/>
          </a:xfrm>
          <a:custGeom>
            <a:avLst/>
            <a:gdLst>
              <a:gd name="connsiteX0" fmla="*/ 0 w 2115605"/>
              <a:gd name="connsiteY0" fmla="*/ 0 h 3650723"/>
              <a:gd name="connsiteX1" fmla="*/ 2115605 w 2115605"/>
              <a:gd name="connsiteY1" fmla="*/ 0 h 3650723"/>
              <a:gd name="connsiteX2" fmla="*/ 2115605 w 2115605"/>
              <a:gd name="connsiteY2" fmla="*/ 3650723 h 3650723"/>
              <a:gd name="connsiteX3" fmla="*/ 0 w 2115605"/>
              <a:gd name="connsiteY3" fmla="*/ 3650723 h 365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5605" h="3650723">
                <a:moveTo>
                  <a:pt x="0" y="0"/>
                </a:moveTo>
                <a:lnTo>
                  <a:pt x="2115605" y="0"/>
                </a:lnTo>
                <a:lnTo>
                  <a:pt x="2115605" y="3650723"/>
                </a:lnTo>
                <a:lnTo>
                  <a:pt x="0" y="365072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854522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8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37CAC68E-20A4-4917-AB03-958FF99EF4E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289709" y="1357470"/>
            <a:ext cx="3337590" cy="44051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9E8DC305-D1FA-4C75-A8EC-5FC316C422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50664" y="2961656"/>
            <a:ext cx="1588632" cy="28500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969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FB91CA0-B5FE-45F9-A232-8D083C8D59B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0160" y="2966407"/>
            <a:ext cx="12202160" cy="389159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6659A30-EEC6-44FD-965C-E821AFCAF8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534750" y="2134825"/>
            <a:ext cx="2149010" cy="28435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C537832-7B93-4C65-AAC4-EB6F2E4BBE5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43934" y="1990474"/>
            <a:ext cx="2340785" cy="30895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D76D51DA-3E88-4008-AD00-1E1BEF25CA0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528560" y="2134825"/>
            <a:ext cx="2164080" cy="284357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03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A0EB147-3A6F-4503-AA92-A45BD112310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3193" y="1553518"/>
            <a:ext cx="2974959" cy="4404072"/>
          </a:xfrm>
          <a:custGeom>
            <a:avLst/>
            <a:gdLst>
              <a:gd name="connsiteX0" fmla="*/ 0 w 2974959"/>
              <a:gd name="connsiteY0" fmla="*/ 0 h 4404072"/>
              <a:gd name="connsiteX1" fmla="*/ 2974959 w 2974959"/>
              <a:gd name="connsiteY1" fmla="*/ 0 h 4404072"/>
              <a:gd name="connsiteX2" fmla="*/ 2974959 w 2974959"/>
              <a:gd name="connsiteY2" fmla="*/ 4404072 h 4404072"/>
              <a:gd name="connsiteX3" fmla="*/ 0 w 2974959"/>
              <a:gd name="connsiteY3" fmla="*/ 4404072 h 4404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4959" h="4404072">
                <a:moveTo>
                  <a:pt x="0" y="0"/>
                </a:moveTo>
                <a:lnTo>
                  <a:pt x="2974959" y="0"/>
                </a:lnTo>
                <a:lnTo>
                  <a:pt x="2974959" y="4404072"/>
                </a:lnTo>
                <a:lnTo>
                  <a:pt x="0" y="44040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B54FAF6-1B06-4332-9809-C4C92E230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3" y="359617"/>
            <a:ext cx="10515600" cy="605483"/>
          </a:xfrm>
        </p:spPr>
        <p:txBody>
          <a:bodyPr/>
          <a:lstStyle>
            <a:lvl1pPr algn="l"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Freeform 19">
            <a:extLst>
              <a:ext uri="{FF2B5EF4-FFF2-40B4-BE49-F238E27FC236}">
                <a16:creationId xmlns:a16="http://schemas.microsoft.com/office/drawing/2014/main" id="{B13EEAC9-9A5E-40D9-9337-BAE729EDDF32}"/>
              </a:ext>
            </a:extLst>
          </p:cNvPr>
          <p:cNvSpPr>
            <a:spLocks/>
          </p:cNvSpPr>
          <p:nvPr userDrawn="1"/>
        </p:nvSpPr>
        <p:spPr bwMode="auto">
          <a:xfrm>
            <a:off x="11537433" y="332656"/>
            <a:ext cx="432898" cy="431218"/>
          </a:xfrm>
          <a:custGeom>
            <a:avLst/>
            <a:gdLst>
              <a:gd name="T0" fmla="*/ 162 w 324"/>
              <a:gd name="T1" fmla="*/ 0 h 323"/>
              <a:gd name="T2" fmla="*/ 48 w 324"/>
              <a:gd name="T3" fmla="*/ 47 h 323"/>
              <a:gd name="T4" fmla="*/ 0 w 324"/>
              <a:gd name="T5" fmla="*/ 162 h 323"/>
              <a:gd name="T6" fmla="*/ 162 w 324"/>
              <a:gd name="T7" fmla="*/ 323 h 323"/>
              <a:gd name="T8" fmla="*/ 324 w 324"/>
              <a:gd name="T9" fmla="*/ 162 h 323"/>
              <a:gd name="T10" fmla="*/ 276 w 324"/>
              <a:gd name="T11" fmla="*/ 47 h 323"/>
              <a:gd name="T12" fmla="*/ 162 w 324"/>
              <a:gd name="T13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4" h="323">
                <a:moveTo>
                  <a:pt x="162" y="0"/>
                </a:moveTo>
                <a:cubicBezTo>
                  <a:pt x="119" y="0"/>
                  <a:pt x="78" y="17"/>
                  <a:pt x="48" y="47"/>
                </a:cubicBezTo>
                <a:cubicBezTo>
                  <a:pt x="17" y="78"/>
                  <a:pt x="0" y="118"/>
                  <a:pt x="0" y="162"/>
                </a:cubicBezTo>
                <a:cubicBezTo>
                  <a:pt x="0" y="251"/>
                  <a:pt x="73" y="323"/>
                  <a:pt x="162" y="323"/>
                </a:cubicBezTo>
                <a:cubicBezTo>
                  <a:pt x="251" y="323"/>
                  <a:pt x="324" y="251"/>
                  <a:pt x="324" y="162"/>
                </a:cubicBezTo>
                <a:cubicBezTo>
                  <a:pt x="324" y="118"/>
                  <a:pt x="307" y="78"/>
                  <a:pt x="276" y="47"/>
                </a:cubicBezTo>
                <a:cubicBezTo>
                  <a:pt x="246" y="17"/>
                  <a:pt x="205" y="0"/>
                  <a:pt x="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9" name="Slide Number Placeholder 13">
            <a:extLst>
              <a:ext uri="{FF2B5EF4-FFF2-40B4-BE49-F238E27FC236}">
                <a16:creationId xmlns:a16="http://schemas.microsoft.com/office/drawing/2014/main" id="{09B1132F-00BB-4C05-9D79-DDD8581D6B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087" y="411103"/>
            <a:ext cx="651079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fld id="{12ECA992-A3F4-43F5-9894-C8C908A8F4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706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0C537832-7B93-4C65-AAC4-EB6F2E4BBE5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58794" y="1208284"/>
            <a:ext cx="3303598" cy="436031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049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C16F2FF-45A0-412D-86B3-B7F3AFDDECF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84064" y="1284682"/>
            <a:ext cx="2699768" cy="365648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889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9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0E112C98-16E2-43CE-84D2-7E25AC67349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80820" y="2114216"/>
            <a:ext cx="2359419" cy="314061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406A819-3C59-4DA7-B484-7F8944E8814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11958" y="3287110"/>
            <a:ext cx="3134271" cy="235366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1006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0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A38EA06-B660-4829-A21D-699F6396443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105036" y="3084131"/>
            <a:ext cx="2864204" cy="18026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991DDD39-8B9B-486A-B021-222EE934C60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54157" y="3084131"/>
            <a:ext cx="2864204" cy="18026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BC7AD693-9E71-4649-8E12-BB974924D2D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745441" y="2019435"/>
            <a:ext cx="4714407" cy="29573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752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1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2E4836EE-3660-431C-B816-24C059DA05A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743981" y="1135157"/>
            <a:ext cx="6947891" cy="435124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424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2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14DA796-0487-40B5-BC5C-1B4FC5145D5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382575" y="-1"/>
            <a:ext cx="7809422" cy="6858003"/>
          </a:xfrm>
          <a:custGeom>
            <a:avLst/>
            <a:gdLst>
              <a:gd name="connsiteX0" fmla="*/ 3872684 w 7809422"/>
              <a:gd name="connsiteY0" fmla="*/ 0 h 6858003"/>
              <a:gd name="connsiteX1" fmla="*/ 7809422 w 7809422"/>
              <a:gd name="connsiteY1" fmla="*/ 1 h 6858003"/>
              <a:gd name="connsiteX2" fmla="*/ 7809422 w 7809422"/>
              <a:gd name="connsiteY2" fmla="*/ 6858003 h 6858003"/>
              <a:gd name="connsiteX3" fmla="*/ 0 w 7809422"/>
              <a:gd name="connsiteY3" fmla="*/ 6858003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09422" h="6858003">
                <a:moveTo>
                  <a:pt x="3872684" y="0"/>
                </a:moveTo>
                <a:lnTo>
                  <a:pt x="7809422" y="1"/>
                </a:lnTo>
                <a:lnTo>
                  <a:pt x="7809422" y="6858003"/>
                </a:lnTo>
                <a:lnTo>
                  <a:pt x="0" y="685800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28E47114-0FFE-42F7-A089-8888A62CD1E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67350" y="1258075"/>
            <a:ext cx="4362450" cy="2472571"/>
          </a:xfrm>
          <a:custGeom>
            <a:avLst/>
            <a:gdLst>
              <a:gd name="connsiteX0" fmla="*/ 0 w 4362450"/>
              <a:gd name="connsiteY0" fmla="*/ 0 h 2472571"/>
              <a:gd name="connsiteX1" fmla="*/ 4362450 w 4362450"/>
              <a:gd name="connsiteY1" fmla="*/ 0 h 2472571"/>
              <a:gd name="connsiteX2" fmla="*/ 4362450 w 4362450"/>
              <a:gd name="connsiteY2" fmla="*/ 2472571 h 2472571"/>
              <a:gd name="connsiteX3" fmla="*/ 0 w 4362450"/>
              <a:gd name="connsiteY3" fmla="*/ 2472571 h 247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2450" h="2472571">
                <a:moveTo>
                  <a:pt x="0" y="0"/>
                </a:moveTo>
                <a:lnTo>
                  <a:pt x="4362450" y="0"/>
                </a:lnTo>
                <a:lnTo>
                  <a:pt x="4362450" y="2472571"/>
                </a:lnTo>
                <a:lnTo>
                  <a:pt x="0" y="24725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Picture Placeholder 8">
            <a:extLst>
              <a:ext uri="{FF2B5EF4-FFF2-40B4-BE49-F238E27FC236}">
                <a16:creationId xmlns:a16="http://schemas.microsoft.com/office/drawing/2014/main" id="{F6FA911E-2425-4C02-A988-8E0E4D940378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910898" y="3108305"/>
            <a:ext cx="3765565" cy="2357657"/>
          </a:xfrm>
          <a:custGeom>
            <a:avLst/>
            <a:gdLst>
              <a:gd name="connsiteX0" fmla="*/ 0 w 3765565"/>
              <a:gd name="connsiteY0" fmla="*/ 0 h 2357657"/>
              <a:gd name="connsiteX1" fmla="*/ 3765565 w 3765565"/>
              <a:gd name="connsiteY1" fmla="*/ 0 h 2357657"/>
              <a:gd name="connsiteX2" fmla="*/ 3765565 w 3765565"/>
              <a:gd name="connsiteY2" fmla="*/ 2357657 h 2357657"/>
              <a:gd name="connsiteX3" fmla="*/ 0 w 3765565"/>
              <a:gd name="connsiteY3" fmla="*/ 2357657 h 235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65565" h="2357657">
                <a:moveTo>
                  <a:pt x="0" y="0"/>
                </a:moveTo>
                <a:lnTo>
                  <a:pt x="3765565" y="0"/>
                </a:lnTo>
                <a:lnTo>
                  <a:pt x="3765565" y="2357657"/>
                </a:lnTo>
                <a:lnTo>
                  <a:pt x="0" y="235765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7" name="Picture Placeholder 10">
            <a:extLst>
              <a:ext uri="{FF2B5EF4-FFF2-40B4-BE49-F238E27FC236}">
                <a16:creationId xmlns:a16="http://schemas.microsoft.com/office/drawing/2014/main" id="{78877BC5-E0EF-445F-B62B-E5F192F4191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940636" y="4632933"/>
            <a:ext cx="588168" cy="1027670"/>
          </a:xfrm>
          <a:custGeom>
            <a:avLst/>
            <a:gdLst>
              <a:gd name="connsiteX0" fmla="*/ 0 w 588168"/>
              <a:gd name="connsiteY0" fmla="*/ 0 h 1027670"/>
              <a:gd name="connsiteX1" fmla="*/ 588168 w 588168"/>
              <a:gd name="connsiteY1" fmla="*/ 0 h 1027670"/>
              <a:gd name="connsiteX2" fmla="*/ 588168 w 588168"/>
              <a:gd name="connsiteY2" fmla="*/ 1027670 h 1027670"/>
              <a:gd name="connsiteX3" fmla="*/ 0 w 588168"/>
              <a:gd name="connsiteY3" fmla="*/ 1027670 h 102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8168" h="1027670">
                <a:moveTo>
                  <a:pt x="0" y="0"/>
                </a:moveTo>
                <a:lnTo>
                  <a:pt x="588168" y="0"/>
                </a:lnTo>
                <a:lnTo>
                  <a:pt x="588168" y="1027670"/>
                </a:lnTo>
                <a:lnTo>
                  <a:pt x="0" y="102767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8" name="Picture Placeholder 12">
            <a:extLst>
              <a:ext uri="{FF2B5EF4-FFF2-40B4-BE49-F238E27FC236}">
                <a16:creationId xmlns:a16="http://schemas.microsoft.com/office/drawing/2014/main" id="{7DD7D5EF-1F6F-4E8F-A15A-6660395BE4D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16632" y="3108465"/>
            <a:ext cx="1479368" cy="1963119"/>
          </a:xfrm>
          <a:custGeom>
            <a:avLst/>
            <a:gdLst>
              <a:gd name="connsiteX0" fmla="*/ 0 w 1479368"/>
              <a:gd name="connsiteY0" fmla="*/ 0 h 1963119"/>
              <a:gd name="connsiteX1" fmla="*/ 1479368 w 1479368"/>
              <a:gd name="connsiteY1" fmla="*/ 0 h 1963119"/>
              <a:gd name="connsiteX2" fmla="*/ 1479368 w 1479368"/>
              <a:gd name="connsiteY2" fmla="*/ 1963119 h 1963119"/>
              <a:gd name="connsiteX3" fmla="*/ 0 w 1479368"/>
              <a:gd name="connsiteY3" fmla="*/ 1963119 h 1963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9368" h="1963119">
                <a:moveTo>
                  <a:pt x="0" y="0"/>
                </a:moveTo>
                <a:lnTo>
                  <a:pt x="1479368" y="0"/>
                </a:lnTo>
                <a:lnTo>
                  <a:pt x="1479368" y="1963119"/>
                </a:lnTo>
                <a:lnTo>
                  <a:pt x="0" y="196311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14607160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3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DE8B928B-F50F-4540-A057-83B6848C065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735960" y="1402703"/>
            <a:ext cx="5400600" cy="3060978"/>
          </a:xfrm>
          <a:custGeom>
            <a:avLst/>
            <a:gdLst>
              <a:gd name="connsiteX0" fmla="*/ 0 w 4362450"/>
              <a:gd name="connsiteY0" fmla="*/ 0 h 2472571"/>
              <a:gd name="connsiteX1" fmla="*/ 4362450 w 4362450"/>
              <a:gd name="connsiteY1" fmla="*/ 0 h 2472571"/>
              <a:gd name="connsiteX2" fmla="*/ 4362450 w 4362450"/>
              <a:gd name="connsiteY2" fmla="*/ 2472571 h 2472571"/>
              <a:gd name="connsiteX3" fmla="*/ 0 w 4362450"/>
              <a:gd name="connsiteY3" fmla="*/ 2472571 h 2472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2450" h="2472571">
                <a:moveTo>
                  <a:pt x="0" y="0"/>
                </a:moveTo>
                <a:lnTo>
                  <a:pt x="4362450" y="0"/>
                </a:lnTo>
                <a:lnTo>
                  <a:pt x="4362450" y="2472571"/>
                </a:lnTo>
                <a:lnTo>
                  <a:pt x="0" y="2472571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971817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1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142E01E-D89D-4C02-8FC1-5129D76C164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96688" y="951023"/>
            <a:ext cx="5472608" cy="3060450"/>
          </a:xfrm>
          <a:custGeom>
            <a:avLst/>
            <a:gdLst>
              <a:gd name="connsiteX0" fmla="*/ 0 w 3509775"/>
              <a:gd name="connsiteY0" fmla="*/ 0 h 1983075"/>
              <a:gd name="connsiteX1" fmla="*/ 3509775 w 3509775"/>
              <a:gd name="connsiteY1" fmla="*/ 0 h 1983075"/>
              <a:gd name="connsiteX2" fmla="*/ 3509775 w 3509775"/>
              <a:gd name="connsiteY2" fmla="*/ 1983075 h 1983075"/>
              <a:gd name="connsiteX3" fmla="*/ 0 w 3509775"/>
              <a:gd name="connsiteY3" fmla="*/ 1983075 h 198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9775" h="1983075">
                <a:moveTo>
                  <a:pt x="0" y="0"/>
                </a:moveTo>
                <a:lnTo>
                  <a:pt x="3509775" y="0"/>
                </a:lnTo>
                <a:lnTo>
                  <a:pt x="3509775" y="1983075"/>
                </a:lnTo>
                <a:lnTo>
                  <a:pt x="0" y="19830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387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4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802549" y="2556969"/>
            <a:ext cx="3053173" cy="17305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8679044A-5B3C-4E2A-9C54-35C784D909F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12160" y="3611676"/>
            <a:ext cx="1085138" cy="143964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CF6BE8B-E177-452C-B51F-A6A38A5CD2A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924566" y="4046962"/>
            <a:ext cx="562130" cy="97741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66D9191B-4295-487D-93E2-22C82A208E7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22035" y="3606255"/>
            <a:ext cx="2205028" cy="13938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7929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5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830889" y="684213"/>
            <a:ext cx="3984625" cy="3986213"/>
          </a:xfrm>
          <a:custGeom>
            <a:avLst/>
            <a:gdLst>
              <a:gd name="connsiteX0" fmla="*/ 3149600 w 3984625"/>
              <a:gd name="connsiteY0" fmla="*/ 0 h 3986213"/>
              <a:gd name="connsiteX1" fmla="*/ 3984625 w 3984625"/>
              <a:gd name="connsiteY1" fmla="*/ 3154363 h 3986213"/>
              <a:gd name="connsiteX2" fmla="*/ 835025 w 3984625"/>
              <a:gd name="connsiteY2" fmla="*/ 3986213 h 3986213"/>
              <a:gd name="connsiteX3" fmla="*/ 0 w 3984625"/>
              <a:gd name="connsiteY3" fmla="*/ 835025 h 3986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84625" h="3986213">
                <a:moveTo>
                  <a:pt x="3149600" y="0"/>
                </a:moveTo>
                <a:lnTo>
                  <a:pt x="3984625" y="3154363"/>
                </a:lnTo>
                <a:lnTo>
                  <a:pt x="835025" y="3986213"/>
                </a:lnTo>
                <a:lnTo>
                  <a:pt x="0" y="83502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004300" y="1825625"/>
            <a:ext cx="3238500" cy="3238500"/>
          </a:xfrm>
          <a:custGeom>
            <a:avLst/>
            <a:gdLst>
              <a:gd name="connsiteX0" fmla="*/ 688975 w 3238500"/>
              <a:gd name="connsiteY0" fmla="*/ 0 h 3238500"/>
              <a:gd name="connsiteX1" fmla="*/ 3238500 w 3238500"/>
              <a:gd name="connsiteY1" fmla="*/ 687388 h 3238500"/>
              <a:gd name="connsiteX2" fmla="*/ 2551112 w 3238500"/>
              <a:gd name="connsiteY2" fmla="*/ 3238500 h 3238500"/>
              <a:gd name="connsiteX3" fmla="*/ 0 w 3238500"/>
              <a:gd name="connsiteY3" fmla="*/ 2551113 h 323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38500" h="3238500">
                <a:moveTo>
                  <a:pt x="688975" y="0"/>
                </a:moveTo>
                <a:lnTo>
                  <a:pt x="3238500" y="687388"/>
                </a:lnTo>
                <a:lnTo>
                  <a:pt x="2551112" y="3238500"/>
                </a:lnTo>
                <a:lnTo>
                  <a:pt x="0" y="25511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364163" y="3451225"/>
            <a:ext cx="2601913" cy="2601913"/>
          </a:xfrm>
          <a:custGeom>
            <a:avLst/>
            <a:gdLst>
              <a:gd name="connsiteX0" fmla="*/ 552450 w 2601913"/>
              <a:gd name="connsiteY0" fmla="*/ 0 h 2601913"/>
              <a:gd name="connsiteX1" fmla="*/ 2601913 w 2601913"/>
              <a:gd name="connsiteY1" fmla="*/ 552450 h 2601913"/>
              <a:gd name="connsiteX2" fmla="*/ 2049463 w 2601913"/>
              <a:gd name="connsiteY2" fmla="*/ 2601913 h 2601913"/>
              <a:gd name="connsiteX3" fmla="*/ 0 w 2601913"/>
              <a:gd name="connsiteY3" fmla="*/ 2052638 h 260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1913" h="2601913">
                <a:moveTo>
                  <a:pt x="552450" y="0"/>
                </a:moveTo>
                <a:lnTo>
                  <a:pt x="2601913" y="552450"/>
                </a:lnTo>
                <a:lnTo>
                  <a:pt x="2049463" y="2601913"/>
                </a:lnTo>
                <a:lnTo>
                  <a:pt x="0" y="205263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71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B54FAF6-1B06-4332-9809-C4C92E230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3" y="359617"/>
            <a:ext cx="10515600" cy="605483"/>
          </a:xfrm>
        </p:spPr>
        <p:txBody>
          <a:bodyPr/>
          <a:lstStyle>
            <a:lvl1pPr algn="l"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8382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6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625884" y="2679700"/>
            <a:ext cx="2717893" cy="2724150"/>
          </a:xfrm>
          <a:custGeom>
            <a:avLst/>
            <a:gdLst>
              <a:gd name="connsiteX0" fmla="*/ 2146393 w 2717893"/>
              <a:gd name="connsiteY0" fmla="*/ 0 h 2724150"/>
              <a:gd name="connsiteX1" fmla="*/ 2717893 w 2717893"/>
              <a:gd name="connsiteY1" fmla="*/ 2152650 h 2724150"/>
              <a:gd name="connsiteX2" fmla="*/ 566830 w 2717893"/>
              <a:gd name="connsiteY2" fmla="*/ 2724150 h 2724150"/>
              <a:gd name="connsiteX3" fmla="*/ 0 w 2717893"/>
              <a:gd name="connsiteY3" fmla="*/ 589090 h 2724150"/>
              <a:gd name="connsiteX4" fmla="*/ 5479 w 2717893"/>
              <a:gd name="connsiteY4" fmla="*/ 568804 h 272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7893" h="2724150">
                <a:moveTo>
                  <a:pt x="2146393" y="0"/>
                </a:moveTo>
                <a:lnTo>
                  <a:pt x="2717893" y="2152650"/>
                </a:lnTo>
                <a:lnTo>
                  <a:pt x="566830" y="2724150"/>
                </a:lnTo>
                <a:lnTo>
                  <a:pt x="0" y="589090"/>
                </a:lnTo>
                <a:lnTo>
                  <a:pt x="5479" y="56880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606551" y="1870075"/>
            <a:ext cx="2722563" cy="2725738"/>
          </a:xfrm>
          <a:custGeom>
            <a:avLst/>
            <a:gdLst>
              <a:gd name="connsiteX0" fmla="*/ 569913 w 2722563"/>
              <a:gd name="connsiteY0" fmla="*/ 0 h 2725738"/>
              <a:gd name="connsiteX1" fmla="*/ 2722563 w 2722563"/>
              <a:gd name="connsiteY1" fmla="*/ 573088 h 2725738"/>
              <a:gd name="connsiteX2" fmla="*/ 2151063 w 2722563"/>
              <a:gd name="connsiteY2" fmla="*/ 2725738 h 2725738"/>
              <a:gd name="connsiteX3" fmla="*/ 0 w 2722563"/>
              <a:gd name="connsiteY3" fmla="*/ 2154238 h 272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2563" h="2725738">
                <a:moveTo>
                  <a:pt x="569913" y="0"/>
                </a:moveTo>
                <a:lnTo>
                  <a:pt x="2722563" y="573088"/>
                </a:lnTo>
                <a:lnTo>
                  <a:pt x="2151063" y="2725738"/>
                </a:lnTo>
                <a:lnTo>
                  <a:pt x="0" y="215423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552825" y="1563688"/>
            <a:ext cx="2225675" cy="2227263"/>
          </a:xfrm>
          <a:custGeom>
            <a:avLst/>
            <a:gdLst>
              <a:gd name="connsiteX0" fmla="*/ 0 w 2225675"/>
              <a:gd name="connsiteY0" fmla="*/ 0 h 2227263"/>
              <a:gd name="connsiteX1" fmla="*/ 2225675 w 2225675"/>
              <a:gd name="connsiteY1" fmla="*/ 0 h 2227263"/>
              <a:gd name="connsiteX2" fmla="*/ 2225675 w 2225675"/>
              <a:gd name="connsiteY2" fmla="*/ 2227263 h 2227263"/>
              <a:gd name="connsiteX3" fmla="*/ 0 w 2225675"/>
              <a:gd name="connsiteY3" fmla="*/ 2227263 h 2227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5675" h="2227263">
                <a:moveTo>
                  <a:pt x="0" y="0"/>
                </a:moveTo>
                <a:lnTo>
                  <a:pt x="2225675" y="0"/>
                </a:lnTo>
                <a:lnTo>
                  <a:pt x="2225675" y="2227263"/>
                </a:lnTo>
                <a:lnTo>
                  <a:pt x="0" y="222726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-284163" y="1316038"/>
            <a:ext cx="2719388" cy="2722563"/>
          </a:xfrm>
          <a:custGeom>
            <a:avLst/>
            <a:gdLst>
              <a:gd name="connsiteX0" fmla="*/ 2151063 w 2719388"/>
              <a:gd name="connsiteY0" fmla="*/ 0 h 2722563"/>
              <a:gd name="connsiteX1" fmla="*/ 2719388 w 2719388"/>
              <a:gd name="connsiteY1" fmla="*/ 2154238 h 2722563"/>
              <a:gd name="connsiteX2" fmla="*/ 571500 w 2719388"/>
              <a:gd name="connsiteY2" fmla="*/ 2722563 h 2722563"/>
              <a:gd name="connsiteX3" fmla="*/ 0 w 2719388"/>
              <a:gd name="connsiteY3" fmla="*/ 568325 h 2722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9388" h="2722563">
                <a:moveTo>
                  <a:pt x="2151063" y="0"/>
                </a:moveTo>
                <a:lnTo>
                  <a:pt x="2719388" y="2154238"/>
                </a:lnTo>
                <a:lnTo>
                  <a:pt x="571500" y="2722563"/>
                </a:lnTo>
                <a:lnTo>
                  <a:pt x="0" y="56832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174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7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9DDF57A-5827-4FFF-862C-1E30021A234A}"/>
              </a:ext>
            </a:extLst>
          </p:cNvPr>
          <p:cNvSpPr/>
          <p:nvPr userDrawn="1"/>
        </p:nvSpPr>
        <p:spPr>
          <a:xfrm>
            <a:off x="5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06438" y="1957389"/>
            <a:ext cx="2289175" cy="2295525"/>
          </a:xfrm>
          <a:custGeom>
            <a:avLst/>
            <a:gdLst>
              <a:gd name="connsiteX0" fmla="*/ 0 w 2289175"/>
              <a:gd name="connsiteY0" fmla="*/ 0 h 2295525"/>
              <a:gd name="connsiteX1" fmla="*/ 2289175 w 2289175"/>
              <a:gd name="connsiteY1" fmla="*/ 0 h 2295525"/>
              <a:gd name="connsiteX2" fmla="*/ 2289175 w 2289175"/>
              <a:gd name="connsiteY2" fmla="*/ 2295525 h 2295525"/>
              <a:gd name="connsiteX3" fmla="*/ 0 w 2289175"/>
              <a:gd name="connsiteY3" fmla="*/ 2295525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89175" h="2295525">
                <a:moveTo>
                  <a:pt x="0" y="0"/>
                </a:moveTo>
                <a:lnTo>
                  <a:pt x="2289175" y="0"/>
                </a:lnTo>
                <a:lnTo>
                  <a:pt x="2289175" y="2295525"/>
                </a:lnTo>
                <a:lnTo>
                  <a:pt x="0" y="229552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484438" y="1104900"/>
            <a:ext cx="2371725" cy="1803400"/>
          </a:xfrm>
          <a:custGeom>
            <a:avLst/>
            <a:gdLst>
              <a:gd name="connsiteX0" fmla="*/ 0 w 2371725"/>
              <a:gd name="connsiteY0" fmla="*/ 0 h 1803400"/>
              <a:gd name="connsiteX1" fmla="*/ 2371725 w 2371725"/>
              <a:gd name="connsiteY1" fmla="*/ 0 h 1803400"/>
              <a:gd name="connsiteX2" fmla="*/ 2371725 w 2371725"/>
              <a:gd name="connsiteY2" fmla="*/ 1803400 h 1803400"/>
              <a:gd name="connsiteX3" fmla="*/ 0 w 2371725"/>
              <a:gd name="connsiteY3" fmla="*/ 1803400 h 180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71725" h="1803400">
                <a:moveTo>
                  <a:pt x="0" y="0"/>
                </a:moveTo>
                <a:lnTo>
                  <a:pt x="2371725" y="0"/>
                </a:lnTo>
                <a:lnTo>
                  <a:pt x="2371725" y="1803400"/>
                </a:lnTo>
                <a:lnTo>
                  <a:pt x="0" y="18034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235575" y="2000250"/>
            <a:ext cx="1506538" cy="1506538"/>
          </a:xfrm>
          <a:custGeom>
            <a:avLst/>
            <a:gdLst>
              <a:gd name="connsiteX0" fmla="*/ 0 w 1506538"/>
              <a:gd name="connsiteY0" fmla="*/ 0 h 1506538"/>
              <a:gd name="connsiteX1" fmla="*/ 1506538 w 1506538"/>
              <a:gd name="connsiteY1" fmla="*/ 0 h 1506538"/>
              <a:gd name="connsiteX2" fmla="*/ 1506538 w 1506538"/>
              <a:gd name="connsiteY2" fmla="*/ 1506538 h 1506538"/>
              <a:gd name="connsiteX3" fmla="*/ 0 w 1506538"/>
              <a:gd name="connsiteY3" fmla="*/ 1506538 h 1506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06538" h="1506538">
                <a:moveTo>
                  <a:pt x="0" y="0"/>
                </a:moveTo>
                <a:lnTo>
                  <a:pt x="1506538" y="0"/>
                </a:lnTo>
                <a:lnTo>
                  <a:pt x="1506538" y="1506538"/>
                </a:lnTo>
                <a:lnTo>
                  <a:pt x="0" y="150653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417888" y="3074989"/>
            <a:ext cx="2332038" cy="2333625"/>
          </a:xfrm>
          <a:custGeom>
            <a:avLst/>
            <a:gdLst>
              <a:gd name="connsiteX0" fmla="*/ 0 w 2332038"/>
              <a:gd name="connsiteY0" fmla="*/ 0 h 2333625"/>
              <a:gd name="connsiteX1" fmla="*/ 2332038 w 2332038"/>
              <a:gd name="connsiteY1" fmla="*/ 0 h 2333625"/>
              <a:gd name="connsiteX2" fmla="*/ 2332038 w 2332038"/>
              <a:gd name="connsiteY2" fmla="*/ 2333625 h 2333625"/>
              <a:gd name="connsiteX3" fmla="*/ 0 w 2332038"/>
              <a:gd name="connsiteY3" fmla="*/ 2333625 h 2333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32038" h="2333625">
                <a:moveTo>
                  <a:pt x="0" y="0"/>
                </a:moveTo>
                <a:lnTo>
                  <a:pt x="2332038" y="0"/>
                </a:lnTo>
                <a:lnTo>
                  <a:pt x="2332038" y="2333625"/>
                </a:lnTo>
                <a:lnTo>
                  <a:pt x="0" y="233362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146800" y="3090864"/>
            <a:ext cx="1941513" cy="1946275"/>
          </a:xfrm>
          <a:custGeom>
            <a:avLst/>
            <a:gdLst>
              <a:gd name="connsiteX0" fmla="*/ 0 w 1941513"/>
              <a:gd name="connsiteY0" fmla="*/ 0 h 1946275"/>
              <a:gd name="connsiteX1" fmla="*/ 1941513 w 1941513"/>
              <a:gd name="connsiteY1" fmla="*/ 0 h 1946275"/>
              <a:gd name="connsiteX2" fmla="*/ 1941513 w 1941513"/>
              <a:gd name="connsiteY2" fmla="*/ 1946275 h 1946275"/>
              <a:gd name="connsiteX3" fmla="*/ 0 w 1941513"/>
              <a:gd name="connsiteY3" fmla="*/ 1946275 h 194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1513" h="1946275">
                <a:moveTo>
                  <a:pt x="0" y="0"/>
                </a:moveTo>
                <a:lnTo>
                  <a:pt x="1941513" y="0"/>
                </a:lnTo>
                <a:lnTo>
                  <a:pt x="1941513" y="1946275"/>
                </a:lnTo>
                <a:lnTo>
                  <a:pt x="0" y="194627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531100" y="2000250"/>
            <a:ext cx="1587500" cy="1589088"/>
          </a:xfrm>
          <a:custGeom>
            <a:avLst/>
            <a:gdLst>
              <a:gd name="connsiteX0" fmla="*/ 0 w 1587500"/>
              <a:gd name="connsiteY0" fmla="*/ 0 h 1589088"/>
              <a:gd name="connsiteX1" fmla="*/ 1587500 w 1587500"/>
              <a:gd name="connsiteY1" fmla="*/ 0 h 1589088"/>
              <a:gd name="connsiteX2" fmla="*/ 1587500 w 1587500"/>
              <a:gd name="connsiteY2" fmla="*/ 1589088 h 1589088"/>
              <a:gd name="connsiteX3" fmla="*/ 0 w 1587500"/>
              <a:gd name="connsiteY3" fmla="*/ 1589088 h 158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87500" h="1589088">
                <a:moveTo>
                  <a:pt x="0" y="0"/>
                </a:moveTo>
                <a:lnTo>
                  <a:pt x="1587500" y="0"/>
                </a:lnTo>
                <a:lnTo>
                  <a:pt x="1587500" y="1589088"/>
                </a:lnTo>
                <a:lnTo>
                  <a:pt x="0" y="158908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855075" y="1520826"/>
            <a:ext cx="2605088" cy="2608263"/>
          </a:xfrm>
          <a:custGeom>
            <a:avLst/>
            <a:gdLst>
              <a:gd name="connsiteX0" fmla="*/ 0 w 2605088"/>
              <a:gd name="connsiteY0" fmla="*/ 0 h 2608263"/>
              <a:gd name="connsiteX1" fmla="*/ 2605088 w 2605088"/>
              <a:gd name="connsiteY1" fmla="*/ 0 h 2608263"/>
              <a:gd name="connsiteX2" fmla="*/ 2605088 w 2605088"/>
              <a:gd name="connsiteY2" fmla="*/ 2608263 h 2608263"/>
              <a:gd name="connsiteX3" fmla="*/ 0 w 2605088"/>
              <a:gd name="connsiteY3" fmla="*/ 2608263 h 260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05088" h="2608263">
                <a:moveTo>
                  <a:pt x="0" y="0"/>
                </a:moveTo>
                <a:lnTo>
                  <a:pt x="2605088" y="0"/>
                </a:lnTo>
                <a:lnTo>
                  <a:pt x="2605088" y="2608263"/>
                </a:lnTo>
                <a:lnTo>
                  <a:pt x="0" y="260826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686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8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9DDF57A-5827-4FFF-862C-1E30021A234A}"/>
              </a:ext>
            </a:extLst>
          </p:cNvPr>
          <p:cNvSpPr/>
          <p:nvPr userDrawn="1"/>
        </p:nvSpPr>
        <p:spPr>
          <a:xfrm>
            <a:off x="50" y="0"/>
            <a:ext cx="12192000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DE8B928B-F50F-4540-A057-83B6848C065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943872" y="0"/>
            <a:ext cx="6556376" cy="6858000"/>
          </a:xfrm>
          <a:custGeom>
            <a:avLst/>
            <a:gdLst>
              <a:gd name="connsiteX0" fmla="*/ 0 w 6556376"/>
              <a:gd name="connsiteY0" fmla="*/ 3896162 h 6858000"/>
              <a:gd name="connsiteX1" fmla="*/ 1527175 w 6556376"/>
              <a:gd name="connsiteY1" fmla="*/ 3896162 h 6858000"/>
              <a:gd name="connsiteX2" fmla="*/ 2338388 w 6556376"/>
              <a:gd name="connsiteY2" fmla="*/ 6858000 h 6858000"/>
              <a:gd name="connsiteX3" fmla="*/ 811213 w 6556376"/>
              <a:gd name="connsiteY3" fmla="*/ 6858000 h 6858000"/>
              <a:gd name="connsiteX4" fmla="*/ 1262063 w 6556376"/>
              <a:gd name="connsiteY4" fmla="*/ 2301206 h 6858000"/>
              <a:gd name="connsiteX5" fmla="*/ 2789238 w 6556376"/>
              <a:gd name="connsiteY5" fmla="*/ 2301206 h 6858000"/>
              <a:gd name="connsiteX6" fmla="*/ 3822701 w 6556376"/>
              <a:gd name="connsiteY6" fmla="*/ 6077824 h 6858000"/>
              <a:gd name="connsiteX7" fmla="*/ 2295525 w 6556376"/>
              <a:gd name="connsiteY7" fmla="*/ 6077824 h 6858000"/>
              <a:gd name="connsiteX8" fmla="*/ 2651125 w 6556376"/>
              <a:gd name="connsiteY8" fmla="*/ 1264640 h 6858000"/>
              <a:gd name="connsiteX9" fmla="*/ 4176713 w 6556376"/>
              <a:gd name="connsiteY9" fmla="*/ 1264640 h 6858000"/>
              <a:gd name="connsiteX10" fmla="*/ 5708650 w 6556376"/>
              <a:gd name="connsiteY10" fmla="*/ 6857999 h 6858000"/>
              <a:gd name="connsiteX11" fmla="*/ 4183063 w 6556376"/>
              <a:gd name="connsiteY11" fmla="*/ 6857999 h 6858000"/>
              <a:gd name="connsiteX12" fmla="*/ 3998913 w 6556376"/>
              <a:gd name="connsiteY12" fmla="*/ 0 h 6858000"/>
              <a:gd name="connsiteX13" fmla="*/ 5526088 w 6556376"/>
              <a:gd name="connsiteY13" fmla="*/ 0 h 6858000"/>
              <a:gd name="connsiteX14" fmla="*/ 6556376 w 6556376"/>
              <a:gd name="connsiteY14" fmla="*/ 3756170 h 6858000"/>
              <a:gd name="connsiteX15" fmla="*/ 5030788 w 6556376"/>
              <a:gd name="connsiteY15" fmla="*/ 375617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556376" h="6858000">
                <a:moveTo>
                  <a:pt x="0" y="3896162"/>
                </a:moveTo>
                <a:lnTo>
                  <a:pt x="1527175" y="3896162"/>
                </a:lnTo>
                <a:lnTo>
                  <a:pt x="2338388" y="6858000"/>
                </a:lnTo>
                <a:lnTo>
                  <a:pt x="811213" y="6858000"/>
                </a:lnTo>
                <a:close/>
                <a:moveTo>
                  <a:pt x="1262063" y="2301206"/>
                </a:moveTo>
                <a:lnTo>
                  <a:pt x="2789238" y="2301206"/>
                </a:lnTo>
                <a:lnTo>
                  <a:pt x="3822701" y="6077824"/>
                </a:lnTo>
                <a:lnTo>
                  <a:pt x="2295525" y="6077824"/>
                </a:lnTo>
                <a:close/>
                <a:moveTo>
                  <a:pt x="2651125" y="1264640"/>
                </a:moveTo>
                <a:lnTo>
                  <a:pt x="4176713" y="1264640"/>
                </a:lnTo>
                <a:lnTo>
                  <a:pt x="5708650" y="6857999"/>
                </a:lnTo>
                <a:lnTo>
                  <a:pt x="4183063" y="6857999"/>
                </a:lnTo>
                <a:close/>
                <a:moveTo>
                  <a:pt x="3998913" y="0"/>
                </a:moveTo>
                <a:lnTo>
                  <a:pt x="5526088" y="0"/>
                </a:lnTo>
                <a:lnTo>
                  <a:pt x="6556376" y="3756170"/>
                </a:lnTo>
                <a:lnTo>
                  <a:pt x="5030788" y="375617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FontTx/>
              <a:buNone/>
              <a:defRPr sz="12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 dirty="0"/>
              <a:t>Picture</a:t>
            </a:r>
          </a:p>
        </p:txBody>
      </p:sp>
    </p:spTree>
    <p:extLst>
      <p:ext uri="{BB962C8B-B14F-4D97-AF65-F5344CB8AC3E}">
        <p14:creationId xmlns:p14="http://schemas.microsoft.com/office/powerpoint/2010/main" val="23595071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9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63130" y="-1"/>
            <a:ext cx="6788538" cy="6858001"/>
          </a:xfrm>
          <a:custGeom>
            <a:avLst/>
            <a:gdLst>
              <a:gd name="connsiteX0" fmla="*/ 589916 w 6788538"/>
              <a:gd name="connsiteY0" fmla="*/ 3507470 h 6858001"/>
              <a:gd name="connsiteX1" fmla="*/ 1229930 w 6788538"/>
              <a:gd name="connsiteY1" fmla="*/ 3971164 h 6858001"/>
              <a:gd name="connsiteX2" fmla="*/ 2003787 w 6788538"/>
              <a:gd name="connsiteY2" fmla="*/ 6858001 h 6858001"/>
              <a:gd name="connsiteX3" fmla="*/ 709064 w 6788538"/>
              <a:gd name="connsiteY3" fmla="*/ 6858001 h 6858001"/>
              <a:gd name="connsiteX4" fmla="*/ 21521 w 6788538"/>
              <a:gd name="connsiteY4" fmla="*/ 4295561 h 6858001"/>
              <a:gd name="connsiteX5" fmla="*/ 465001 w 6788538"/>
              <a:gd name="connsiteY5" fmla="*/ 3527722 h 6858001"/>
              <a:gd name="connsiteX6" fmla="*/ 589916 w 6788538"/>
              <a:gd name="connsiteY6" fmla="*/ 3507470 h 6858001"/>
              <a:gd name="connsiteX7" fmla="*/ 1662397 w 6788538"/>
              <a:gd name="connsiteY7" fmla="*/ 2239684 h 6858001"/>
              <a:gd name="connsiteX8" fmla="*/ 2302157 w 6788538"/>
              <a:gd name="connsiteY8" fmla="*/ 2703373 h 6858001"/>
              <a:gd name="connsiteX9" fmla="*/ 3417856 w 6788538"/>
              <a:gd name="connsiteY9" fmla="*/ 6858001 h 6858001"/>
              <a:gd name="connsiteX10" fmla="*/ 2120670 w 6788538"/>
              <a:gd name="connsiteY10" fmla="*/ 6858001 h 6858001"/>
              <a:gd name="connsiteX11" fmla="*/ 1094228 w 6788538"/>
              <a:gd name="connsiteY11" fmla="*/ 3027768 h 6858001"/>
              <a:gd name="connsiteX12" fmla="*/ 1537532 w 6788538"/>
              <a:gd name="connsiteY12" fmla="*/ 2259935 h 6858001"/>
              <a:gd name="connsiteX13" fmla="*/ 1662397 w 6788538"/>
              <a:gd name="connsiteY13" fmla="*/ 2239684 h 6858001"/>
              <a:gd name="connsiteX14" fmla="*/ 2600875 w 6788538"/>
              <a:gd name="connsiteY14" fmla="*/ 185436 h 6858001"/>
              <a:gd name="connsiteX15" fmla="*/ 3242654 w 6788538"/>
              <a:gd name="connsiteY15" fmla="*/ 649178 h 6858001"/>
              <a:gd name="connsiteX16" fmla="*/ 4905854 w 6788538"/>
              <a:gd name="connsiteY16" fmla="*/ 6858001 h 6858001"/>
              <a:gd name="connsiteX17" fmla="*/ 3608618 w 6788538"/>
              <a:gd name="connsiteY17" fmla="*/ 6858001 h 6858001"/>
              <a:gd name="connsiteX18" fmla="*/ 2031702 w 6788538"/>
              <a:gd name="connsiteY18" fmla="*/ 973608 h 6858001"/>
              <a:gd name="connsiteX19" fmla="*/ 2475023 w 6788538"/>
              <a:gd name="connsiteY19" fmla="*/ 205690 h 6858001"/>
              <a:gd name="connsiteX20" fmla="*/ 2600875 w 6788538"/>
              <a:gd name="connsiteY20" fmla="*/ 185436 h 6858001"/>
              <a:gd name="connsiteX21" fmla="*/ 4674633 w 6788538"/>
              <a:gd name="connsiteY21" fmla="*/ 0 h 6858001"/>
              <a:gd name="connsiteX22" fmla="*/ 5972321 w 6788538"/>
              <a:gd name="connsiteY22" fmla="*/ 0 h 6858001"/>
              <a:gd name="connsiteX23" fmla="*/ 6767006 w 6788538"/>
              <a:gd name="connsiteY23" fmla="*/ 2976123 h 6858001"/>
              <a:gd name="connsiteX24" fmla="*/ 6326506 w 6788538"/>
              <a:gd name="connsiteY24" fmla="*/ 3743962 h 6858001"/>
              <a:gd name="connsiteX25" fmla="*/ 5558609 w 6788538"/>
              <a:gd name="connsiteY25" fmla="*/ 3300521 h 6858001"/>
              <a:gd name="connsiteX26" fmla="*/ 3221240 w 6788538"/>
              <a:gd name="connsiteY26" fmla="*/ 0 h 6858001"/>
              <a:gd name="connsiteX27" fmla="*/ 4519029 w 6788538"/>
              <a:gd name="connsiteY27" fmla="*/ 0 h 6858001"/>
              <a:gd name="connsiteX28" fmla="*/ 5980531 w 6788538"/>
              <a:gd name="connsiteY28" fmla="*/ 5459574 h 6858001"/>
              <a:gd name="connsiteX29" fmla="*/ 5539997 w 6788538"/>
              <a:gd name="connsiteY29" fmla="*/ 6224628 h 6858001"/>
              <a:gd name="connsiteX30" fmla="*/ 4772039 w 6788538"/>
              <a:gd name="connsiteY30" fmla="*/ 5784052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788538" h="6858001">
                <a:moveTo>
                  <a:pt x="589916" y="3507470"/>
                </a:moveTo>
                <a:cubicBezTo>
                  <a:pt x="879973" y="3490381"/>
                  <a:pt x="1151800" y="3679504"/>
                  <a:pt x="1229930" y="3971164"/>
                </a:cubicBezTo>
                <a:lnTo>
                  <a:pt x="2003787" y="6858001"/>
                </a:lnTo>
                <a:cubicBezTo>
                  <a:pt x="2003787" y="6858001"/>
                  <a:pt x="2003787" y="6858001"/>
                  <a:pt x="709064" y="6858001"/>
                </a:cubicBezTo>
                <a:cubicBezTo>
                  <a:pt x="709064" y="6858001"/>
                  <a:pt x="709064" y="6858001"/>
                  <a:pt x="21521" y="4295561"/>
                </a:cubicBezTo>
                <a:cubicBezTo>
                  <a:pt x="-67770" y="3962235"/>
                  <a:pt x="128671" y="3617005"/>
                  <a:pt x="465001" y="3527722"/>
                </a:cubicBezTo>
                <a:cubicBezTo>
                  <a:pt x="506670" y="3516561"/>
                  <a:pt x="548479" y="3509912"/>
                  <a:pt x="589916" y="3507470"/>
                </a:cubicBezTo>
                <a:close/>
                <a:moveTo>
                  <a:pt x="1662397" y="2239684"/>
                </a:moveTo>
                <a:cubicBezTo>
                  <a:pt x="1952340" y="2222594"/>
                  <a:pt x="2224058" y="2411716"/>
                  <a:pt x="2302157" y="2703373"/>
                </a:cubicBezTo>
                <a:lnTo>
                  <a:pt x="3417856" y="6858001"/>
                </a:lnTo>
                <a:cubicBezTo>
                  <a:pt x="3417856" y="6858001"/>
                  <a:pt x="3417856" y="6858001"/>
                  <a:pt x="2120670" y="6858001"/>
                </a:cubicBezTo>
                <a:cubicBezTo>
                  <a:pt x="2120670" y="6858001"/>
                  <a:pt x="2120670" y="6858001"/>
                  <a:pt x="1094228" y="3027768"/>
                </a:cubicBezTo>
                <a:cubicBezTo>
                  <a:pt x="1004972" y="2694445"/>
                  <a:pt x="1201335" y="2349218"/>
                  <a:pt x="1537532" y="2259935"/>
                </a:cubicBezTo>
                <a:cubicBezTo>
                  <a:pt x="1579185" y="2248775"/>
                  <a:pt x="1620977" y="2242125"/>
                  <a:pt x="1662397" y="2239684"/>
                </a:cubicBezTo>
                <a:close/>
                <a:moveTo>
                  <a:pt x="2600875" y="185436"/>
                </a:moveTo>
                <a:cubicBezTo>
                  <a:pt x="2892822" y="168345"/>
                  <a:pt x="3164552" y="357488"/>
                  <a:pt x="3242654" y="649178"/>
                </a:cubicBezTo>
                <a:lnTo>
                  <a:pt x="4905854" y="6858001"/>
                </a:lnTo>
                <a:cubicBezTo>
                  <a:pt x="4905854" y="6858001"/>
                  <a:pt x="4905854" y="6858001"/>
                  <a:pt x="3608618" y="6858001"/>
                </a:cubicBezTo>
                <a:cubicBezTo>
                  <a:pt x="3608618" y="6858001"/>
                  <a:pt x="3608618" y="6858001"/>
                  <a:pt x="2031702" y="973608"/>
                </a:cubicBezTo>
                <a:cubicBezTo>
                  <a:pt x="1942442" y="640248"/>
                  <a:pt x="2141788" y="294983"/>
                  <a:pt x="2475023" y="205690"/>
                </a:cubicBezTo>
                <a:cubicBezTo>
                  <a:pt x="2517049" y="194528"/>
                  <a:pt x="2559169" y="187878"/>
                  <a:pt x="2600875" y="185436"/>
                </a:cubicBezTo>
                <a:close/>
                <a:moveTo>
                  <a:pt x="4674633" y="0"/>
                </a:moveTo>
                <a:cubicBezTo>
                  <a:pt x="4674633" y="0"/>
                  <a:pt x="4674633" y="0"/>
                  <a:pt x="5972321" y="0"/>
                </a:cubicBezTo>
                <a:cubicBezTo>
                  <a:pt x="5972321" y="0"/>
                  <a:pt x="5972321" y="0"/>
                  <a:pt x="6767006" y="2976123"/>
                </a:cubicBezTo>
                <a:cubicBezTo>
                  <a:pt x="6856296" y="3309449"/>
                  <a:pt x="6659857" y="3651703"/>
                  <a:pt x="6326506" y="3743962"/>
                </a:cubicBezTo>
                <a:cubicBezTo>
                  <a:pt x="5990179" y="3833246"/>
                  <a:pt x="5647899" y="3633846"/>
                  <a:pt x="5558609" y="3300521"/>
                </a:cubicBezTo>
                <a:close/>
                <a:moveTo>
                  <a:pt x="3221240" y="0"/>
                </a:moveTo>
                <a:cubicBezTo>
                  <a:pt x="3221240" y="0"/>
                  <a:pt x="3221240" y="0"/>
                  <a:pt x="4519029" y="0"/>
                </a:cubicBezTo>
                <a:cubicBezTo>
                  <a:pt x="4519029" y="0"/>
                  <a:pt x="4519029" y="0"/>
                  <a:pt x="5980531" y="5459574"/>
                </a:cubicBezTo>
                <a:cubicBezTo>
                  <a:pt x="6069828" y="5792983"/>
                  <a:pt x="5873374" y="6135322"/>
                  <a:pt x="5539997" y="6224628"/>
                </a:cubicBezTo>
                <a:cubicBezTo>
                  <a:pt x="5203643" y="6316911"/>
                  <a:pt x="4861336" y="6117461"/>
                  <a:pt x="4772039" y="5784052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323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0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" y="2"/>
            <a:ext cx="4019393" cy="2238801"/>
          </a:xfrm>
          <a:custGeom>
            <a:avLst/>
            <a:gdLst>
              <a:gd name="connsiteX0" fmla="*/ 0 w 4019393"/>
              <a:gd name="connsiteY0" fmla="*/ 0 h 2238801"/>
              <a:gd name="connsiteX1" fmla="*/ 4019393 w 4019393"/>
              <a:gd name="connsiteY1" fmla="*/ 0 h 2238801"/>
              <a:gd name="connsiteX2" fmla="*/ 4019393 w 4019393"/>
              <a:gd name="connsiteY2" fmla="*/ 2238801 h 2238801"/>
              <a:gd name="connsiteX3" fmla="*/ 0 w 4019393"/>
              <a:gd name="connsiteY3" fmla="*/ 2238801 h 223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9393" h="2238801">
                <a:moveTo>
                  <a:pt x="0" y="0"/>
                </a:moveTo>
                <a:lnTo>
                  <a:pt x="4019393" y="0"/>
                </a:lnTo>
                <a:lnTo>
                  <a:pt x="4019393" y="2238801"/>
                </a:lnTo>
                <a:lnTo>
                  <a:pt x="0" y="223880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87093" y="2"/>
            <a:ext cx="4019393" cy="2238801"/>
          </a:xfrm>
          <a:custGeom>
            <a:avLst/>
            <a:gdLst>
              <a:gd name="connsiteX0" fmla="*/ 0 w 4019393"/>
              <a:gd name="connsiteY0" fmla="*/ 0 h 2238801"/>
              <a:gd name="connsiteX1" fmla="*/ 4019393 w 4019393"/>
              <a:gd name="connsiteY1" fmla="*/ 0 h 2238801"/>
              <a:gd name="connsiteX2" fmla="*/ 4019393 w 4019393"/>
              <a:gd name="connsiteY2" fmla="*/ 2238801 h 2238801"/>
              <a:gd name="connsiteX3" fmla="*/ 0 w 4019393"/>
              <a:gd name="connsiteY3" fmla="*/ 2238801 h 223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9393" h="2238801">
                <a:moveTo>
                  <a:pt x="0" y="0"/>
                </a:moveTo>
                <a:lnTo>
                  <a:pt x="4019393" y="0"/>
                </a:lnTo>
                <a:lnTo>
                  <a:pt x="4019393" y="2238801"/>
                </a:lnTo>
                <a:lnTo>
                  <a:pt x="0" y="223880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75757" y="2"/>
            <a:ext cx="4016244" cy="2238801"/>
          </a:xfrm>
          <a:custGeom>
            <a:avLst/>
            <a:gdLst>
              <a:gd name="connsiteX0" fmla="*/ 0 w 4016244"/>
              <a:gd name="connsiteY0" fmla="*/ 0 h 2238801"/>
              <a:gd name="connsiteX1" fmla="*/ 4016244 w 4016244"/>
              <a:gd name="connsiteY1" fmla="*/ 0 h 2238801"/>
              <a:gd name="connsiteX2" fmla="*/ 4016244 w 4016244"/>
              <a:gd name="connsiteY2" fmla="*/ 2238801 h 2238801"/>
              <a:gd name="connsiteX3" fmla="*/ 0 w 4016244"/>
              <a:gd name="connsiteY3" fmla="*/ 2238801 h 223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6244" h="2238801">
                <a:moveTo>
                  <a:pt x="0" y="0"/>
                </a:moveTo>
                <a:lnTo>
                  <a:pt x="4016244" y="0"/>
                </a:lnTo>
                <a:lnTo>
                  <a:pt x="4016244" y="2238801"/>
                </a:lnTo>
                <a:lnTo>
                  <a:pt x="0" y="223880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175757" y="2309601"/>
            <a:ext cx="4016244" cy="2238801"/>
          </a:xfrm>
          <a:custGeom>
            <a:avLst/>
            <a:gdLst>
              <a:gd name="connsiteX0" fmla="*/ 0 w 4016244"/>
              <a:gd name="connsiteY0" fmla="*/ 0 h 2238801"/>
              <a:gd name="connsiteX1" fmla="*/ 4016244 w 4016244"/>
              <a:gd name="connsiteY1" fmla="*/ 0 h 2238801"/>
              <a:gd name="connsiteX2" fmla="*/ 4016244 w 4016244"/>
              <a:gd name="connsiteY2" fmla="*/ 2238801 h 2238801"/>
              <a:gd name="connsiteX3" fmla="*/ 0 w 4016244"/>
              <a:gd name="connsiteY3" fmla="*/ 2238801 h 223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6244" h="2238801">
                <a:moveTo>
                  <a:pt x="0" y="0"/>
                </a:moveTo>
                <a:lnTo>
                  <a:pt x="4016244" y="0"/>
                </a:lnTo>
                <a:lnTo>
                  <a:pt x="4016244" y="2238801"/>
                </a:lnTo>
                <a:lnTo>
                  <a:pt x="0" y="223880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87093" y="2309601"/>
            <a:ext cx="4019393" cy="2238801"/>
          </a:xfrm>
          <a:custGeom>
            <a:avLst/>
            <a:gdLst>
              <a:gd name="connsiteX0" fmla="*/ 0 w 4019393"/>
              <a:gd name="connsiteY0" fmla="*/ 0 h 2238801"/>
              <a:gd name="connsiteX1" fmla="*/ 4019393 w 4019393"/>
              <a:gd name="connsiteY1" fmla="*/ 0 h 2238801"/>
              <a:gd name="connsiteX2" fmla="*/ 4019393 w 4019393"/>
              <a:gd name="connsiteY2" fmla="*/ 2238801 h 2238801"/>
              <a:gd name="connsiteX3" fmla="*/ 0 w 4019393"/>
              <a:gd name="connsiteY3" fmla="*/ 2238801 h 223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9393" h="2238801">
                <a:moveTo>
                  <a:pt x="0" y="0"/>
                </a:moveTo>
                <a:lnTo>
                  <a:pt x="4019393" y="0"/>
                </a:lnTo>
                <a:lnTo>
                  <a:pt x="4019393" y="2238801"/>
                </a:lnTo>
                <a:lnTo>
                  <a:pt x="0" y="223880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2" y="4619201"/>
            <a:ext cx="4019393" cy="2238801"/>
          </a:xfrm>
          <a:custGeom>
            <a:avLst/>
            <a:gdLst>
              <a:gd name="connsiteX0" fmla="*/ 0 w 4019393"/>
              <a:gd name="connsiteY0" fmla="*/ 0 h 2238801"/>
              <a:gd name="connsiteX1" fmla="*/ 4019393 w 4019393"/>
              <a:gd name="connsiteY1" fmla="*/ 0 h 2238801"/>
              <a:gd name="connsiteX2" fmla="*/ 4019393 w 4019393"/>
              <a:gd name="connsiteY2" fmla="*/ 2238801 h 2238801"/>
              <a:gd name="connsiteX3" fmla="*/ 0 w 4019393"/>
              <a:gd name="connsiteY3" fmla="*/ 2238801 h 223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9393" h="2238801">
                <a:moveTo>
                  <a:pt x="0" y="0"/>
                </a:moveTo>
                <a:lnTo>
                  <a:pt x="4019393" y="0"/>
                </a:lnTo>
                <a:lnTo>
                  <a:pt x="4019393" y="2238801"/>
                </a:lnTo>
                <a:lnTo>
                  <a:pt x="0" y="223880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087093" y="4619201"/>
            <a:ext cx="4019393" cy="2238801"/>
          </a:xfrm>
          <a:custGeom>
            <a:avLst/>
            <a:gdLst>
              <a:gd name="connsiteX0" fmla="*/ 0 w 4019393"/>
              <a:gd name="connsiteY0" fmla="*/ 0 h 2238801"/>
              <a:gd name="connsiteX1" fmla="*/ 4019393 w 4019393"/>
              <a:gd name="connsiteY1" fmla="*/ 0 h 2238801"/>
              <a:gd name="connsiteX2" fmla="*/ 4019393 w 4019393"/>
              <a:gd name="connsiteY2" fmla="*/ 2238801 h 2238801"/>
              <a:gd name="connsiteX3" fmla="*/ 0 w 4019393"/>
              <a:gd name="connsiteY3" fmla="*/ 2238801 h 223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9393" h="2238801">
                <a:moveTo>
                  <a:pt x="0" y="0"/>
                </a:moveTo>
                <a:lnTo>
                  <a:pt x="4019393" y="0"/>
                </a:lnTo>
                <a:lnTo>
                  <a:pt x="4019393" y="2238801"/>
                </a:lnTo>
                <a:lnTo>
                  <a:pt x="0" y="223880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75757" y="4619201"/>
            <a:ext cx="4016244" cy="2238801"/>
          </a:xfrm>
          <a:custGeom>
            <a:avLst/>
            <a:gdLst>
              <a:gd name="connsiteX0" fmla="*/ 0 w 4016244"/>
              <a:gd name="connsiteY0" fmla="*/ 0 h 2238801"/>
              <a:gd name="connsiteX1" fmla="*/ 4016244 w 4016244"/>
              <a:gd name="connsiteY1" fmla="*/ 0 h 2238801"/>
              <a:gd name="connsiteX2" fmla="*/ 4016244 w 4016244"/>
              <a:gd name="connsiteY2" fmla="*/ 2238801 h 2238801"/>
              <a:gd name="connsiteX3" fmla="*/ 0 w 4016244"/>
              <a:gd name="connsiteY3" fmla="*/ 2238801 h 223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6244" h="2238801">
                <a:moveTo>
                  <a:pt x="0" y="0"/>
                </a:moveTo>
                <a:lnTo>
                  <a:pt x="4016244" y="0"/>
                </a:lnTo>
                <a:lnTo>
                  <a:pt x="4016244" y="2238801"/>
                </a:lnTo>
                <a:lnTo>
                  <a:pt x="0" y="223880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115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2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B54FAF6-1B06-4332-9809-C4C92E230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8677" y="3976688"/>
            <a:ext cx="1954213" cy="1957387"/>
          </a:xfrm>
          <a:custGeom>
            <a:avLst/>
            <a:gdLst>
              <a:gd name="connsiteX0" fmla="*/ 0 w 1954213"/>
              <a:gd name="connsiteY0" fmla="*/ 0 h 1957387"/>
              <a:gd name="connsiteX1" fmla="*/ 1954213 w 1954213"/>
              <a:gd name="connsiteY1" fmla="*/ 0 h 1957387"/>
              <a:gd name="connsiteX2" fmla="*/ 1954213 w 1954213"/>
              <a:gd name="connsiteY2" fmla="*/ 1957387 h 1957387"/>
              <a:gd name="connsiteX3" fmla="*/ 0 w 1954213"/>
              <a:gd name="connsiteY3" fmla="*/ 1957387 h 19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4213" h="1957387">
                <a:moveTo>
                  <a:pt x="0" y="0"/>
                </a:moveTo>
                <a:lnTo>
                  <a:pt x="1954213" y="0"/>
                </a:lnTo>
                <a:lnTo>
                  <a:pt x="1954213" y="1957387"/>
                </a:lnTo>
                <a:lnTo>
                  <a:pt x="0" y="195738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118102" y="3976688"/>
            <a:ext cx="1958975" cy="1957387"/>
          </a:xfrm>
          <a:custGeom>
            <a:avLst/>
            <a:gdLst>
              <a:gd name="connsiteX0" fmla="*/ 0 w 1958975"/>
              <a:gd name="connsiteY0" fmla="*/ 0 h 1957387"/>
              <a:gd name="connsiteX1" fmla="*/ 1958975 w 1958975"/>
              <a:gd name="connsiteY1" fmla="*/ 0 h 1957387"/>
              <a:gd name="connsiteX2" fmla="*/ 1958975 w 1958975"/>
              <a:gd name="connsiteY2" fmla="*/ 1957387 h 1957387"/>
              <a:gd name="connsiteX3" fmla="*/ 0 w 1958975"/>
              <a:gd name="connsiteY3" fmla="*/ 1957387 h 19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8975" h="1957387">
                <a:moveTo>
                  <a:pt x="0" y="0"/>
                </a:moveTo>
                <a:lnTo>
                  <a:pt x="1958975" y="0"/>
                </a:lnTo>
                <a:lnTo>
                  <a:pt x="1958975" y="1957387"/>
                </a:lnTo>
                <a:lnTo>
                  <a:pt x="0" y="195738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062288" y="3976688"/>
            <a:ext cx="1957388" cy="1957387"/>
          </a:xfrm>
          <a:custGeom>
            <a:avLst/>
            <a:gdLst>
              <a:gd name="connsiteX0" fmla="*/ 0 w 1957388"/>
              <a:gd name="connsiteY0" fmla="*/ 0 h 1957387"/>
              <a:gd name="connsiteX1" fmla="*/ 1957388 w 1957388"/>
              <a:gd name="connsiteY1" fmla="*/ 0 h 1957387"/>
              <a:gd name="connsiteX2" fmla="*/ 1957388 w 1957388"/>
              <a:gd name="connsiteY2" fmla="*/ 1957387 h 1957387"/>
              <a:gd name="connsiteX3" fmla="*/ 0 w 1957388"/>
              <a:gd name="connsiteY3" fmla="*/ 1957387 h 19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7388" h="1957387">
                <a:moveTo>
                  <a:pt x="0" y="0"/>
                </a:moveTo>
                <a:lnTo>
                  <a:pt x="1957388" y="0"/>
                </a:lnTo>
                <a:lnTo>
                  <a:pt x="1957388" y="1957387"/>
                </a:lnTo>
                <a:lnTo>
                  <a:pt x="0" y="195738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004889" y="3976688"/>
            <a:ext cx="1954213" cy="1957387"/>
          </a:xfrm>
          <a:custGeom>
            <a:avLst/>
            <a:gdLst>
              <a:gd name="connsiteX0" fmla="*/ 0 w 1954213"/>
              <a:gd name="connsiteY0" fmla="*/ 0 h 1957387"/>
              <a:gd name="connsiteX1" fmla="*/ 1954213 w 1954213"/>
              <a:gd name="connsiteY1" fmla="*/ 0 h 1957387"/>
              <a:gd name="connsiteX2" fmla="*/ 1954213 w 1954213"/>
              <a:gd name="connsiteY2" fmla="*/ 1957387 h 1957387"/>
              <a:gd name="connsiteX3" fmla="*/ 0 w 1954213"/>
              <a:gd name="connsiteY3" fmla="*/ 1957387 h 19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4213" h="1957387">
                <a:moveTo>
                  <a:pt x="0" y="0"/>
                </a:moveTo>
                <a:lnTo>
                  <a:pt x="1954213" y="0"/>
                </a:lnTo>
                <a:lnTo>
                  <a:pt x="1954213" y="1957387"/>
                </a:lnTo>
                <a:lnTo>
                  <a:pt x="0" y="195738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236076" y="3976688"/>
            <a:ext cx="1957388" cy="1957387"/>
          </a:xfrm>
          <a:custGeom>
            <a:avLst/>
            <a:gdLst>
              <a:gd name="connsiteX0" fmla="*/ 0 w 1957388"/>
              <a:gd name="connsiteY0" fmla="*/ 0 h 1957387"/>
              <a:gd name="connsiteX1" fmla="*/ 1957388 w 1957388"/>
              <a:gd name="connsiteY1" fmla="*/ 0 h 1957387"/>
              <a:gd name="connsiteX2" fmla="*/ 1957388 w 1957388"/>
              <a:gd name="connsiteY2" fmla="*/ 1957387 h 1957387"/>
              <a:gd name="connsiteX3" fmla="*/ 0 w 1957388"/>
              <a:gd name="connsiteY3" fmla="*/ 1957387 h 1957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7388" h="1957387">
                <a:moveTo>
                  <a:pt x="0" y="0"/>
                </a:moveTo>
                <a:lnTo>
                  <a:pt x="1957388" y="0"/>
                </a:lnTo>
                <a:lnTo>
                  <a:pt x="1957388" y="1957387"/>
                </a:lnTo>
                <a:lnTo>
                  <a:pt x="0" y="195738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062288" y="1912938"/>
            <a:ext cx="1957388" cy="1960562"/>
          </a:xfrm>
          <a:custGeom>
            <a:avLst/>
            <a:gdLst>
              <a:gd name="connsiteX0" fmla="*/ 0 w 1957388"/>
              <a:gd name="connsiteY0" fmla="*/ 0 h 1960562"/>
              <a:gd name="connsiteX1" fmla="*/ 1957388 w 1957388"/>
              <a:gd name="connsiteY1" fmla="*/ 0 h 1960562"/>
              <a:gd name="connsiteX2" fmla="*/ 1957388 w 1957388"/>
              <a:gd name="connsiteY2" fmla="*/ 1960562 h 1960562"/>
              <a:gd name="connsiteX3" fmla="*/ 0 w 1957388"/>
              <a:gd name="connsiteY3" fmla="*/ 1960562 h 196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7388" h="1960562">
                <a:moveTo>
                  <a:pt x="0" y="0"/>
                </a:moveTo>
                <a:lnTo>
                  <a:pt x="1957388" y="0"/>
                </a:lnTo>
                <a:lnTo>
                  <a:pt x="1957388" y="1960562"/>
                </a:lnTo>
                <a:lnTo>
                  <a:pt x="0" y="196056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18101" y="1912938"/>
            <a:ext cx="1958975" cy="1960562"/>
          </a:xfrm>
          <a:custGeom>
            <a:avLst/>
            <a:gdLst>
              <a:gd name="connsiteX0" fmla="*/ 0 w 1958975"/>
              <a:gd name="connsiteY0" fmla="*/ 0 h 1960562"/>
              <a:gd name="connsiteX1" fmla="*/ 1958975 w 1958975"/>
              <a:gd name="connsiteY1" fmla="*/ 0 h 1960562"/>
              <a:gd name="connsiteX2" fmla="*/ 1958975 w 1958975"/>
              <a:gd name="connsiteY2" fmla="*/ 1960562 h 1960562"/>
              <a:gd name="connsiteX3" fmla="*/ 0 w 1958975"/>
              <a:gd name="connsiteY3" fmla="*/ 1960562 h 196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8975" h="1960562">
                <a:moveTo>
                  <a:pt x="0" y="0"/>
                </a:moveTo>
                <a:lnTo>
                  <a:pt x="1958975" y="0"/>
                </a:lnTo>
                <a:lnTo>
                  <a:pt x="1958975" y="1960562"/>
                </a:lnTo>
                <a:lnTo>
                  <a:pt x="0" y="196056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178676" y="1912938"/>
            <a:ext cx="1954213" cy="1960562"/>
          </a:xfrm>
          <a:custGeom>
            <a:avLst/>
            <a:gdLst>
              <a:gd name="connsiteX0" fmla="*/ 0 w 1954213"/>
              <a:gd name="connsiteY0" fmla="*/ 0 h 1960562"/>
              <a:gd name="connsiteX1" fmla="*/ 1954213 w 1954213"/>
              <a:gd name="connsiteY1" fmla="*/ 0 h 1960562"/>
              <a:gd name="connsiteX2" fmla="*/ 1954213 w 1954213"/>
              <a:gd name="connsiteY2" fmla="*/ 1960562 h 1960562"/>
              <a:gd name="connsiteX3" fmla="*/ 0 w 1954213"/>
              <a:gd name="connsiteY3" fmla="*/ 1960562 h 196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4213" h="1960562">
                <a:moveTo>
                  <a:pt x="0" y="0"/>
                </a:moveTo>
                <a:lnTo>
                  <a:pt x="1954213" y="0"/>
                </a:lnTo>
                <a:lnTo>
                  <a:pt x="1954213" y="1960562"/>
                </a:lnTo>
                <a:lnTo>
                  <a:pt x="0" y="196056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236076" y="1912938"/>
            <a:ext cx="1957388" cy="1960562"/>
          </a:xfrm>
          <a:custGeom>
            <a:avLst/>
            <a:gdLst>
              <a:gd name="connsiteX0" fmla="*/ 0 w 1957388"/>
              <a:gd name="connsiteY0" fmla="*/ 0 h 1960562"/>
              <a:gd name="connsiteX1" fmla="*/ 1957388 w 1957388"/>
              <a:gd name="connsiteY1" fmla="*/ 0 h 1960562"/>
              <a:gd name="connsiteX2" fmla="*/ 1957388 w 1957388"/>
              <a:gd name="connsiteY2" fmla="*/ 1960562 h 1960562"/>
              <a:gd name="connsiteX3" fmla="*/ 0 w 1957388"/>
              <a:gd name="connsiteY3" fmla="*/ 1960562 h 196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7388" h="1960562">
                <a:moveTo>
                  <a:pt x="0" y="0"/>
                </a:moveTo>
                <a:lnTo>
                  <a:pt x="1957388" y="0"/>
                </a:lnTo>
                <a:lnTo>
                  <a:pt x="1957388" y="1960562"/>
                </a:lnTo>
                <a:lnTo>
                  <a:pt x="0" y="196056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04888" y="1912938"/>
            <a:ext cx="1954213" cy="1960562"/>
          </a:xfrm>
          <a:custGeom>
            <a:avLst/>
            <a:gdLst>
              <a:gd name="connsiteX0" fmla="*/ 0 w 1954213"/>
              <a:gd name="connsiteY0" fmla="*/ 0 h 1960562"/>
              <a:gd name="connsiteX1" fmla="*/ 1954213 w 1954213"/>
              <a:gd name="connsiteY1" fmla="*/ 0 h 1960562"/>
              <a:gd name="connsiteX2" fmla="*/ 1954213 w 1954213"/>
              <a:gd name="connsiteY2" fmla="*/ 1960562 h 1960562"/>
              <a:gd name="connsiteX3" fmla="*/ 0 w 1954213"/>
              <a:gd name="connsiteY3" fmla="*/ 1960562 h 1960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54213" h="1960562">
                <a:moveTo>
                  <a:pt x="0" y="0"/>
                </a:moveTo>
                <a:lnTo>
                  <a:pt x="1954213" y="0"/>
                </a:lnTo>
                <a:lnTo>
                  <a:pt x="1954213" y="1960562"/>
                </a:lnTo>
                <a:lnTo>
                  <a:pt x="0" y="196056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8" name="Freeform 19">
            <a:extLst>
              <a:ext uri="{FF2B5EF4-FFF2-40B4-BE49-F238E27FC236}">
                <a16:creationId xmlns:a16="http://schemas.microsoft.com/office/drawing/2014/main" id="{7B9E58F4-700F-4D96-8D20-A110B4F9D0E0}"/>
              </a:ext>
            </a:extLst>
          </p:cNvPr>
          <p:cNvSpPr>
            <a:spLocks/>
          </p:cNvSpPr>
          <p:nvPr userDrawn="1"/>
        </p:nvSpPr>
        <p:spPr bwMode="auto">
          <a:xfrm>
            <a:off x="11537433" y="332656"/>
            <a:ext cx="432898" cy="431218"/>
          </a:xfrm>
          <a:custGeom>
            <a:avLst/>
            <a:gdLst>
              <a:gd name="T0" fmla="*/ 162 w 324"/>
              <a:gd name="T1" fmla="*/ 0 h 323"/>
              <a:gd name="T2" fmla="*/ 48 w 324"/>
              <a:gd name="T3" fmla="*/ 47 h 323"/>
              <a:gd name="T4" fmla="*/ 0 w 324"/>
              <a:gd name="T5" fmla="*/ 162 h 323"/>
              <a:gd name="T6" fmla="*/ 162 w 324"/>
              <a:gd name="T7" fmla="*/ 323 h 323"/>
              <a:gd name="T8" fmla="*/ 324 w 324"/>
              <a:gd name="T9" fmla="*/ 162 h 323"/>
              <a:gd name="T10" fmla="*/ 276 w 324"/>
              <a:gd name="T11" fmla="*/ 47 h 323"/>
              <a:gd name="T12" fmla="*/ 162 w 324"/>
              <a:gd name="T13" fmla="*/ 0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24" h="323">
                <a:moveTo>
                  <a:pt x="162" y="0"/>
                </a:moveTo>
                <a:cubicBezTo>
                  <a:pt x="119" y="0"/>
                  <a:pt x="78" y="17"/>
                  <a:pt x="48" y="47"/>
                </a:cubicBezTo>
                <a:cubicBezTo>
                  <a:pt x="17" y="78"/>
                  <a:pt x="0" y="118"/>
                  <a:pt x="0" y="162"/>
                </a:cubicBezTo>
                <a:cubicBezTo>
                  <a:pt x="0" y="251"/>
                  <a:pt x="73" y="323"/>
                  <a:pt x="162" y="323"/>
                </a:cubicBezTo>
                <a:cubicBezTo>
                  <a:pt x="251" y="323"/>
                  <a:pt x="324" y="251"/>
                  <a:pt x="324" y="162"/>
                </a:cubicBezTo>
                <a:cubicBezTo>
                  <a:pt x="324" y="118"/>
                  <a:pt x="307" y="78"/>
                  <a:pt x="276" y="47"/>
                </a:cubicBezTo>
                <a:cubicBezTo>
                  <a:pt x="246" y="17"/>
                  <a:pt x="205" y="0"/>
                  <a:pt x="16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Slide Number Placeholder 13">
            <a:extLst>
              <a:ext uri="{FF2B5EF4-FFF2-40B4-BE49-F238E27FC236}">
                <a16:creationId xmlns:a16="http://schemas.microsoft.com/office/drawing/2014/main" id="{E074CAAB-4485-4F1F-8B10-D136E00510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5087" y="411103"/>
            <a:ext cx="651079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fld id="{12ECA992-A3F4-43F5-9894-C8C908A8F4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6198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1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31060" y="-28575"/>
            <a:ext cx="2796589" cy="1556412"/>
          </a:xfrm>
          <a:custGeom>
            <a:avLst/>
            <a:gdLst>
              <a:gd name="connsiteX0" fmla="*/ 24183 w 2796589"/>
              <a:gd name="connsiteY0" fmla="*/ 0 h 1556412"/>
              <a:gd name="connsiteX1" fmla="*/ 2772408 w 2796589"/>
              <a:gd name="connsiteY1" fmla="*/ 0 h 1556412"/>
              <a:gd name="connsiteX2" fmla="*/ 2726268 w 2796589"/>
              <a:gd name="connsiteY2" fmla="*/ 280946 h 1556412"/>
              <a:gd name="connsiteX3" fmla="*/ 1566995 w 2796589"/>
              <a:gd name="connsiteY3" fmla="*/ 1482440 h 1556412"/>
              <a:gd name="connsiteX4" fmla="*/ 1229595 w 2796589"/>
              <a:gd name="connsiteY4" fmla="*/ 1482440 h 1556412"/>
              <a:gd name="connsiteX5" fmla="*/ 70323 w 2796589"/>
              <a:gd name="connsiteY5" fmla="*/ 280946 h 1556412"/>
              <a:gd name="connsiteX6" fmla="*/ 24183 w 2796589"/>
              <a:gd name="connsiteY6" fmla="*/ 0 h 155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796589" h="1556412">
                <a:moveTo>
                  <a:pt x="24183" y="0"/>
                </a:moveTo>
                <a:cubicBezTo>
                  <a:pt x="24183" y="0"/>
                  <a:pt x="24183" y="0"/>
                  <a:pt x="2772408" y="0"/>
                </a:cubicBezTo>
                <a:cubicBezTo>
                  <a:pt x="2815664" y="89664"/>
                  <a:pt x="2801245" y="206227"/>
                  <a:pt x="2726268" y="280946"/>
                </a:cubicBezTo>
                <a:cubicBezTo>
                  <a:pt x="2726268" y="280946"/>
                  <a:pt x="2726268" y="280946"/>
                  <a:pt x="1566995" y="1482440"/>
                </a:cubicBezTo>
                <a:cubicBezTo>
                  <a:pt x="1474715" y="1581070"/>
                  <a:pt x="1321875" y="1581070"/>
                  <a:pt x="1229595" y="1482440"/>
                </a:cubicBezTo>
                <a:cubicBezTo>
                  <a:pt x="1229595" y="1482440"/>
                  <a:pt x="1229595" y="1482440"/>
                  <a:pt x="70323" y="280946"/>
                </a:cubicBezTo>
                <a:cubicBezTo>
                  <a:pt x="-4655" y="206227"/>
                  <a:pt x="-19074" y="89664"/>
                  <a:pt x="24183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320286" y="294612"/>
            <a:ext cx="2799337" cy="2901163"/>
          </a:xfrm>
          <a:custGeom>
            <a:avLst/>
            <a:gdLst>
              <a:gd name="connsiteX0" fmla="*/ 1399669 w 2799337"/>
              <a:gd name="connsiteY0" fmla="*/ 0 h 2901163"/>
              <a:gd name="connsiteX1" fmla="*/ 1568408 w 2799337"/>
              <a:gd name="connsiteY1" fmla="*/ 73987 h 2901163"/>
              <a:gd name="connsiteX2" fmla="*/ 2727948 w 2799337"/>
              <a:gd name="connsiteY2" fmla="*/ 1275705 h 2901163"/>
              <a:gd name="connsiteX3" fmla="*/ 2727948 w 2799337"/>
              <a:gd name="connsiteY3" fmla="*/ 1625458 h 2901163"/>
              <a:gd name="connsiteX4" fmla="*/ 1568408 w 2799337"/>
              <a:gd name="connsiteY4" fmla="*/ 2827177 h 2901163"/>
              <a:gd name="connsiteX5" fmla="*/ 1230930 w 2799337"/>
              <a:gd name="connsiteY5" fmla="*/ 2827177 h 2901163"/>
              <a:gd name="connsiteX6" fmla="*/ 71390 w 2799337"/>
              <a:gd name="connsiteY6" fmla="*/ 1625458 h 2901163"/>
              <a:gd name="connsiteX7" fmla="*/ 71390 w 2799337"/>
              <a:gd name="connsiteY7" fmla="*/ 1275705 h 2901163"/>
              <a:gd name="connsiteX8" fmla="*/ 1230930 w 2799337"/>
              <a:gd name="connsiteY8" fmla="*/ 73987 h 2901163"/>
              <a:gd name="connsiteX9" fmla="*/ 1399669 w 2799337"/>
              <a:gd name="connsiteY9" fmla="*/ 0 h 290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9337" h="2901163">
                <a:moveTo>
                  <a:pt x="1399669" y="0"/>
                </a:moveTo>
                <a:cubicBezTo>
                  <a:pt x="1460963" y="0"/>
                  <a:pt x="1522258" y="24662"/>
                  <a:pt x="1568408" y="73987"/>
                </a:cubicBezTo>
                <a:lnTo>
                  <a:pt x="2727948" y="1275705"/>
                </a:lnTo>
                <a:cubicBezTo>
                  <a:pt x="2823134" y="1371364"/>
                  <a:pt x="2823134" y="1529799"/>
                  <a:pt x="2727948" y="1625458"/>
                </a:cubicBezTo>
                <a:cubicBezTo>
                  <a:pt x="1568408" y="2827177"/>
                  <a:pt x="1568408" y="2827177"/>
                  <a:pt x="1568408" y="2827177"/>
                </a:cubicBezTo>
                <a:cubicBezTo>
                  <a:pt x="1476107" y="2925825"/>
                  <a:pt x="1323232" y="2925825"/>
                  <a:pt x="1230930" y="2827177"/>
                </a:cubicBezTo>
                <a:cubicBezTo>
                  <a:pt x="71390" y="1625458"/>
                  <a:pt x="71390" y="1625458"/>
                  <a:pt x="71390" y="1625458"/>
                </a:cubicBezTo>
                <a:cubicBezTo>
                  <a:pt x="-23796" y="1529799"/>
                  <a:pt x="-23796" y="1371364"/>
                  <a:pt x="71390" y="1275705"/>
                </a:cubicBezTo>
                <a:cubicBezTo>
                  <a:pt x="1230930" y="73987"/>
                  <a:pt x="1230930" y="73987"/>
                  <a:pt x="1230930" y="73987"/>
                </a:cubicBezTo>
                <a:cubicBezTo>
                  <a:pt x="1277081" y="24662"/>
                  <a:pt x="1338375" y="0"/>
                  <a:pt x="139966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39072" y="294612"/>
            <a:ext cx="2797840" cy="2901163"/>
          </a:xfrm>
          <a:custGeom>
            <a:avLst/>
            <a:gdLst>
              <a:gd name="connsiteX0" fmla="*/ 1398921 w 2797840"/>
              <a:gd name="connsiteY0" fmla="*/ 0 h 2901163"/>
              <a:gd name="connsiteX1" fmla="*/ 1567569 w 2797840"/>
              <a:gd name="connsiteY1" fmla="*/ 73987 h 2901163"/>
              <a:gd name="connsiteX2" fmla="*/ 2726489 w 2797840"/>
              <a:gd name="connsiteY2" fmla="*/ 1275705 h 2901163"/>
              <a:gd name="connsiteX3" fmla="*/ 2726489 w 2797840"/>
              <a:gd name="connsiteY3" fmla="*/ 1625458 h 2901163"/>
              <a:gd name="connsiteX4" fmla="*/ 1567569 w 2797840"/>
              <a:gd name="connsiteY4" fmla="*/ 2827177 h 2901163"/>
              <a:gd name="connsiteX5" fmla="*/ 1230272 w 2797840"/>
              <a:gd name="connsiteY5" fmla="*/ 2827177 h 2901163"/>
              <a:gd name="connsiteX6" fmla="*/ 71352 w 2797840"/>
              <a:gd name="connsiteY6" fmla="*/ 1625458 h 2901163"/>
              <a:gd name="connsiteX7" fmla="*/ 71352 w 2797840"/>
              <a:gd name="connsiteY7" fmla="*/ 1275705 h 2901163"/>
              <a:gd name="connsiteX8" fmla="*/ 1230272 w 2797840"/>
              <a:gd name="connsiteY8" fmla="*/ 73987 h 2901163"/>
              <a:gd name="connsiteX9" fmla="*/ 1398921 w 2797840"/>
              <a:gd name="connsiteY9" fmla="*/ 0 h 290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7840" h="2901163">
                <a:moveTo>
                  <a:pt x="1398921" y="0"/>
                </a:moveTo>
                <a:cubicBezTo>
                  <a:pt x="1460182" y="0"/>
                  <a:pt x="1521443" y="24662"/>
                  <a:pt x="1567569" y="73987"/>
                </a:cubicBezTo>
                <a:lnTo>
                  <a:pt x="2726489" y="1275705"/>
                </a:lnTo>
                <a:cubicBezTo>
                  <a:pt x="2821624" y="1371364"/>
                  <a:pt x="2821624" y="1529799"/>
                  <a:pt x="2726489" y="1625458"/>
                </a:cubicBezTo>
                <a:cubicBezTo>
                  <a:pt x="1567569" y="2827177"/>
                  <a:pt x="1567569" y="2827177"/>
                  <a:pt x="1567569" y="2827177"/>
                </a:cubicBezTo>
                <a:cubicBezTo>
                  <a:pt x="1475317" y="2925825"/>
                  <a:pt x="1322524" y="2925825"/>
                  <a:pt x="1230272" y="2827177"/>
                </a:cubicBezTo>
                <a:cubicBezTo>
                  <a:pt x="71352" y="1625458"/>
                  <a:pt x="71352" y="1625458"/>
                  <a:pt x="71352" y="1625458"/>
                </a:cubicBezTo>
                <a:cubicBezTo>
                  <a:pt x="-23783" y="1529799"/>
                  <a:pt x="-23783" y="1371364"/>
                  <a:pt x="71352" y="1275705"/>
                </a:cubicBezTo>
                <a:cubicBezTo>
                  <a:pt x="1230272" y="73987"/>
                  <a:pt x="1230272" y="73987"/>
                  <a:pt x="1230272" y="73987"/>
                </a:cubicBezTo>
                <a:cubicBezTo>
                  <a:pt x="1276398" y="24662"/>
                  <a:pt x="1337659" y="0"/>
                  <a:pt x="139892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130073" y="1962553"/>
            <a:ext cx="2797840" cy="2901163"/>
          </a:xfrm>
          <a:custGeom>
            <a:avLst/>
            <a:gdLst>
              <a:gd name="connsiteX0" fmla="*/ 1398921 w 2797840"/>
              <a:gd name="connsiteY0" fmla="*/ 0 h 2901163"/>
              <a:gd name="connsiteX1" fmla="*/ 1567569 w 2797840"/>
              <a:gd name="connsiteY1" fmla="*/ 73987 h 2901163"/>
              <a:gd name="connsiteX2" fmla="*/ 2726489 w 2797840"/>
              <a:gd name="connsiteY2" fmla="*/ 1275705 h 2901163"/>
              <a:gd name="connsiteX3" fmla="*/ 2726489 w 2797840"/>
              <a:gd name="connsiteY3" fmla="*/ 1625459 h 2901163"/>
              <a:gd name="connsiteX4" fmla="*/ 1567569 w 2797840"/>
              <a:gd name="connsiteY4" fmla="*/ 2827177 h 2901163"/>
              <a:gd name="connsiteX5" fmla="*/ 1230272 w 2797840"/>
              <a:gd name="connsiteY5" fmla="*/ 2827177 h 2901163"/>
              <a:gd name="connsiteX6" fmla="*/ 71352 w 2797840"/>
              <a:gd name="connsiteY6" fmla="*/ 1625459 h 2901163"/>
              <a:gd name="connsiteX7" fmla="*/ 71352 w 2797840"/>
              <a:gd name="connsiteY7" fmla="*/ 1275705 h 2901163"/>
              <a:gd name="connsiteX8" fmla="*/ 1230272 w 2797840"/>
              <a:gd name="connsiteY8" fmla="*/ 73987 h 2901163"/>
              <a:gd name="connsiteX9" fmla="*/ 1398921 w 2797840"/>
              <a:gd name="connsiteY9" fmla="*/ 0 h 290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7840" h="2901163">
                <a:moveTo>
                  <a:pt x="1398921" y="0"/>
                </a:moveTo>
                <a:cubicBezTo>
                  <a:pt x="1460182" y="0"/>
                  <a:pt x="1521443" y="24662"/>
                  <a:pt x="1567569" y="73987"/>
                </a:cubicBezTo>
                <a:lnTo>
                  <a:pt x="2726489" y="1275705"/>
                </a:lnTo>
                <a:cubicBezTo>
                  <a:pt x="2821624" y="1371364"/>
                  <a:pt x="2821624" y="1529799"/>
                  <a:pt x="2726489" y="1625459"/>
                </a:cubicBezTo>
                <a:cubicBezTo>
                  <a:pt x="1567569" y="2827177"/>
                  <a:pt x="1567569" y="2827177"/>
                  <a:pt x="1567569" y="2827177"/>
                </a:cubicBezTo>
                <a:cubicBezTo>
                  <a:pt x="1475317" y="2925825"/>
                  <a:pt x="1322524" y="2925825"/>
                  <a:pt x="1230272" y="2827177"/>
                </a:cubicBezTo>
                <a:cubicBezTo>
                  <a:pt x="71352" y="1625459"/>
                  <a:pt x="71352" y="1625459"/>
                  <a:pt x="71352" y="1625459"/>
                </a:cubicBezTo>
                <a:cubicBezTo>
                  <a:pt x="-23783" y="1529799"/>
                  <a:pt x="-23783" y="1371364"/>
                  <a:pt x="71352" y="1275705"/>
                </a:cubicBezTo>
                <a:cubicBezTo>
                  <a:pt x="1230272" y="73987"/>
                  <a:pt x="1230272" y="73987"/>
                  <a:pt x="1230272" y="73987"/>
                </a:cubicBezTo>
                <a:cubicBezTo>
                  <a:pt x="1276398" y="24662"/>
                  <a:pt x="1337659" y="0"/>
                  <a:pt x="139892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29673" y="1962553"/>
            <a:ext cx="2797840" cy="2901163"/>
          </a:xfrm>
          <a:custGeom>
            <a:avLst/>
            <a:gdLst>
              <a:gd name="connsiteX0" fmla="*/ 1398921 w 2797840"/>
              <a:gd name="connsiteY0" fmla="*/ 0 h 2901163"/>
              <a:gd name="connsiteX1" fmla="*/ 1567569 w 2797840"/>
              <a:gd name="connsiteY1" fmla="*/ 73987 h 2901163"/>
              <a:gd name="connsiteX2" fmla="*/ 2726489 w 2797840"/>
              <a:gd name="connsiteY2" fmla="*/ 1275705 h 2901163"/>
              <a:gd name="connsiteX3" fmla="*/ 2726489 w 2797840"/>
              <a:gd name="connsiteY3" fmla="*/ 1625459 h 2901163"/>
              <a:gd name="connsiteX4" fmla="*/ 1567569 w 2797840"/>
              <a:gd name="connsiteY4" fmla="*/ 2827177 h 2901163"/>
              <a:gd name="connsiteX5" fmla="*/ 1230272 w 2797840"/>
              <a:gd name="connsiteY5" fmla="*/ 2827177 h 2901163"/>
              <a:gd name="connsiteX6" fmla="*/ 71352 w 2797840"/>
              <a:gd name="connsiteY6" fmla="*/ 1625459 h 2901163"/>
              <a:gd name="connsiteX7" fmla="*/ 71352 w 2797840"/>
              <a:gd name="connsiteY7" fmla="*/ 1275705 h 2901163"/>
              <a:gd name="connsiteX8" fmla="*/ 1230272 w 2797840"/>
              <a:gd name="connsiteY8" fmla="*/ 73987 h 2901163"/>
              <a:gd name="connsiteX9" fmla="*/ 1398921 w 2797840"/>
              <a:gd name="connsiteY9" fmla="*/ 0 h 2901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7840" h="2901163">
                <a:moveTo>
                  <a:pt x="1398921" y="0"/>
                </a:moveTo>
                <a:cubicBezTo>
                  <a:pt x="1460182" y="0"/>
                  <a:pt x="1521443" y="24662"/>
                  <a:pt x="1567569" y="73987"/>
                </a:cubicBezTo>
                <a:lnTo>
                  <a:pt x="2726489" y="1275705"/>
                </a:lnTo>
                <a:cubicBezTo>
                  <a:pt x="2821624" y="1371364"/>
                  <a:pt x="2821624" y="1529799"/>
                  <a:pt x="2726489" y="1625459"/>
                </a:cubicBezTo>
                <a:cubicBezTo>
                  <a:pt x="1567569" y="2827177"/>
                  <a:pt x="1567569" y="2827177"/>
                  <a:pt x="1567569" y="2827177"/>
                </a:cubicBezTo>
                <a:cubicBezTo>
                  <a:pt x="1475317" y="2925825"/>
                  <a:pt x="1322524" y="2925825"/>
                  <a:pt x="1230272" y="2827177"/>
                </a:cubicBezTo>
                <a:cubicBezTo>
                  <a:pt x="71352" y="1625459"/>
                  <a:pt x="71352" y="1625459"/>
                  <a:pt x="71352" y="1625459"/>
                </a:cubicBezTo>
                <a:cubicBezTo>
                  <a:pt x="-23783" y="1529799"/>
                  <a:pt x="-23783" y="1371364"/>
                  <a:pt x="71352" y="1275705"/>
                </a:cubicBezTo>
                <a:cubicBezTo>
                  <a:pt x="1230272" y="73987"/>
                  <a:pt x="1230272" y="73987"/>
                  <a:pt x="1230272" y="73987"/>
                </a:cubicBezTo>
                <a:cubicBezTo>
                  <a:pt x="1276398" y="24662"/>
                  <a:pt x="1337659" y="0"/>
                  <a:pt x="139892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539072" y="3613105"/>
            <a:ext cx="2797840" cy="2899610"/>
          </a:xfrm>
          <a:custGeom>
            <a:avLst/>
            <a:gdLst>
              <a:gd name="connsiteX0" fmla="*/ 1398921 w 2797840"/>
              <a:gd name="connsiteY0" fmla="*/ 0 h 2899610"/>
              <a:gd name="connsiteX1" fmla="*/ 1567569 w 2797840"/>
              <a:gd name="connsiteY1" fmla="*/ 73947 h 2899610"/>
              <a:gd name="connsiteX2" fmla="*/ 2726489 w 2797840"/>
              <a:gd name="connsiteY2" fmla="*/ 1275022 h 2899610"/>
              <a:gd name="connsiteX3" fmla="*/ 2726489 w 2797840"/>
              <a:gd name="connsiteY3" fmla="*/ 1624588 h 2899610"/>
              <a:gd name="connsiteX4" fmla="*/ 1567569 w 2797840"/>
              <a:gd name="connsiteY4" fmla="*/ 2825663 h 2899610"/>
              <a:gd name="connsiteX5" fmla="*/ 1230272 w 2797840"/>
              <a:gd name="connsiteY5" fmla="*/ 2825663 h 2899610"/>
              <a:gd name="connsiteX6" fmla="*/ 71352 w 2797840"/>
              <a:gd name="connsiteY6" fmla="*/ 1624588 h 2899610"/>
              <a:gd name="connsiteX7" fmla="*/ 71352 w 2797840"/>
              <a:gd name="connsiteY7" fmla="*/ 1275022 h 2899610"/>
              <a:gd name="connsiteX8" fmla="*/ 1230272 w 2797840"/>
              <a:gd name="connsiteY8" fmla="*/ 73947 h 2899610"/>
              <a:gd name="connsiteX9" fmla="*/ 1398921 w 2797840"/>
              <a:gd name="connsiteY9" fmla="*/ 0 h 289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7840" h="2899610">
                <a:moveTo>
                  <a:pt x="1398921" y="0"/>
                </a:moveTo>
                <a:cubicBezTo>
                  <a:pt x="1460182" y="0"/>
                  <a:pt x="1521443" y="24649"/>
                  <a:pt x="1567569" y="73947"/>
                </a:cubicBezTo>
                <a:lnTo>
                  <a:pt x="2726489" y="1275022"/>
                </a:lnTo>
                <a:cubicBezTo>
                  <a:pt x="2821624" y="1370630"/>
                  <a:pt x="2821624" y="1528981"/>
                  <a:pt x="2726489" y="1624588"/>
                </a:cubicBezTo>
                <a:cubicBezTo>
                  <a:pt x="1567569" y="2825663"/>
                  <a:pt x="1567569" y="2825663"/>
                  <a:pt x="1567569" y="2825663"/>
                </a:cubicBezTo>
                <a:cubicBezTo>
                  <a:pt x="1475317" y="2924259"/>
                  <a:pt x="1322524" y="2924259"/>
                  <a:pt x="1230272" y="2825663"/>
                </a:cubicBezTo>
                <a:cubicBezTo>
                  <a:pt x="71352" y="1624588"/>
                  <a:pt x="71352" y="1624588"/>
                  <a:pt x="71352" y="1624588"/>
                </a:cubicBezTo>
                <a:cubicBezTo>
                  <a:pt x="-23783" y="1528981"/>
                  <a:pt x="-23783" y="1370630"/>
                  <a:pt x="71352" y="1275022"/>
                </a:cubicBezTo>
                <a:cubicBezTo>
                  <a:pt x="1230272" y="73947"/>
                  <a:pt x="1230272" y="73947"/>
                  <a:pt x="1230272" y="73947"/>
                </a:cubicBezTo>
                <a:cubicBezTo>
                  <a:pt x="1276398" y="24649"/>
                  <a:pt x="1337659" y="0"/>
                  <a:pt x="139892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29985" y="5281050"/>
            <a:ext cx="2798739" cy="1576951"/>
          </a:xfrm>
          <a:custGeom>
            <a:avLst/>
            <a:gdLst>
              <a:gd name="connsiteX0" fmla="*/ 1399370 w 2798739"/>
              <a:gd name="connsiteY0" fmla="*/ 0 h 1576951"/>
              <a:gd name="connsiteX1" fmla="*/ 1568090 w 2798739"/>
              <a:gd name="connsiteY1" fmla="*/ 73954 h 1576951"/>
              <a:gd name="connsiteX2" fmla="*/ 2727496 w 2798739"/>
              <a:gd name="connsiteY2" fmla="*/ 1275157 h 1576951"/>
              <a:gd name="connsiteX3" fmla="*/ 2764989 w 2798739"/>
              <a:gd name="connsiteY3" fmla="*/ 1576951 h 1576951"/>
              <a:gd name="connsiteX4" fmla="*/ 33751 w 2798739"/>
              <a:gd name="connsiteY4" fmla="*/ 1576951 h 1576951"/>
              <a:gd name="connsiteX5" fmla="*/ 71244 w 2798739"/>
              <a:gd name="connsiteY5" fmla="*/ 1275157 h 1576951"/>
              <a:gd name="connsiteX6" fmla="*/ 1230650 w 2798739"/>
              <a:gd name="connsiteY6" fmla="*/ 73954 h 1576951"/>
              <a:gd name="connsiteX7" fmla="*/ 1399370 w 2798739"/>
              <a:gd name="connsiteY7" fmla="*/ 0 h 1576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798739" h="1576951">
                <a:moveTo>
                  <a:pt x="1399370" y="0"/>
                </a:moveTo>
                <a:cubicBezTo>
                  <a:pt x="1460657" y="0"/>
                  <a:pt x="1521944" y="24651"/>
                  <a:pt x="1568090" y="73954"/>
                </a:cubicBezTo>
                <a:cubicBezTo>
                  <a:pt x="1568090" y="73954"/>
                  <a:pt x="1568090" y="73954"/>
                  <a:pt x="2727496" y="1275157"/>
                </a:cubicBezTo>
                <a:cubicBezTo>
                  <a:pt x="2808251" y="1355834"/>
                  <a:pt x="2819787" y="1481333"/>
                  <a:pt x="2764989" y="1576951"/>
                </a:cubicBezTo>
                <a:cubicBezTo>
                  <a:pt x="2764989" y="1576951"/>
                  <a:pt x="2764989" y="1576951"/>
                  <a:pt x="33751" y="1576951"/>
                </a:cubicBezTo>
                <a:cubicBezTo>
                  <a:pt x="-21047" y="1481333"/>
                  <a:pt x="-9510" y="1355834"/>
                  <a:pt x="71244" y="1275157"/>
                </a:cubicBezTo>
                <a:cubicBezTo>
                  <a:pt x="71244" y="1275157"/>
                  <a:pt x="71244" y="1275157"/>
                  <a:pt x="1230650" y="73954"/>
                </a:cubicBezTo>
                <a:cubicBezTo>
                  <a:pt x="1276796" y="24651"/>
                  <a:pt x="1338083" y="0"/>
                  <a:pt x="139937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320286" y="3613105"/>
            <a:ext cx="2799337" cy="2899610"/>
          </a:xfrm>
          <a:custGeom>
            <a:avLst/>
            <a:gdLst>
              <a:gd name="connsiteX0" fmla="*/ 1399669 w 2799337"/>
              <a:gd name="connsiteY0" fmla="*/ 0 h 2899610"/>
              <a:gd name="connsiteX1" fmla="*/ 1568408 w 2799337"/>
              <a:gd name="connsiteY1" fmla="*/ 73947 h 2899610"/>
              <a:gd name="connsiteX2" fmla="*/ 2727948 w 2799337"/>
              <a:gd name="connsiteY2" fmla="*/ 1275022 h 2899610"/>
              <a:gd name="connsiteX3" fmla="*/ 2727948 w 2799337"/>
              <a:gd name="connsiteY3" fmla="*/ 1624588 h 2899610"/>
              <a:gd name="connsiteX4" fmla="*/ 1568408 w 2799337"/>
              <a:gd name="connsiteY4" fmla="*/ 2825663 h 2899610"/>
              <a:gd name="connsiteX5" fmla="*/ 1230930 w 2799337"/>
              <a:gd name="connsiteY5" fmla="*/ 2825663 h 2899610"/>
              <a:gd name="connsiteX6" fmla="*/ 71390 w 2799337"/>
              <a:gd name="connsiteY6" fmla="*/ 1624588 h 2899610"/>
              <a:gd name="connsiteX7" fmla="*/ 71390 w 2799337"/>
              <a:gd name="connsiteY7" fmla="*/ 1275022 h 2899610"/>
              <a:gd name="connsiteX8" fmla="*/ 1230930 w 2799337"/>
              <a:gd name="connsiteY8" fmla="*/ 73947 h 2899610"/>
              <a:gd name="connsiteX9" fmla="*/ 1399669 w 2799337"/>
              <a:gd name="connsiteY9" fmla="*/ 0 h 289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99337" h="2899610">
                <a:moveTo>
                  <a:pt x="1399669" y="0"/>
                </a:moveTo>
                <a:cubicBezTo>
                  <a:pt x="1460963" y="0"/>
                  <a:pt x="1522258" y="24649"/>
                  <a:pt x="1568408" y="73947"/>
                </a:cubicBezTo>
                <a:lnTo>
                  <a:pt x="2727948" y="1275022"/>
                </a:lnTo>
                <a:cubicBezTo>
                  <a:pt x="2823134" y="1370630"/>
                  <a:pt x="2823134" y="1528981"/>
                  <a:pt x="2727948" y="1624588"/>
                </a:cubicBezTo>
                <a:cubicBezTo>
                  <a:pt x="1568408" y="2825663"/>
                  <a:pt x="1568408" y="2825663"/>
                  <a:pt x="1568408" y="2825663"/>
                </a:cubicBezTo>
                <a:cubicBezTo>
                  <a:pt x="1476107" y="2924259"/>
                  <a:pt x="1323232" y="2924259"/>
                  <a:pt x="1230930" y="2825663"/>
                </a:cubicBezTo>
                <a:cubicBezTo>
                  <a:pt x="71390" y="1624588"/>
                  <a:pt x="71390" y="1624588"/>
                  <a:pt x="71390" y="1624588"/>
                </a:cubicBezTo>
                <a:cubicBezTo>
                  <a:pt x="-23796" y="1528981"/>
                  <a:pt x="-23796" y="1370630"/>
                  <a:pt x="71390" y="1275022"/>
                </a:cubicBezTo>
                <a:cubicBezTo>
                  <a:pt x="1230930" y="73947"/>
                  <a:pt x="1230930" y="73947"/>
                  <a:pt x="1230930" y="73947"/>
                </a:cubicBezTo>
                <a:cubicBezTo>
                  <a:pt x="1277081" y="24649"/>
                  <a:pt x="1338375" y="0"/>
                  <a:pt x="139966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772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3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7314885" y="4572524"/>
            <a:ext cx="2437770" cy="2285476"/>
          </a:xfrm>
          <a:custGeom>
            <a:avLst/>
            <a:gdLst>
              <a:gd name="connsiteX0" fmla="*/ 0 w 2437770"/>
              <a:gd name="connsiteY0" fmla="*/ 0 h 2285476"/>
              <a:gd name="connsiteX1" fmla="*/ 2437770 w 2437770"/>
              <a:gd name="connsiteY1" fmla="*/ 0 h 2285476"/>
              <a:gd name="connsiteX2" fmla="*/ 2437770 w 2437770"/>
              <a:gd name="connsiteY2" fmla="*/ 2285476 h 2285476"/>
              <a:gd name="connsiteX3" fmla="*/ 0 w 2437770"/>
              <a:gd name="connsiteY3" fmla="*/ 2285476 h 228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70" h="2285476">
                <a:moveTo>
                  <a:pt x="0" y="0"/>
                </a:moveTo>
                <a:lnTo>
                  <a:pt x="2437770" y="0"/>
                </a:lnTo>
                <a:lnTo>
                  <a:pt x="2437770" y="2285476"/>
                </a:lnTo>
                <a:lnTo>
                  <a:pt x="0" y="228547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752656" y="4572524"/>
            <a:ext cx="2439345" cy="2285476"/>
          </a:xfrm>
          <a:custGeom>
            <a:avLst/>
            <a:gdLst>
              <a:gd name="connsiteX0" fmla="*/ 0 w 2439345"/>
              <a:gd name="connsiteY0" fmla="*/ 0 h 2285476"/>
              <a:gd name="connsiteX1" fmla="*/ 2439345 w 2439345"/>
              <a:gd name="connsiteY1" fmla="*/ 0 h 2285476"/>
              <a:gd name="connsiteX2" fmla="*/ 2439345 w 2439345"/>
              <a:gd name="connsiteY2" fmla="*/ 2285476 h 2285476"/>
              <a:gd name="connsiteX3" fmla="*/ 0 w 2439345"/>
              <a:gd name="connsiteY3" fmla="*/ 2285476 h 228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9345" h="2285476">
                <a:moveTo>
                  <a:pt x="0" y="0"/>
                </a:moveTo>
                <a:lnTo>
                  <a:pt x="2439345" y="0"/>
                </a:lnTo>
                <a:lnTo>
                  <a:pt x="2439345" y="2285476"/>
                </a:lnTo>
                <a:lnTo>
                  <a:pt x="0" y="228547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875540" y="4572524"/>
            <a:ext cx="2439345" cy="2285476"/>
          </a:xfrm>
          <a:custGeom>
            <a:avLst/>
            <a:gdLst>
              <a:gd name="connsiteX0" fmla="*/ 0 w 2439345"/>
              <a:gd name="connsiteY0" fmla="*/ 0 h 2285476"/>
              <a:gd name="connsiteX1" fmla="*/ 2439345 w 2439345"/>
              <a:gd name="connsiteY1" fmla="*/ 0 h 2285476"/>
              <a:gd name="connsiteX2" fmla="*/ 2439345 w 2439345"/>
              <a:gd name="connsiteY2" fmla="*/ 2285476 h 2285476"/>
              <a:gd name="connsiteX3" fmla="*/ 0 w 2439345"/>
              <a:gd name="connsiteY3" fmla="*/ 2285476 h 228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9345" h="2285476">
                <a:moveTo>
                  <a:pt x="0" y="0"/>
                </a:moveTo>
                <a:lnTo>
                  <a:pt x="2439345" y="0"/>
                </a:lnTo>
                <a:lnTo>
                  <a:pt x="2439345" y="2285476"/>
                </a:lnTo>
                <a:lnTo>
                  <a:pt x="0" y="228547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439345" y="4572524"/>
            <a:ext cx="2436196" cy="2285476"/>
          </a:xfrm>
          <a:custGeom>
            <a:avLst/>
            <a:gdLst>
              <a:gd name="connsiteX0" fmla="*/ 0 w 2436196"/>
              <a:gd name="connsiteY0" fmla="*/ 0 h 2285476"/>
              <a:gd name="connsiteX1" fmla="*/ 2436196 w 2436196"/>
              <a:gd name="connsiteY1" fmla="*/ 0 h 2285476"/>
              <a:gd name="connsiteX2" fmla="*/ 2436196 w 2436196"/>
              <a:gd name="connsiteY2" fmla="*/ 2285476 h 2285476"/>
              <a:gd name="connsiteX3" fmla="*/ 0 w 2436196"/>
              <a:gd name="connsiteY3" fmla="*/ 2285476 h 228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6196" h="2285476">
                <a:moveTo>
                  <a:pt x="0" y="0"/>
                </a:moveTo>
                <a:lnTo>
                  <a:pt x="2436196" y="0"/>
                </a:lnTo>
                <a:lnTo>
                  <a:pt x="2436196" y="2285476"/>
                </a:lnTo>
                <a:lnTo>
                  <a:pt x="0" y="228547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4572524"/>
            <a:ext cx="2436196" cy="2285476"/>
          </a:xfrm>
          <a:custGeom>
            <a:avLst/>
            <a:gdLst>
              <a:gd name="connsiteX0" fmla="*/ 0 w 2436196"/>
              <a:gd name="connsiteY0" fmla="*/ 0 h 2285476"/>
              <a:gd name="connsiteX1" fmla="*/ 2436196 w 2436196"/>
              <a:gd name="connsiteY1" fmla="*/ 0 h 2285476"/>
              <a:gd name="connsiteX2" fmla="*/ 2436196 w 2436196"/>
              <a:gd name="connsiteY2" fmla="*/ 2285476 h 2285476"/>
              <a:gd name="connsiteX3" fmla="*/ 0 w 2436196"/>
              <a:gd name="connsiteY3" fmla="*/ 2285476 h 228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6196" h="2285476">
                <a:moveTo>
                  <a:pt x="0" y="0"/>
                </a:moveTo>
                <a:lnTo>
                  <a:pt x="2436196" y="0"/>
                </a:lnTo>
                <a:lnTo>
                  <a:pt x="2436196" y="2285476"/>
                </a:lnTo>
                <a:lnTo>
                  <a:pt x="0" y="228547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875540" y="2285476"/>
            <a:ext cx="2439345" cy="2287048"/>
          </a:xfrm>
          <a:custGeom>
            <a:avLst/>
            <a:gdLst>
              <a:gd name="connsiteX0" fmla="*/ 0 w 2439345"/>
              <a:gd name="connsiteY0" fmla="*/ 0 h 2287048"/>
              <a:gd name="connsiteX1" fmla="*/ 2439345 w 2439345"/>
              <a:gd name="connsiteY1" fmla="*/ 0 h 2287048"/>
              <a:gd name="connsiteX2" fmla="*/ 2439345 w 2439345"/>
              <a:gd name="connsiteY2" fmla="*/ 2287048 h 2287048"/>
              <a:gd name="connsiteX3" fmla="*/ 0 w 2439345"/>
              <a:gd name="connsiteY3" fmla="*/ 2287048 h 2287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9345" h="2287048">
                <a:moveTo>
                  <a:pt x="0" y="0"/>
                </a:moveTo>
                <a:lnTo>
                  <a:pt x="2439345" y="0"/>
                </a:lnTo>
                <a:lnTo>
                  <a:pt x="2439345" y="2287048"/>
                </a:lnTo>
                <a:lnTo>
                  <a:pt x="0" y="228704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314885" y="2285476"/>
            <a:ext cx="2437770" cy="2287048"/>
          </a:xfrm>
          <a:custGeom>
            <a:avLst/>
            <a:gdLst>
              <a:gd name="connsiteX0" fmla="*/ 0 w 2437770"/>
              <a:gd name="connsiteY0" fmla="*/ 0 h 2287048"/>
              <a:gd name="connsiteX1" fmla="*/ 2437770 w 2437770"/>
              <a:gd name="connsiteY1" fmla="*/ 0 h 2287048"/>
              <a:gd name="connsiteX2" fmla="*/ 2437770 w 2437770"/>
              <a:gd name="connsiteY2" fmla="*/ 2287048 h 2287048"/>
              <a:gd name="connsiteX3" fmla="*/ 0 w 2437770"/>
              <a:gd name="connsiteY3" fmla="*/ 2287048 h 2287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70" h="2287048">
                <a:moveTo>
                  <a:pt x="0" y="0"/>
                </a:moveTo>
                <a:lnTo>
                  <a:pt x="2437770" y="0"/>
                </a:lnTo>
                <a:lnTo>
                  <a:pt x="2437770" y="2287048"/>
                </a:lnTo>
                <a:lnTo>
                  <a:pt x="0" y="228704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752655" y="2285476"/>
            <a:ext cx="2439345" cy="2287048"/>
          </a:xfrm>
          <a:custGeom>
            <a:avLst/>
            <a:gdLst>
              <a:gd name="connsiteX0" fmla="*/ 0 w 2439345"/>
              <a:gd name="connsiteY0" fmla="*/ 0 h 2287048"/>
              <a:gd name="connsiteX1" fmla="*/ 2439345 w 2439345"/>
              <a:gd name="connsiteY1" fmla="*/ 0 h 2287048"/>
              <a:gd name="connsiteX2" fmla="*/ 2439345 w 2439345"/>
              <a:gd name="connsiteY2" fmla="*/ 2287048 h 2287048"/>
              <a:gd name="connsiteX3" fmla="*/ 0 w 2439345"/>
              <a:gd name="connsiteY3" fmla="*/ 2287048 h 2287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9345" h="2287048">
                <a:moveTo>
                  <a:pt x="0" y="0"/>
                </a:moveTo>
                <a:lnTo>
                  <a:pt x="2439345" y="0"/>
                </a:lnTo>
                <a:lnTo>
                  <a:pt x="2439345" y="2287048"/>
                </a:lnTo>
                <a:lnTo>
                  <a:pt x="0" y="228704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314885" y="0"/>
            <a:ext cx="2437770" cy="2285476"/>
          </a:xfrm>
          <a:custGeom>
            <a:avLst/>
            <a:gdLst>
              <a:gd name="connsiteX0" fmla="*/ 0 w 2437770"/>
              <a:gd name="connsiteY0" fmla="*/ 0 h 2285476"/>
              <a:gd name="connsiteX1" fmla="*/ 2437770 w 2437770"/>
              <a:gd name="connsiteY1" fmla="*/ 0 h 2285476"/>
              <a:gd name="connsiteX2" fmla="*/ 2437770 w 2437770"/>
              <a:gd name="connsiteY2" fmla="*/ 2285476 h 2285476"/>
              <a:gd name="connsiteX3" fmla="*/ 0 w 2437770"/>
              <a:gd name="connsiteY3" fmla="*/ 2285476 h 228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7770" h="2285476">
                <a:moveTo>
                  <a:pt x="0" y="0"/>
                </a:moveTo>
                <a:lnTo>
                  <a:pt x="2437770" y="0"/>
                </a:lnTo>
                <a:lnTo>
                  <a:pt x="2437770" y="2285476"/>
                </a:lnTo>
                <a:lnTo>
                  <a:pt x="0" y="228547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752655" y="0"/>
            <a:ext cx="2439345" cy="2285476"/>
          </a:xfrm>
          <a:custGeom>
            <a:avLst/>
            <a:gdLst>
              <a:gd name="connsiteX0" fmla="*/ 0 w 2439345"/>
              <a:gd name="connsiteY0" fmla="*/ 0 h 2285476"/>
              <a:gd name="connsiteX1" fmla="*/ 2439345 w 2439345"/>
              <a:gd name="connsiteY1" fmla="*/ 0 h 2285476"/>
              <a:gd name="connsiteX2" fmla="*/ 2439345 w 2439345"/>
              <a:gd name="connsiteY2" fmla="*/ 2285476 h 2285476"/>
              <a:gd name="connsiteX3" fmla="*/ 0 w 2439345"/>
              <a:gd name="connsiteY3" fmla="*/ 2285476 h 228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9345" h="2285476">
                <a:moveTo>
                  <a:pt x="0" y="0"/>
                </a:moveTo>
                <a:lnTo>
                  <a:pt x="2439345" y="0"/>
                </a:lnTo>
                <a:lnTo>
                  <a:pt x="2439345" y="2285476"/>
                </a:lnTo>
                <a:lnTo>
                  <a:pt x="0" y="228547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875541" y="0"/>
            <a:ext cx="2439345" cy="2285476"/>
          </a:xfrm>
          <a:custGeom>
            <a:avLst/>
            <a:gdLst>
              <a:gd name="connsiteX0" fmla="*/ 0 w 2439345"/>
              <a:gd name="connsiteY0" fmla="*/ 0 h 2285476"/>
              <a:gd name="connsiteX1" fmla="*/ 2439345 w 2439345"/>
              <a:gd name="connsiteY1" fmla="*/ 0 h 2285476"/>
              <a:gd name="connsiteX2" fmla="*/ 2439345 w 2439345"/>
              <a:gd name="connsiteY2" fmla="*/ 2285476 h 2285476"/>
              <a:gd name="connsiteX3" fmla="*/ 0 w 2439345"/>
              <a:gd name="connsiteY3" fmla="*/ 2285476 h 2285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9345" h="2285476">
                <a:moveTo>
                  <a:pt x="0" y="0"/>
                </a:moveTo>
                <a:lnTo>
                  <a:pt x="2439345" y="0"/>
                </a:lnTo>
                <a:lnTo>
                  <a:pt x="2439345" y="2285476"/>
                </a:lnTo>
                <a:lnTo>
                  <a:pt x="0" y="228547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09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4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860263" y="3423277"/>
            <a:ext cx="5331737" cy="3434724"/>
          </a:xfrm>
          <a:custGeom>
            <a:avLst/>
            <a:gdLst>
              <a:gd name="connsiteX0" fmla="*/ 0 w 5331737"/>
              <a:gd name="connsiteY0" fmla="*/ 0 h 3434724"/>
              <a:gd name="connsiteX1" fmla="*/ 5331737 w 5331737"/>
              <a:gd name="connsiteY1" fmla="*/ 0 h 3434724"/>
              <a:gd name="connsiteX2" fmla="*/ 5331737 w 5331737"/>
              <a:gd name="connsiteY2" fmla="*/ 3434724 h 3434724"/>
              <a:gd name="connsiteX3" fmla="*/ 0 w 5331737"/>
              <a:gd name="connsiteY3" fmla="*/ 3434724 h 343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1737" h="3434724">
                <a:moveTo>
                  <a:pt x="0" y="0"/>
                </a:moveTo>
                <a:lnTo>
                  <a:pt x="5331737" y="0"/>
                </a:lnTo>
                <a:lnTo>
                  <a:pt x="5331737" y="3434724"/>
                </a:lnTo>
                <a:lnTo>
                  <a:pt x="0" y="34347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3424853"/>
            <a:ext cx="3430132" cy="3433148"/>
          </a:xfrm>
          <a:custGeom>
            <a:avLst/>
            <a:gdLst>
              <a:gd name="connsiteX0" fmla="*/ 0 w 3430132"/>
              <a:gd name="connsiteY0" fmla="*/ 0 h 3433148"/>
              <a:gd name="connsiteX1" fmla="*/ 3430132 w 3430132"/>
              <a:gd name="connsiteY1" fmla="*/ 0 h 3433148"/>
              <a:gd name="connsiteX2" fmla="*/ 3430132 w 3430132"/>
              <a:gd name="connsiteY2" fmla="*/ 3433148 h 3433148"/>
              <a:gd name="connsiteX3" fmla="*/ 0 w 3430132"/>
              <a:gd name="connsiteY3" fmla="*/ 3433148 h 3433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32" h="3433148">
                <a:moveTo>
                  <a:pt x="0" y="0"/>
                </a:moveTo>
                <a:lnTo>
                  <a:pt x="3430132" y="0"/>
                </a:lnTo>
                <a:lnTo>
                  <a:pt x="3430132" y="3433148"/>
                </a:lnTo>
                <a:lnTo>
                  <a:pt x="0" y="343314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430132" y="3424853"/>
            <a:ext cx="3430132" cy="3433148"/>
          </a:xfrm>
          <a:custGeom>
            <a:avLst/>
            <a:gdLst>
              <a:gd name="connsiteX0" fmla="*/ 0 w 3430132"/>
              <a:gd name="connsiteY0" fmla="*/ 0 h 3433148"/>
              <a:gd name="connsiteX1" fmla="*/ 3430132 w 3430132"/>
              <a:gd name="connsiteY1" fmla="*/ 0 h 3433148"/>
              <a:gd name="connsiteX2" fmla="*/ 3430132 w 3430132"/>
              <a:gd name="connsiteY2" fmla="*/ 3433148 h 3433148"/>
              <a:gd name="connsiteX3" fmla="*/ 0 w 3430132"/>
              <a:gd name="connsiteY3" fmla="*/ 3433148 h 3433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132" h="3433148">
                <a:moveTo>
                  <a:pt x="0" y="0"/>
                </a:moveTo>
                <a:lnTo>
                  <a:pt x="3430132" y="0"/>
                </a:lnTo>
                <a:lnTo>
                  <a:pt x="3430132" y="3433148"/>
                </a:lnTo>
                <a:lnTo>
                  <a:pt x="0" y="3433148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60264" y="-9871"/>
            <a:ext cx="5331737" cy="3434724"/>
          </a:xfrm>
          <a:custGeom>
            <a:avLst/>
            <a:gdLst>
              <a:gd name="connsiteX0" fmla="*/ 0 w 5331737"/>
              <a:gd name="connsiteY0" fmla="*/ 0 h 3434724"/>
              <a:gd name="connsiteX1" fmla="*/ 5331737 w 5331737"/>
              <a:gd name="connsiteY1" fmla="*/ 0 h 3434724"/>
              <a:gd name="connsiteX2" fmla="*/ 5331737 w 5331737"/>
              <a:gd name="connsiteY2" fmla="*/ 3434724 h 3434724"/>
              <a:gd name="connsiteX3" fmla="*/ 0 w 5331737"/>
              <a:gd name="connsiteY3" fmla="*/ 3434724 h 343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31737" h="3434724">
                <a:moveTo>
                  <a:pt x="0" y="0"/>
                </a:moveTo>
                <a:lnTo>
                  <a:pt x="5331737" y="0"/>
                </a:lnTo>
                <a:lnTo>
                  <a:pt x="5331737" y="3434724"/>
                </a:lnTo>
                <a:lnTo>
                  <a:pt x="0" y="3434724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532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5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841584" y="4053456"/>
            <a:ext cx="2350416" cy="2804545"/>
          </a:xfrm>
          <a:custGeom>
            <a:avLst/>
            <a:gdLst>
              <a:gd name="connsiteX0" fmla="*/ 0 w 2350416"/>
              <a:gd name="connsiteY0" fmla="*/ 0 h 2804545"/>
              <a:gd name="connsiteX1" fmla="*/ 2350416 w 2350416"/>
              <a:gd name="connsiteY1" fmla="*/ 0 h 2804545"/>
              <a:gd name="connsiteX2" fmla="*/ 2350416 w 2350416"/>
              <a:gd name="connsiteY2" fmla="*/ 2804545 h 2804545"/>
              <a:gd name="connsiteX3" fmla="*/ 0 w 2350416"/>
              <a:gd name="connsiteY3" fmla="*/ 2804545 h 280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0416" h="2804545">
                <a:moveTo>
                  <a:pt x="0" y="0"/>
                </a:moveTo>
                <a:lnTo>
                  <a:pt x="2350416" y="0"/>
                </a:lnTo>
                <a:lnTo>
                  <a:pt x="2350416" y="2804545"/>
                </a:lnTo>
                <a:lnTo>
                  <a:pt x="0" y="280454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491167" y="4053457"/>
            <a:ext cx="2350416" cy="2804545"/>
          </a:xfrm>
          <a:custGeom>
            <a:avLst/>
            <a:gdLst>
              <a:gd name="connsiteX0" fmla="*/ 0 w 2350416"/>
              <a:gd name="connsiteY0" fmla="*/ 0 h 2804545"/>
              <a:gd name="connsiteX1" fmla="*/ 2350416 w 2350416"/>
              <a:gd name="connsiteY1" fmla="*/ 0 h 2804545"/>
              <a:gd name="connsiteX2" fmla="*/ 2350416 w 2350416"/>
              <a:gd name="connsiteY2" fmla="*/ 2804545 h 2804545"/>
              <a:gd name="connsiteX3" fmla="*/ 0 w 2350416"/>
              <a:gd name="connsiteY3" fmla="*/ 2804545 h 280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0416" h="2804545">
                <a:moveTo>
                  <a:pt x="0" y="0"/>
                </a:moveTo>
                <a:lnTo>
                  <a:pt x="2350416" y="0"/>
                </a:lnTo>
                <a:lnTo>
                  <a:pt x="2350416" y="2804545"/>
                </a:lnTo>
                <a:lnTo>
                  <a:pt x="0" y="280454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" y="4053457"/>
            <a:ext cx="7491167" cy="2804545"/>
          </a:xfrm>
          <a:custGeom>
            <a:avLst/>
            <a:gdLst>
              <a:gd name="connsiteX0" fmla="*/ 0 w 7491167"/>
              <a:gd name="connsiteY0" fmla="*/ 0 h 2804545"/>
              <a:gd name="connsiteX1" fmla="*/ 7491167 w 7491167"/>
              <a:gd name="connsiteY1" fmla="*/ 0 h 2804545"/>
              <a:gd name="connsiteX2" fmla="*/ 7491167 w 7491167"/>
              <a:gd name="connsiteY2" fmla="*/ 2804545 h 2804545"/>
              <a:gd name="connsiteX3" fmla="*/ 0 w 7491167"/>
              <a:gd name="connsiteY3" fmla="*/ 2804545 h 280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91167" h="2804545">
                <a:moveTo>
                  <a:pt x="0" y="0"/>
                </a:moveTo>
                <a:lnTo>
                  <a:pt x="7491167" y="0"/>
                </a:lnTo>
                <a:lnTo>
                  <a:pt x="7491167" y="2804545"/>
                </a:lnTo>
                <a:lnTo>
                  <a:pt x="0" y="280454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91167" y="2202111"/>
            <a:ext cx="4700833" cy="1851346"/>
          </a:xfrm>
          <a:custGeom>
            <a:avLst/>
            <a:gdLst>
              <a:gd name="connsiteX0" fmla="*/ 0 w 4700833"/>
              <a:gd name="connsiteY0" fmla="*/ 0 h 1851346"/>
              <a:gd name="connsiteX1" fmla="*/ 4700833 w 4700833"/>
              <a:gd name="connsiteY1" fmla="*/ 0 h 1851346"/>
              <a:gd name="connsiteX2" fmla="*/ 4700833 w 4700833"/>
              <a:gd name="connsiteY2" fmla="*/ 1851346 h 1851346"/>
              <a:gd name="connsiteX3" fmla="*/ 0 w 4700833"/>
              <a:gd name="connsiteY3" fmla="*/ 1851346 h 185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0833" h="1851346">
                <a:moveTo>
                  <a:pt x="0" y="0"/>
                </a:moveTo>
                <a:lnTo>
                  <a:pt x="4700833" y="0"/>
                </a:lnTo>
                <a:lnTo>
                  <a:pt x="4700833" y="1851346"/>
                </a:lnTo>
                <a:lnTo>
                  <a:pt x="0" y="1851346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9841584" y="1"/>
            <a:ext cx="2350416" cy="2202110"/>
          </a:xfrm>
          <a:custGeom>
            <a:avLst/>
            <a:gdLst>
              <a:gd name="connsiteX0" fmla="*/ 0 w 2350416"/>
              <a:gd name="connsiteY0" fmla="*/ 0 h 2202110"/>
              <a:gd name="connsiteX1" fmla="*/ 2350416 w 2350416"/>
              <a:gd name="connsiteY1" fmla="*/ 0 h 2202110"/>
              <a:gd name="connsiteX2" fmla="*/ 2350416 w 2350416"/>
              <a:gd name="connsiteY2" fmla="*/ 2202110 h 2202110"/>
              <a:gd name="connsiteX3" fmla="*/ 0 w 2350416"/>
              <a:gd name="connsiteY3" fmla="*/ 2202110 h 2202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0416" h="2202110">
                <a:moveTo>
                  <a:pt x="0" y="0"/>
                </a:moveTo>
                <a:lnTo>
                  <a:pt x="2350416" y="0"/>
                </a:lnTo>
                <a:lnTo>
                  <a:pt x="2350416" y="2202110"/>
                </a:lnTo>
                <a:lnTo>
                  <a:pt x="0" y="220211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491167" y="1"/>
            <a:ext cx="2350416" cy="2202110"/>
          </a:xfrm>
          <a:custGeom>
            <a:avLst/>
            <a:gdLst>
              <a:gd name="connsiteX0" fmla="*/ 0 w 2350416"/>
              <a:gd name="connsiteY0" fmla="*/ 0 h 2202110"/>
              <a:gd name="connsiteX1" fmla="*/ 2350416 w 2350416"/>
              <a:gd name="connsiteY1" fmla="*/ 0 h 2202110"/>
              <a:gd name="connsiteX2" fmla="*/ 2350416 w 2350416"/>
              <a:gd name="connsiteY2" fmla="*/ 2202110 h 2202110"/>
              <a:gd name="connsiteX3" fmla="*/ 0 w 2350416"/>
              <a:gd name="connsiteY3" fmla="*/ 2202110 h 2202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50416" h="2202110">
                <a:moveTo>
                  <a:pt x="0" y="0"/>
                </a:moveTo>
                <a:lnTo>
                  <a:pt x="2350416" y="0"/>
                </a:lnTo>
                <a:lnTo>
                  <a:pt x="2350416" y="2202110"/>
                </a:lnTo>
                <a:lnTo>
                  <a:pt x="0" y="220211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C783D925-2F31-4385-B858-82ACB707251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724400" y="2"/>
            <a:ext cx="2766768" cy="4053455"/>
          </a:xfrm>
          <a:custGeom>
            <a:avLst/>
            <a:gdLst>
              <a:gd name="connsiteX0" fmla="*/ 0 w 2766768"/>
              <a:gd name="connsiteY0" fmla="*/ 0 h 4053455"/>
              <a:gd name="connsiteX1" fmla="*/ 2766768 w 2766768"/>
              <a:gd name="connsiteY1" fmla="*/ 0 h 4053455"/>
              <a:gd name="connsiteX2" fmla="*/ 2766768 w 2766768"/>
              <a:gd name="connsiteY2" fmla="*/ 4053455 h 4053455"/>
              <a:gd name="connsiteX3" fmla="*/ 0 w 2766768"/>
              <a:gd name="connsiteY3" fmla="*/ 4053455 h 405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6768" h="4053455">
                <a:moveTo>
                  <a:pt x="0" y="0"/>
                </a:moveTo>
                <a:lnTo>
                  <a:pt x="2766768" y="0"/>
                </a:lnTo>
                <a:lnTo>
                  <a:pt x="2766768" y="4053455"/>
                </a:lnTo>
                <a:lnTo>
                  <a:pt x="0" y="405345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17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theme" Target="../theme/theme1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Placeholder 15">
            <a:extLst>
              <a:ext uri="{FF2B5EF4-FFF2-40B4-BE49-F238E27FC236}">
                <a16:creationId xmlns:a16="http://schemas.microsoft.com/office/drawing/2014/main" id="{18599CBD-A15C-4E34-BA3D-2046BEB9C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9617"/>
            <a:ext cx="10515600" cy="6054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1131A365-42C9-4E8B-965F-E2D150D24E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87EED-2C44-45B7-952B-683F8BC9A5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5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1" r:id="rId2"/>
    <p:sldLayoutId id="2147483902" r:id="rId3"/>
    <p:sldLayoutId id="2147483904" r:id="rId4"/>
    <p:sldLayoutId id="2147483903" r:id="rId5"/>
    <p:sldLayoutId id="2147483920" r:id="rId6"/>
    <p:sldLayoutId id="2147483923" r:id="rId7"/>
    <p:sldLayoutId id="2147483906" r:id="rId8"/>
    <p:sldLayoutId id="2147483933" r:id="rId9"/>
    <p:sldLayoutId id="2147483934" r:id="rId10"/>
    <p:sldLayoutId id="2147483949" r:id="rId11"/>
    <p:sldLayoutId id="2147483897" r:id="rId12"/>
    <p:sldLayoutId id="2147484005" r:id="rId13"/>
    <p:sldLayoutId id="2147483960" r:id="rId14"/>
    <p:sldLayoutId id="2147483959" r:id="rId15"/>
    <p:sldLayoutId id="2147483948" r:id="rId16"/>
    <p:sldLayoutId id="2147483931" r:id="rId17"/>
    <p:sldLayoutId id="2147483930" r:id="rId18"/>
    <p:sldLayoutId id="2147483925" r:id="rId19"/>
    <p:sldLayoutId id="2147483919" r:id="rId20"/>
    <p:sldLayoutId id="2147483917" r:id="rId21"/>
    <p:sldLayoutId id="2147483916" r:id="rId22"/>
    <p:sldLayoutId id="2147483937" r:id="rId23"/>
    <p:sldLayoutId id="2147483941" r:id="rId24"/>
    <p:sldLayoutId id="2147483957" r:id="rId25"/>
    <p:sldLayoutId id="2147483942" r:id="rId26"/>
    <p:sldLayoutId id="2147483938" r:id="rId27"/>
    <p:sldLayoutId id="2147483909" r:id="rId28"/>
    <p:sldLayoutId id="2147483939" r:id="rId29"/>
    <p:sldLayoutId id="2147483908" r:id="rId30"/>
    <p:sldLayoutId id="2147483913" r:id="rId31"/>
    <p:sldLayoutId id="2147483915" r:id="rId32"/>
    <p:sldLayoutId id="2147483926" r:id="rId33"/>
    <p:sldLayoutId id="2147483900" r:id="rId34"/>
    <p:sldLayoutId id="2147483928" r:id="rId35"/>
    <p:sldLayoutId id="2147483932" r:id="rId36"/>
    <p:sldLayoutId id="2147483911" r:id="rId37"/>
    <p:sldLayoutId id="2147483918" r:id="rId38"/>
    <p:sldLayoutId id="2147483921" r:id="rId39"/>
    <p:sldLayoutId id="2147483922" r:id="rId40"/>
    <p:sldLayoutId id="2147483927" r:id="rId41"/>
    <p:sldLayoutId id="2147483958" r:id="rId42"/>
    <p:sldLayoutId id="2147483940" r:id="rId43"/>
    <p:sldLayoutId id="2147483914" r:id="rId44"/>
    <p:sldLayoutId id="2147483952" r:id="rId45"/>
    <p:sldLayoutId id="2147483951" r:id="rId46"/>
    <p:sldLayoutId id="2147483953" r:id="rId47"/>
    <p:sldLayoutId id="2147483954" r:id="rId48"/>
    <p:sldLayoutId id="2147483946" r:id="rId49"/>
    <p:sldLayoutId id="2147483929" r:id="rId50"/>
    <p:sldLayoutId id="2147483955" r:id="rId51"/>
    <p:sldLayoutId id="2147483956" r:id="rId52"/>
    <p:sldLayoutId id="2147483947" r:id="rId53"/>
    <p:sldLayoutId id="2147483898" r:id="rId54"/>
    <p:sldLayoutId id="2147484004" r:id="rId55"/>
    <p:sldLayoutId id="2147483905" r:id="rId56"/>
    <p:sldLayoutId id="2147483912" r:id="rId57"/>
    <p:sldLayoutId id="2147483943" r:id="rId58"/>
    <p:sldLayoutId id="2147483910" r:id="rId59"/>
    <p:sldLayoutId id="2147483895" r:id="rId60"/>
    <p:sldLayoutId id="2147483935" r:id="rId61"/>
    <p:sldLayoutId id="2147483924" r:id="rId62"/>
    <p:sldLayoutId id="2147483896" r:id="rId63"/>
    <p:sldLayoutId id="2147483944" r:id="rId64"/>
    <p:sldLayoutId id="2147483945" r:id="rId65"/>
    <p:sldLayoutId id="2147483907" r:id="rId66"/>
    <p:sldLayoutId id="2147483970" r:id="rId67"/>
    <p:sldLayoutId id="2147483971" r:id="rId68"/>
    <p:sldLayoutId id="2147483972" r:id="rId69"/>
    <p:sldLayoutId id="2147483962" r:id="rId70"/>
    <p:sldLayoutId id="2147483961" r:id="rId71"/>
    <p:sldLayoutId id="2147483963" r:id="rId72"/>
    <p:sldLayoutId id="2147483998" r:id="rId73"/>
    <p:sldLayoutId id="2147483964" r:id="rId74"/>
    <p:sldLayoutId id="2147483965" r:id="rId75"/>
    <p:sldLayoutId id="2147483966" r:id="rId76"/>
    <p:sldLayoutId id="2147483996" r:id="rId77"/>
    <p:sldLayoutId id="2147483973" r:id="rId78"/>
    <p:sldLayoutId id="2147483967" r:id="rId79"/>
    <p:sldLayoutId id="2147483968" r:id="rId80"/>
    <p:sldLayoutId id="2147483969" r:id="rId81"/>
    <p:sldLayoutId id="2147483974" r:id="rId82"/>
    <p:sldLayoutId id="2147483975" r:id="rId83"/>
    <p:sldLayoutId id="2147483976" r:id="rId84"/>
    <p:sldLayoutId id="2147483977" r:id="rId85"/>
    <p:sldLayoutId id="2147483978" r:id="rId86"/>
    <p:sldLayoutId id="2147483997" r:id="rId87"/>
    <p:sldLayoutId id="2147483979" r:id="rId88"/>
    <p:sldLayoutId id="2147483980" r:id="rId89"/>
    <p:sldLayoutId id="2147483981" r:id="rId90"/>
    <p:sldLayoutId id="2147483982" r:id="rId91"/>
    <p:sldLayoutId id="2147483983" r:id="rId92"/>
    <p:sldLayoutId id="2147483984" r:id="rId93"/>
    <p:sldLayoutId id="2147483985" r:id="rId94"/>
    <p:sldLayoutId id="2147483987" r:id="rId95"/>
    <p:sldLayoutId id="2147483988" r:id="rId96"/>
    <p:sldLayoutId id="2147483989" r:id="rId97"/>
    <p:sldLayoutId id="2147483990" r:id="rId98"/>
    <p:sldLayoutId id="2147483991" r:id="rId99"/>
    <p:sldLayoutId id="2147483992" r:id="rId100"/>
    <p:sldLayoutId id="2147483993" r:id="rId101"/>
    <p:sldLayoutId id="2147483994" r:id="rId102"/>
    <p:sldLayoutId id="2147483995" r:id="rId103"/>
    <p:sldLayoutId id="2147483999" r:id="rId104"/>
    <p:sldLayoutId id="2147484000" r:id="rId105"/>
    <p:sldLayoutId id="2147484001" r:id="rId106"/>
    <p:sldLayoutId id="2147484002" r:id="rId107"/>
    <p:sldLayoutId id="2147484003" r:id="rId108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Open Sans bold" panose="020B0806030504020204" pitchFamily="34" charset="0"/>
          <a:ea typeface="Open Sans bold" panose="020B0806030504020204" pitchFamily="34" charset="0"/>
          <a:cs typeface="Open Sans bold" panose="020B0806030504020204" pitchFamily="34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1700" kern="1200">
          <a:solidFill>
            <a:schemeClr val="tx1"/>
          </a:solidFill>
          <a:latin typeface="Raleway" panose="020B0503030101060003" pitchFamily="34" charset="0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5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5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5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5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59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5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cfa.org/" TargetMode="External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TextBox 811">
            <a:extLst>
              <a:ext uri="{FF2B5EF4-FFF2-40B4-BE49-F238E27FC236}">
                <a16:creationId xmlns:a16="http://schemas.microsoft.com/office/drawing/2014/main" id="{D88627E0-BB8A-4F22-8E5C-A6BB869A2CB1}"/>
              </a:ext>
            </a:extLst>
          </p:cNvPr>
          <p:cNvSpPr txBox="1"/>
          <p:nvPr/>
        </p:nvSpPr>
        <p:spPr>
          <a:xfrm>
            <a:off x="2379156" y="1916832"/>
            <a:ext cx="743368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6000" dirty="0">
                <a:solidFill>
                  <a:schemeClr val="tx2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GCFA </a:t>
            </a:r>
            <a:r>
              <a:rPr lang="en-GB" sz="6000" dirty="0">
                <a:solidFill>
                  <a:schemeClr val="accent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UPDATE</a:t>
            </a:r>
            <a:endParaRPr lang="en-US" sz="6000" dirty="0">
              <a:solidFill>
                <a:schemeClr val="accent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13" name="TextBox 812">
            <a:extLst>
              <a:ext uri="{FF2B5EF4-FFF2-40B4-BE49-F238E27FC236}">
                <a16:creationId xmlns:a16="http://schemas.microsoft.com/office/drawing/2014/main" id="{640C9DB4-7DC2-4D76-975E-0C0EB014F4F5}"/>
              </a:ext>
            </a:extLst>
          </p:cNvPr>
          <p:cNvSpPr txBox="1"/>
          <p:nvPr/>
        </p:nvSpPr>
        <p:spPr>
          <a:xfrm>
            <a:off x="2385060" y="3067292"/>
            <a:ext cx="742188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NAACT 2024</a:t>
            </a:r>
            <a:endParaRPr lang="en-US" sz="2400" dirty="0">
              <a:solidFill>
                <a:schemeClr val="tx2">
                  <a:lumMod val="90000"/>
                  <a:lumOff val="10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5D850D1-3279-4753-8C85-043E57AC1ABB}"/>
              </a:ext>
            </a:extLst>
          </p:cNvPr>
          <p:cNvSpPr/>
          <p:nvPr/>
        </p:nvSpPr>
        <p:spPr>
          <a:xfrm>
            <a:off x="4038600" y="3060900"/>
            <a:ext cx="4114800" cy="483218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7BAC821A-D67A-387B-0865-674F1B4E1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803" y="4221088"/>
            <a:ext cx="3296394" cy="78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594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FA6FAD0-5B76-4863-AF47-023F35F4A061}"/>
              </a:ext>
            </a:extLst>
          </p:cNvPr>
          <p:cNvSpPr txBox="1">
            <a:spLocks/>
          </p:cNvSpPr>
          <p:nvPr/>
        </p:nvSpPr>
        <p:spPr>
          <a:xfrm>
            <a:off x="-600744" y="2852936"/>
            <a:ext cx="4248472" cy="20588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 algn="r">
              <a:lnSpc>
                <a:spcPts val="3200"/>
              </a:lnSpc>
            </a:pPr>
            <a:r>
              <a:rPr lang="en-US" sz="3000" b="0" spc="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</a:t>
            </a:r>
          </a:p>
          <a:p>
            <a:pPr algn="r">
              <a:lnSpc>
                <a:spcPts val="3200"/>
              </a:lnSpc>
            </a:pPr>
            <a:r>
              <a:rPr lang="en-US" sz="3000" b="0" spc="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ANSWER</a:t>
            </a:r>
          </a:p>
          <a:p>
            <a:pPr algn="r">
              <a:lnSpc>
                <a:spcPts val="3200"/>
              </a:lnSpc>
            </a:pPr>
            <a:r>
              <a:rPr lang="en-US" sz="3000" b="0" spc="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SESSION</a:t>
            </a:r>
          </a:p>
        </p:txBody>
      </p:sp>
      <p:sp>
        <p:nvSpPr>
          <p:cNvPr id="4" name="Action Button: Help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109A860-4ADF-CA1F-8C3E-221C200A8E10}"/>
              </a:ext>
            </a:extLst>
          </p:cNvPr>
          <p:cNvSpPr/>
          <p:nvPr/>
        </p:nvSpPr>
        <p:spPr>
          <a:xfrm>
            <a:off x="4216066" y="1196752"/>
            <a:ext cx="7360268" cy="4824536"/>
          </a:xfrm>
          <a:prstGeom prst="actionButtonHel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91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F125C7-B239-42EA-995C-BE8A25F50528}"/>
              </a:ext>
            </a:extLst>
          </p:cNvPr>
          <p:cNvSpPr/>
          <p:nvPr/>
        </p:nvSpPr>
        <p:spPr>
          <a:xfrm>
            <a:off x="6096000" y="0"/>
            <a:ext cx="6095996" cy="685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89021924-723B-4944-8563-E6879DDB336A}"/>
              </a:ext>
            </a:extLst>
          </p:cNvPr>
          <p:cNvSpPr txBox="1">
            <a:spLocks/>
          </p:cNvSpPr>
          <p:nvPr/>
        </p:nvSpPr>
        <p:spPr>
          <a:xfrm>
            <a:off x="229072" y="2276872"/>
            <a:ext cx="5339027" cy="156422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r">
              <a:lnSpc>
                <a:spcPts val="5200"/>
              </a:lnSpc>
            </a:pPr>
            <a:r>
              <a:rPr lang="en-GB" sz="5500" spc="-300" dirty="0">
                <a:solidFill>
                  <a:schemeClr val="accent1">
                    <a:lumMod val="75000"/>
                  </a:schemeClr>
                </a:solidFill>
                <a:latin typeface="Montserrat Black" panose="00000A00000000000000" pitchFamily="50" charset="0"/>
              </a:rPr>
              <a:t>FAIR LABOR</a:t>
            </a:r>
          </a:p>
          <a:p>
            <a:pPr algn="r">
              <a:lnSpc>
                <a:spcPts val="5200"/>
              </a:lnSpc>
            </a:pPr>
            <a:r>
              <a:rPr lang="en-GB" sz="5500" spc="-300" dirty="0">
                <a:solidFill>
                  <a:schemeClr val="accent1">
                    <a:lumMod val="75000"/>
                  </a:schemeClr>
                </a:solidFill>
                <a:latin typeface="Montserrat Black" panose="00000A00000000000000" pitchFamily="50" charset="0"/>
              </a:rPr>
              <a:t>STANDARDS ACT</a:t>
            </a:r>
          </a:p>
          <a:p>
            <a:pPr algn="r">
              <a:lnSpc>
                <a:spcPts val="5200"/>
              </a:lnSpc>
            </a:pPr>
            <a:r>
              <a:rPr lang="en-GB" sz="5500" spc="-300" dirty="0">
                <a:solidFill>
                  <a:schemeClr val="tx2"/>
                </a:solidFill>
                <a:latin typeface="Montserrat Black" panose="00000A00000000000000" pitchFamily="50" charset="0"/>
              </a:rPr>
              <a:t>UPDATE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E72B26B-BDC0-40AA-82F5-473704854B49}"/>
              </a:ext>
            </a:extLst>
          </p:cNvPr>
          <p:cNvCxnSpPr>
            <a:cxnSpLocks/>
          </p:cNvCxnSpPr>
          <p:nvPr/>
        </p:nvCxnSpPr>
        <p:spPr>
          <a:xfrm>
            <a:off x="6096000" y="2512848"/>
            <a:ext cx="0" cy="1832305"/>
          </a:xfrm>
          <a:prstGeom prst="line">
            <a:avLst/>
          </a:prstGeom>
          <a:ln w="152400" cap="flat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14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58EC2154-F623-4E35-93DE-4A0ED8D3CAAD}"/>
              </a:ext>
            </a:extLst>
          </p:cNvPr>
          <p:cNvSpPr/>
          <p:nvPr/>
        </p:nvSpPr>
        <p:spPr>
          <a:xfrm>
            <a:off x="406001" y="1627433"/>
            <a:ext cx="4465863" cy="44658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433589-DA32-469B-95DC-9A1C5A0E40E1}"/>
              </a:ext>
            </a:extLst>
          </p:cNvPr>
          <p:cNvSpPr/>
          <p:nvPr/>
        </p:nvSpPr>
        <p:spPr>
          <a:xfrm>
            <a:off x="1320795" y="1772371"/>
            <a:ext cx="4037768" cy="4037766"/>
          </a:xfrm>
          <a:prstGeom prst="ellipse">
            <a:avLst/>
          </a:prstGeom>
          <a:noFill/>
          <a:ln w="31750">
            <a:solidFill>
              <a:schemeClr val="tx2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626A79-BC55-4CE5-9961-6A4D0D8924E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/>
            <a:r>
              <a:rPr lang="en-GB" sz="3500" dirty="0">
                <a:solidFill>
                  <a:schemeClr val="tx2"/>
                </a:solidFill>
              </a:rPr>
              <a:t>Fair Labor Standards Act (FLSA)</a:t>
            </a:r>
            <a:endParaRPr lang="en-US" sz="35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8B7BE0-261B-41B0-9657-5B01B3DAF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CA992-A3F4-43F5-9894-C8C908A8F4D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2DA5EB3-305F-4818-9909-792B6F9A333E}"/>
              </a:ext>
            </a:extLst>
          </p:cNvPr>
          <p:cNvSpPr/>
          <p:nvPr/>
        </p:nvSpPr>
        <p:spPr>
          <a:xfrm>
            <a:off x="6146723" y="1956525"/>
            <a:ext cx="176331" cy="176331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B0D0A65-748A-40B8-B8D0-9DC2B2F7717D}"/>
              </a:ext>
            </a:extLst>
          </p:cNvPr>
          <p:cNvSpPr/>
          <p:nvPr/>
        </p:nvSpPr>
        <p:spPr>
          <a:xfrm>
            <a:off x="6146727" y="3860364"/>
            <a:ext cx="176331" cy="17633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336B481-3CAB-44A4-B58E-8625C8A53D26}"/>
              </a:ext>
            </a:extLst>
          </p:cNvPr>
          <p:cNvSpPr/>
          <p:nvPr/>
        </p:nvSpPr>
        <p:spPr>
          <a:xfrm>
            <a:off x="6196379" y="5194954"/>
            <a:ext cx="176331" cy="176331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FB2FF47-5740-4F73-A985-7A2CCAD514CD}"/>
              </a:ext>
            </a:extLst>
          </p:cNvPr>
          <p:cNvSpPr/>
          <p:nvPr/>
        </p:nvSpPr>
        <p:spPr>
          <a:xfrm>
            <a:off x="6185493" y="6163927"/>
            <a:ext cx="176331" cy="176331"/>
          </a:xfrm>
          <a:prstGeom prst="ellipse">
            <a:avLst/>
          </a:prstGeom>
          <a:solidFill>
            <a:schemeClr val="accent3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93D9710-DAEC-41F6-99B6-30FDCE9305EE}"/>
              </a:ext>
            </a:extLst>
          </p:cNvPr>
          <p:cNvSpPr/>
          <p:nvPr/>
        </p:nvSpPr>
        <p:spPr>
          <a:xfrm>
            <a:off x="6499381" y="1828557"/>
            <a:ext cx="5472608" cy="4659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Sets a minimum wage that employers must pay employees</a:t>
            </a:r>
          </a:p>
          <a:p>
            <a:pPr>
              <a:lnSpc>
                <a:spcPct val="150000"/>
              </a:lnSpc>
            </a:pP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    Effective July 2009 = $7.25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Ensures employers compensate non-exempt employees properly for overtime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Record Keeping 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Child labor provisions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AAA4E84-1627-40ED-BB5D-7DEE570D6F57}"/>
              </a:ext>
            </a:extLst>
          </p:cNvPr>
          <p:cNvSpPr/>
          <p:nvPr/>
        </p:nvSpPr>
        <p:spPr>
          <a:xfrm>
            <a:off x="523193" y="967588"/>
            <a:ext cx="1069157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IT? </a:t>
            </a:r>
            <a:endParaRPr lang="en-US" sz="15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Placeholder 7" descr="A statue of a person holding scales&#10;&#10;Description automatically generated">
            <a:extLst>
              <a:ext uri="{FF2B5EF4-FFF2-40B4-BE49-F238E27FC236}">
                <a16:creationId xmlns:a16="http://schemas.microsoft.com/office/drawing/2014/main" id="{F05720B7-9658-CB67-ED91-8D87EFA4E28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6799" r="26633"/>
          <a:stretch/>
        </p:blipFill>
        <p:spPr>
          <a:xfrm>
            <a:off x="1498238" y="2410420"/>
            <a:ext cx="3682881" cy="368287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008345-4CB5-AE31-D157-94ACA97D0D2C}"/>
              </a:ext>
            </a:extLst>
          </p:cNvPr>
          <p:cNvSpPr txBox="1"/>
          <p:nvPr/>
        </p:nvSpPr>
        <p:spPr>
          <a:xfrm>
            <a:off x="6528048" y="1349851"/>
            <a:ext cx="5548118" cy="460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FLSA has four basic requirements:</a:t>
            </a:r>
          </a:p>
        </p:txBody>
      </p:sp>
    </p:spTree>
    <p:extLst>
      <p:ext uri="{BB962C8B-B14F-4D97-AF65-F5344CB8AC3E}">
        <p14:creationId xmlns:p14="http://schemas.microsoft.com/office/powerpoint/2010/main" val="484533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85988C4-15E1-4C4D-B6DE-69D287F3E03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t="33471" b="33471"/>
          <a:stretch/>
        </p:blipFill>
        <p:spPr>
          <a:xfrm>
            <a:off x="523193" y="1484784"/>
            <a:ext cx="11145614" cy="2453986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FB72EB7-882C-4F7D-8565-25E71D2ED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Exempt vs. Non-Exempt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D12194-70B0-4A4B-9629-F84BE4917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CA992-A3F4-43F5-9894-C8C908A8F4D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4D19E06B-6C57-477C-9261-914CA755E001}"/>
              </a:ext>
            </a:extLst>
          </p:cNvPr>
          <p:cNvSpPr/>
          <p:nvPr/>
        </p:nvSpPr>
        <p:spPr>
          <a:xfrm>
            <a:off x="6312026" y="3068960"/>
            <a:ext cx="4766490" cy="2952328"/>
          </a:xfrm>
          <a:prstGeom prst="roundRect">
            <a:avLst>
              <a:gd name="adj" fmla="val 541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7839546-7497-4A27-B648-C7E904755928}"/>
              </a:ext>
            </a:extLst>
          </p:cNvPr>
          <p:cNvSpPr/>
          <p:nvPr/>
        </p:nvSpPr>
        <p:spPr>
          <a:xfrm>
            <a:off x="1113486" y="3068960"/>
            <a:ext cx="4766490" cy="2952328"/>
          </a:xfrm>
          <a:prstGeom prst="roundRect">
            <a:avLst>
              <a:gd name="adj" fmla="val 541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B08E760-FA99-4B5B-B2CC-B580966D699B}"/>
              </a:ext>
            </a:extLst>
          </p:cNvPr>
          <p:cNvSpPr/>
          <p:nvPr/>
        </p:nvSpPr>
        <p:spPr>
          <a:xfrm>
            <a:off x="1113484" y="3180273"/>
            <a:ext cx="4766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Non-Exempt</a:t>
            </a: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1B971E14-CE89-4AB5-970D-808234034CE5}"/>
              </a:ext>
            </a:extLst>
          </p:cNvPr>
          <p:cNvSpPr/>
          <p:nvPr/>
        </p:nvSpPr>
        <p:spPr>
          <a:xfrm>
            <a:off x="1261741" y="3902239"/>
            <a:ext cx="44599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Employees are paid hourly</a:t>
            </a:r>
          </a:p>
          <a:p>
            <a:pPr algn="ctr">
              <a:lnSpc>
                <a:spcPts val="1800"/>
              </a:lnSpc>
            </a:pPr>
            <a:endParaRPr lang="en-GB" dirty="0">
              <a:solidFill>
                <a:schemeClr val="bg1"/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1800"/>
              </a:lnSpc>
            </a:pPr>
            <a:r>
              <a:rPr lang="en-GB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Employees are entitled to the rights set forth by the FLSA.</a:t>
            </a:r>
          </a:p>
          <a:p>
            <a:pPr algn="ctr">
              <a:lnSpc>
                <a:spcPts val="1800"/>
              </a:lnSpc>
            </a:pPr>
            <a:endParaRPr lang="en-GB" dirty="0">
              <a:solidFill>
                <a:schemeClr val="bg1"/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1800"/>
              </a:lnSpc>
            </a:pPr>
            <a:r>
              <a:rPr lang="en-GB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 of 2009 Federal minimum wage is</a:t>
            </a:r>
          </a:p>
          <a:p>
            <a:pPr algn="ctr">
              <a:lnSpc>
                <a:spcPts val="1800"/>
              </a:lnSpc>
            </a:pPr>
            <a:endParaRPr lang="en-GB" dirty="0">
              <a:solidFill>
                <a:schemeClr val="bg1"/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1800"/>
              </a:lnSpc>
            </a:pPr>
            <a:r>
              <a:rPr lang="en-GB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$7.25/hour</a:t>
            </a:r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FDB91EA4-12B3-449D-88A7-E2F01374AF0C}"/>
              </a:ext>
            </a:extLst>
          </p:cNvPr>
          <p:cNvCxnSpPr>
            <a:cxnSpLocks/>
          </p:cNvCxnSpPr>
          <p:nvPr/>
        </p:nvCxnSpPr>
        <p:spPr>
          <a:xfrm>
            <a:off x="3133800" y="3717032"/>
            <a:ext cx="72671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BD10A0D7-F80E-4D55-AAD3-5DE2582245C0}"/>
              </a:ext>
            </a:extLst>
          </p:cNvPr>
          <p:cNvSpPr/>
          <p:nvPr/>
        </p:nvSpPr>
        <p:spPr>
          <a:xfrm>
            <a:off x="523193" y="873587"/>
            <a:ext cx="106915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Positions are classified into 2 categories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3A004CD-5049-B78F-0624-4A39DB124E07}"/>
              </a:ext>
            </a:extLst>
          </p:cNvPr>
          <p:cNvSpPr/>
          <p:nvPr/>
        </p:nvSpPr>
        <p:spPr>
          <a:xfrm>
            <a:off x="6312025" y="3198167"/>
            <a:ext cx="47664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Exempt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33B11E1-09FC-5E82-5319-E402950867DD}"/>
              </a:ext>
            </a:extLst>
          </p:cNvPr>
          <p:cNvSpPr/>
          <p:nvPr/>
        </p:nvSpPr>
        <p:spPr>
          <a:xfrm>
            <a:off x="6460282" y="3920133"/>
            <a:ext cx="4459993" cy="1290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Employees are paid a minimum of $844 per week on a salary basis and qualify for an exemption under FLSA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F33DF1C-066E-568E-32AD-80A148CBCAD2}"/>
              </a:ext>
            </a:extLst>
          </p:cNvPr>
          <p:cNvCxnSpPr>
            <a:cxnSpLocks/>
          </p:cNvCxnSpPr>
          <p:nvPr/>
        </p:nvCxnSpPr>
        <p:spPr>
          <a:xfrm>
            <a:off x="8332341" y="3734926"/>
            <a:ext cx="726717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733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58EC2154-F623-4E35-93DE-4A0ED8D3CAAD}"/>
              </a:ext>
            </a:extLst>
          </p:cNvPr>
          <p:cNvSpPr/>
          <p:nvPr/>
        </p:nvSpPr>
        <p:spPr>
          <a:xfrm>
            <a:off x="406001" y="1627433"/>
            <a:ext cx="4465863" cy="44658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433589-DA32-469B-95DC-9A1C5A0E40E1}"/>
              </a:ext>
            </a:extLst>
          </p:cNvPr>
          <p:cNvSpPr/>
          <p:nvPr/>
        </p:nvSpPr>
        <p:spPr>
          <a:xfrm>
            <a:off x="1320795" y="1772371"/>
            <a:ext cx="4037768" cy="4037766"/>
          </a:xfrm>
          <a:prstGeom prst="ellipse">
            <a:avLst/>
          </a:prstGeom>
          <a:noFill/>
          <a:ln w="31750">
            <a:solidFill>
              <a:schemeClr val="tx2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626A79-BC55-4CE5-9961-6A4D0D8924E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/>
            <a:r>
              <a:rPr lang="en-GB" sz="3500" dirty="0">
                <a:solidFill>
                  <a:schemeClr val="tx2"/>
                </a:solidFill>
              </a:rPr>
              <a:t>U.S. Department of Labor</a:t>
            </a:r>
            <a:endParaRPr lang="en-US" sz="35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8B7BE0-261B-41B0-9657-5B01B3DAF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CA992-A3F4-43F5-9894-C8C908A8F4D0}" type="slidenum">
              <a:rPr lang="en-US" smtClean="0"/>
              <a:pPr/>
              <a:t>14</a:t>
            </a:fld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1DDC4A7-7FB4-4EFD-89A6-7DCDAE2989C0}"/>
              </a:ext>
            </a:extLst>
          </p:cNvPr>
          <p:cNvCxnSpPr>
            <a:cxnSpLocks/>
          </p:cNvCxnSpPr>
          <p:nvPr/>
        </p:nvCxnSpPr>
        <p:spPr>
          <a:xfrm flipV="1">
            <a:off x="7084602" y="3192181"/>
            <a:ext cx="0" cy="1965011"/>
          </a:xfrm>
          <a:prstGeom prst="line">
            <a:avLst/>
          </a:prstGeom>
          <a:ln w="2159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B2DA5EB3-305F-4818-9909-792B6F9A333E}"/>
              </a:ext>
            </a:extLst>
          </p:cNvPr>
          <p:cNvSpPr/>
          <p:nvPr/>
        </p:nvSpPr>
        <p:spPr>
          <a:xfrm>
            <a:off x="6996437" y="3130924"/>
            <a:ext cx="176331" cy="176331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B0D0A65-748A-40B8-B8D0-9DC2B2F7717D}"/>
              </a:ext>
            </a:extLst>
          </p:cNvPr>
          <p:cNvSpPr/>
          <p:nvPr/>
        </p:nvSpPr>
        <p:spPr>
          <a:xfrm>
            <a:off x="6996437" y="4251858"/>
            <a:ext cx="176331" cy="17633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336B481-3CAB-44A4-B58E-8625C8A53D26}"/>
              </a:ext>
            </a:extLst>
          </p:cNvPr>
          <p:cNvSpPr/>
          <p:nvPr/>
        </p:nvSpPr>
        <p:spPr>
          <a:xfrm>
            <a:off x="7000410" y="4989266"/>
            <a:ext cx="176331" cy="176331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93D9710-DAEC-41F6-99B6-30FDCE9305EE}"/>
              </a:ext>
            </a:extLst>
          </p:cNvPr>
          <p:cNvSpPr/>
          <p:nvPr/>
        </p:nvSpPr>
        <p:spPr>
          <a:xfrm>
            <a:off x="7320003" y="2331219"/>
            <a:ext cx="4727847" cy="41156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Salary Basis Test – How are they paid? </a:t>
            </a:r>
          </a:p>
          <a:p>
            <a:pPr>
              <a:lnSpc>
                <a:spcPct val="150000"/>
              </a:lnSpc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Salary Threshold – Minimum amount employee has to be paid to be considered exempt from overtime.</a:t>
            </a:r>
          </a:p>
          <a:p>
            <a:pPr>
              <a:lnSpc>
                <a:spcPct val="150000"/>
              </a:lnSpc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Job Duties Test – what kind of work they do? 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05720B7-9658-CB67-ED91-8D87EFA4E28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6778" t="29" r="26621" b="29"/>
          <a:stretch/>
        </p:blipFill>
        <p:spPr>
          <a:xfrm>
            <a:off x="1498238" y="2410420"/>
            <a:ext cx="3682881" cy="368287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C008345-4CB5-AE31-D157-94ACA97D0D2C}"/>
              </a:ext>
            </a:extLst>
          </p:cNvPr>
          <p:cNvSpPr txBox="1"/>
          <p:nvPr/>
        </p:nvSpPr>
        <p:spPr>
          <a:xfrm>
            <a:off x="7320003" y="969052"/>
            <a:ext cx="4727847" cy="1216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Exempt of Non-Exempt status is most commonly based on three factors:</a:t>
            </a:r>
          </a:p>
        </p:txBody>
      </p:sp>
    </p:spTree>
    <p:extLst>
      <p:ext uri="{BB962C8B-B14F-4D97-AF65-F5344CB8AC3E}">
        <p14:creationId xmlns:p14="http://schemas.microsoft.com/office/powerpoint/2010/main" val="4052377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C008345-4CB5-AE31-D157-94ACA97D0D2C}"/>
              </a:ext>
            </a:extLst>
          </p:cNvPr>
          <p:cNvSpPr txBox="1"/>
          <p:nvPr/>
        </p:nvSpPr>
        <p:spPr>
          <a:xfrm>
            <a:off x="6273356" y="746593"/>
            <a:ext cx="5375247" cy="582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U.S. Department of Labor – Updated Overtime Salary Threshold</a:t>
            </a:r>
          </a:p>
          <a:p>
            <a:pPr>
              <a:lnSpc>
                <a:spcPts val="3000"/>
              </a:lnSpc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Increased salary threshold to be considered an exempt employee in two phases. </a:t>
            </a:r>
          </a:p>
          <a:p>
            <a:pPr>
              <a:lnSpc>
                <a:spcPts val="3000"/>
              </a:lnSpc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>
              <a:lnSpc>
                <a:spcPts val="3000"/>
              </a:lnSpc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>
              <a:lnSpc>
                <a:spcPts val="3000"/>
              </a:lnSpc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>
              <a:lnSpc>
                <a:spcPts val="3000"/>
              </a:lnSpc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>
              <a:lnSpc>
                <a:spcPts val="3000"/>
              </a:lnSpc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>
              <a:lnSpc>
                <a:spcPts val="3000"/>
              </a:lnSpc>
            </a:pP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>
              <a:lnSpc>
                <a:spcPts val="3000"/>
              </a:lnSpc>
            </a:pPr>
            <a:endParaRPr lang="en-US" sz="2000">
              <a:solidFill>
                <a:schemeClr val="tx1">
                  <a:lumMod val="85000"/>
                  <a:lumOff val="1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>
              <a:lnSpc>
                <a:spcPts val="3000"/>
              </a:lnSpc>
            </a:pPr>
            <a:r>
              <a:rPr lang="en-US" sz="2000">
                <a:solidFill>
                  <a:schemeClr val="tx1">
                    <a:lumMod val="85000"/>
                    <a:lumOff val="1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Employees 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earning less than the new threshold will become eligible for overtime pay.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8EC2154-F623-4E35-93DE-4A0ED8D3CAAD}"/>
              </a:ext>
            </a:extLst>
          </p:cNvPr>
          <p:cNvSpPr/>
          <p:nvPr/>
        </p:nvSpPr>
        <p:spPr>
          <a:xfrm>
            <a:off x="406001" y="1627433"/>
            <a:ext cx="4465863" cy="44658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433589-DA32-469B-95DC-9A1C5A0E40E1}"/>
              </a:ext>
            </a:extLst>
          </p:cNvPr>
          <p:cNvSpPr/>
          <p:nvPr/>
        </p:nvSpPr>
        <p:spPr>
          <a:xfrm>
            <a:off x="1320795" y="1772371"/>
            <a:ext cx="4037768" cy="4037766"/>
          </a:xfrm>
          <a:prstGeom prst="ellipse">
            <a:avLst/>
          </a:prstGeom>
          <a:noFill/>
          <a:ln w="31750">
            <a:solidFill>
              <a:schemeClr val="tx2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626A79-BC55-4CE5-9961-6A4D0D892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117" y="238430"/>
            <a:ext cx="10691574" cy="605483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GB" sz="3500" dirty="0">
                <a:solidFill>
                  <a:schemeClr val="tx2"/>
                </a:solidFill>
              </a:rPr>
              <a:t>U.S. Department of Labor</a:t>
            </a:r>
            <a:endParaRPr lang="en-US" sz="35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8B7BE0-261B-41B0-9657-5B01B3DAF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CA992-A3F4-43F5-9894-C8C908A8F4D0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1DDC4A7-7FB4-4EFD-89A6-7DCDAE2989C0}"/>
              </a:ext>
            </a:extLst>
          </p:cNvPr>
          <p:cNvCxnSpPr>
            <a:cxnSpLocks/>
            <a:stCxn id="34" idx="4"/>
          </p:cNvCxnSpPr>
          <p:nvPr/>
        </p:nvCxnSpPr>
        <p:spPr>
          <a:xfrm flipH="1" flipV="1">
            <a:off x="6453892" y="3355727"/>
            <a:ext cx="1" cy="1225401"/>
          </a:xfrm>
          <a:prstGeom prst="line">
            <a:avLst/>
          </a:prstGeom>
          <a:ln w="2159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B2DA5EB3-305F-4818-9909-792B6F9A333E}"/>
              </a:ext>
            </a:extLst>
          </p:cNvPr>
          <p:cNvSpPr/>
          <p:nvPr/>
        </p:nvSpPr>
        <p:spPr>
          <a:xfrm>
            <a:off x="6365727" y="3294470"/>
            <a:ext cx="176331" cy="176331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B0D0A65-748A-40B8-B8D0-9DC2B2F7717D}"/>
              </a:ext>
            </a:extLst>
          </p:cNvPr>
          <p:cNvSpPr/>
          <p:nvPr/>
        </p:nvSpPr>
        <p:spPr>
          <a:xfrm>
            <a:off x="6365727" y="4404797"/>
            <a:ext cx="176331" cy="17633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93D9710-DAEC-41F6-99B6-30FDCE9305EE}"/>
              </a:ext>
            </a:extLst>
          </p:cNvPr>
          <p:cNvSpPr/>
          <p:nvPr/>
        </p:nvSpPr>
        <p:spPr>
          <a:xfrm>
            <a:off x="6741661" y="2905636"/>
            <a:ext cx="4381325" cy="2125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Effective July 1, 2024 – From $35,568 to $43,888 annually</a:t>
            </a:r>
          </a:p>
          <a:p>
            <a:pPr>
              <a:lnSpc>
                <a:spcPct val="150000"/>
              </a:lnSpc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Effective January 1, 2025 – Expected increase to $58,656</a:t>
            </a:r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05720B7-9658-CB67-ED91-8D87EFA4E28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6778" t="29" r="26621" b="29"/>
          <a:stretch/>
        </p:blipFill>
        <p:spPr>
          <a:xfrm>
            <a:off x="1498238" y="2410420"/>
            <a:ext cx="3682881" cy="3682876"/>
          </a:xfrm>
        </p:spPr>
      </p:pic>
    </p:spTree>
    <p:extLst>
      <p:ext uri="{BB962C8B-B14F-4D97-AF65-F5344CB8AC3E}">
        <p14:creationId xmlns:p14="http://schemas.microsoft.com/office/powerpoint/2010/main" val="1231923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58EC2154-F623-4E35-93DE-4A0ED8D3CAAD}"/>
              </a:ext>
            </a:extLst>
          </p:cNvPr>
          <p:cNvSpPr/>
          <p:nvPr/>
        </p:nvSpPr>
        <p:spPr>
          <a:xfrm>
            <a:off x="406001" y="1627433"/>
            <a:ext cx="4465863" cy="446586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433589-DA32-469B-95DC-9A1C5A0E40E1}"/>
              </a:ext>
            </a:extLst>
          </p:cNvPr>
          <p:cNvSpPr/>
          <p:nvPr/>
        </p:nvSpPr>
        <p:spPr>
          <a:xfrm>
            <a:off x="1320795" y="1772371"/>
            <a:ext cx="4037768" cy="4037766"/>
          </a:xfrm>
          <a:prstGeom prst="ellipse">
            <a:avLst/>
          </a:prstGeom>
          <a:noFill/>
          <a:ln w="31750">
            <a:solidFill>
              <a:schemeClr val="tx2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626A79-BC55-4CE5-9961-6A4D0D8924E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/>
            <a:r>
              <a:rPr lang="en-GB" sz="3500" dirty="0">
                <a:solidFill>
                  <a:schemeClr val="tx2"/>
                </a:solidFill>
              </a:rPr>
              <a:t>Why is FLSA Important</a:t>
            </a:r>
            <a:endParaRPr lang="en-US" sz="35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8B7BE0-261B-41B0-9657-5B01B3DAF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CA992-A3F4-43F5-9894-C8C908A8F4D0}" type="slidenum">
              <a:rPr lang="en-US" smtClean="0"/>
              <a:pPr/>
              <a:t>16</a:t>
            </a:fld>
            <a:endParaRPr lang="en-US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1DDC4A7-7FB4-4EFD-89A6-7DCDAE2989C0}"/>
              </a:ext>
            </a:extLst>
          </p:cNvPr>
          <p:cNvCxnSpPr>
            <a:cxnSpLocks/>
            <a:endCxn id="26" idx="0"/>
          </p:cNvCxnSpPr>
          <p:nvPr/>
        </p:nvCxnSpPr>
        <p:spPr>
          <a:xfrm flipV="1">
            <a:off x="7084603" y="1700808"/>
            <a:ext cx="0" cy="2304255"/>
          </a:xfrm>
          <a:prstGeom prst="line">
            <a:avLst/>
          </a:prstGeom>
          <a:ln w="2159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B2DA5EB3-305F-4818-9909-792B6F9A333E}"/>
              </a:ext>
            </a:extLst>
          </p:cNvPr>
          <p:cNvSpPr/>
          <p:nvPr/>
        </p:nvSpPr>
        <p:spPr>
          <a:xfrm>
            <a:off x="6996437" y="1700808"/>
            <a:ext cx="176331" cy="176331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B0D0A65-748A-40B8-B8D0-9DC2B2F7717D}"/>
              </a:ext>
            </a:extLst>
          </p:cNvPr>
          <p:cNvSpPr/>
          <p:nvPr/>
        </p:nvSpPr>
        <p:spPr>
          <a:xfrm>
            <a:off x="6996437" y="2852936"/>
            <a:ext cx="176331" cy="17633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336B481-3CAB-44A4-B58E-8625C8A53D26}"/>
              </a:ext>
            </a:extLst>
          </p:cNvPr>
          <p:cNvSpPr/>
          <p:nvPr/>
        </p:nvSpPr>
        <p:spPr>
          <a:xfrm>
            <a:off x="7000410" y="3916898"/>
            <a:ext cx="176331" cy="176331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393D9710-DAEC-41F6-99B6-30FDCE9305EE}"/>
              </a:ext>
            </a:extLst>
          </p:cNvPr>
          <p:cNvSpPr/>
          <p:nvPr/>
        </p:nvSpPr>
        <p:spPr>
          <a:xfrm>
            <a:off x="7483744" y="1052736"/>
            <a:ext cx="4465861" cy="4198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FLSA violations are almost always treated as collective actions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Multi-million-dollar settlements are common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Fiscal Year, 2023 the Department of Labor recovered $274 million in wages owed workers</a:t>
            </a:r>
          </a:p>
        </p:txBody>
      </p:sp>
      <p:pic>
        <p:nvPicPr>
          <p:cNvPr id="8" name="Picture Placeholder 7" descr="A statue of a person holding scales&#10;&#10;Description automatically generated">
            <a:extLst>
              <a:ext uri="{FF2B5EF4-FFF2-40B4-BE49-F238E27FC236}">
                <a16:creationId xmlns:a16="http://schemas.microsoft.com/office/drawing/2014/main" id="{F05720B7-9658-CB67-ED91-8D87EFA4E28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6799" r="26633"/>
          <a:stretch/>
        </p:blipFill>
        <p:spPr>
          <a:xfrm>
            <a:off x="1498238" y="2410420"/>
            <a:ext cx="3682881" cy="3682876"/>
          </a:xfrm>
        </p:spPr>
      </p:pic>
    </p:spTree>
    <p:extLst>
      <p:ext uri="{BB962C8B-B14F-4D97-AF65-F5344CB8AC3E}">
        <p14:creationId xmlns:p14="http://schemas.microsoft.com/office/powerpoint/2010/main" val="1548589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58EC2154-F623-4E35-93DE-4A0ED8D3CAAD}"/>
              </a:ext>
            </a:extLst>
          </p:cNvPr>
          <p:cNvSpPr/>
          <p:nvPr/>
        </p:nvSpPr>
        <p:spPr>
          <a:xfrm>
            <a:off x="406001" y="1627433"/>
            <a:ext cx="4465863" cy="44658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433589-DA32-469B-95DC-9A1C5A0E40E1}"/>
              </a:ext>
            </a:extLst>
          </p:cNvPr>
          <p:cNvSpPr/>
          <p:nvPr/>
        </p:nvSpPr>
        <p:spPr>
          <a:xfrm>
            <a:off x="1320795" y="1772371"/>
            <a:ext cx="4037768" cy="4037766"/>
          </a:xfrm>
          <a:prstGeom prst="ellipse">
            <a:avLst/>
          </a:prstGeom>
          <a:noFill/>
          <a:ln w="31750">
            <a:solidFill>
              <a:schemeClr val="tx2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626A79-BC55-4CE5-9961-6A4D0D8924E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/>
            <a:r>
              <a:rPr lang="en-GB" sz="3500" dirty="0">
                <a:solidFill>
                  <a:schemeClr val="tx2"/>
                </a:solidFill>
              </a:rPr>
              <a:t>Why Is FLSA Important? </a:t>
            </a:r>
            <a:endParaRPr lang="en-US" sz="35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8B7BE0-261B-41B0-9657-5B01B3DAF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CA992-A3F4-43F5-9894-C8C908A8F4D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05720B7-9658-CB67-ED91-8D87EFA4E28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6071" r="16071"/>
          <a:stretch/>
        </p:blipFill>
        <p:spPr>
          <a:xfrm>
            <a:off x="1498238" y="2410420"/>
            <a:ext cx="3682881" cy="3682876"/>
          </a:xfr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10117D-3B8A-D294-3695-06029E4902C6}"/>
              </a:ext>
            </a:extLst>
          </p:cNvPr>
          <p:cNvCxnSpPr>
            <a:cxnSpLocks/>
            <a:endCxn id="17" idx="0"/>
          </p:cNvCxnSpPr>
          <p:nvPr/>
        </p:nvCxnSpPr>
        <p:spPr>
          <a:xfrm flipV="1">
            <a:off x="7084603" y="1250253"/>
            <a:ext cx="0" cy="3042843"/>
          </a:xfrm>
          <a:prstGeom prst="line">
            <a:avLst/>
          </a:prstGeom>
          <a:ln w="2159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21774F4C-5468-79F3-3ECE-763BF9D4B8E5}"/>
              </a:ext>
            </a:extLst>
          </p:cNvPr>
          <p:cNvSpPr/>
          <p:nvPr/>
        </p:nvSpPr>
        <p:spPr>
          <a:xfrm>
            <a:off x="6996437" y="1250253"/>
            <a:ext cx="176331" cy="176331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0C92EB6-5A12-DD14-1E27-5BA9D0F839EC}"/>
              </a:ext>
            </a:extLst>
          </p:cNvPr>
          <p:cNvSpPr/>
          <p:nvPr/>
        </p:nvSpPr>
        <p:spPr>
          <a:xfrm>
            <a:off x="6996437" y="2402381"/>
            <a:ext cx="176331" cy="17633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1EFCB3D-DC2B-F6B0-C4BE-43C383E0AFA5}"/>
              </a:ext>
            </a:extLst>
          </p:cNvPr>
          <p:cNvSpPr/>
          <p:nvPr/>
        </p:nvSpPr>
        <p:spPr>
          <a:xfrm>
            <a:off x="7000410" y="4188773"/>
            <a:ext cx="176331" cy="176331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C2ED55-4A35-184F-DF9B-10739920F56B}"/>
              </a:ext>
            </a:extLst>
          </p:cNvPr>
          <p:cNvSpPr/>
          <p:nvPr/>
        </p:nvSpPr>
        <p:spPr>
          <a:xfrm>
            <a:off x="7320138" y="556340"/>
            <a:ext cx="4465862" cy="5865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Getting it wrong can be costly: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 to 3 years back pay</a:t>
            </a:r>
          </a:p>
          <a:p>
            <a:pPr>
              <a:lnSpc>
                <a:spcPct val="150000"/>
              </a:lnSpc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Lawsuits can be brought by: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Employees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Department of Labor on behalf of Employees</a:t>
            </a:r>
          </a:p>
          <a:p>
            <a:pPr>
              <a:lnSpc>
                <a:spcPct val="150000"/>
              </a:lnSpc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Employee Said/Manager Said: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Employer has proof of burden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Manager must have good records for hours worked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Employee’s word rules absent appropriate documentation</a:t>
            </a:r>
          </a:p>
        </p:txBody>
      </p:sp>
    </p:spTree>
    <p:extLst>
      <p:ext uri="{BB962C8B-B14F-4D97-AF65-F5344CB8AC3E}">
        <p14:creationId xmlns:p14="http://schemas.microsoft.com/office/powerpoint/2010/main" val="3277977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58EC2154-F623-4E35-93DE-4A0ED8D3CAAD}"/>
              </a:ext>
            </a:extLst>
          </p:cNvPr>
          <p:cNvSpPr/>
          <p:nvPr/>
        </p:nvSpPr>
        <p:spPr>
          <a:xfrm>
            <a:off x="406001" y="1627433"/>
            <a:ext cx="4465863" cy="44658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433589-DA32-469B-95DC-9A1C5A0E40E1}"/>
              </a:ext>
            </a:extLst>
          </p:cNvPr>
          <p:cNvSpPr/>
          <p:nvPr/>
        </p:nvSpPr>
        <p:spPr>
          <a:xfrm>
            <a:off x="1320795" y="1772371"/>
            <a:ext cx="4037768" cy="4037766"/>
          </a:xfrm>
          <a:prstGeom prst="ellipse">
            <a:avLst/>
          </a:prstGeom>
          <a:noFill/>
          <a:ln w="31750">
            <a:solidFill>
              <a:schemeClr val="tx2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626A79-BC55-4CE5-9961-6A4D0D8924E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/>
            <a:r>
              <a:rPr lang="en-GB" sz="3500" dirty="0">
                <a:solidFill>
                  <a:schemeClr val="tx2"/>
                </a:solidFill>
              </a:rPr>
              <a:t>Why Is FLSA Important? </a:t>
            </a:r>
            <a:endParaRPr lang="en-US" sz="35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8B7BE0-261B-41B0-9657-5B01B3DAF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CA992-A3F4-43F5-9894-C8C908A8F4D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05720B7-9658-CB67-ED91-8D87EFA4E28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6071" r="16071"/>
          <a:stretch/>
        </p:blipFill>
        <p:spPr>
          <a:xfrm>
            <a:off x="1498238" y="2410420"/>
            <a:ext cx="3682881" cy="3682876"/>
          </a:xfr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10117D-3B8A-D294-3695-06029E4902C6}"/>
              </a:ext>
            </a:extLst>
          </p:cNvPr>
          <p:cNvCxnSpPr>
            <a:cxnSpLocks/>
            <a:endCxn id="17" idx="0"/>
          </p:cNvCxnSpPr>
          <p:nvPr/>
        </p:nvCxnSpPr>
        <p:spPr>
          <a:xfrm flipV="1">
            <a:off x="7084603" y="1978973"/>
            <a:ext cx="0" cy="3474891"/>
          </a:xfrm>
          <a:prstGeom prst="line">
            <a:avLst/>
          </a:prstGeom>
          <a:ln w="2159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21774F4C-5468-79F3-3ECE-763BF9D4B8E5}"/>
              </a:ext>
            </a:extLst>
          </p:cNvPr>
          <p:cNvSpPr/>
          <p:nvPr/>
        </p:nvSpPr>
        <p:spPr>
          <a:xfrm>
            <a:off x="6996437" y="1978973"/>
            <a:ext cx="176331" cy="176331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0C92EB6-5A12-DD14-1E27-5BA9D0F839EC}"/>
              </a:ext>
            </a:extLst>
          </p:cNvPr>
          <p:cNvSpPr/>
          <p:nvPr/>
        </p:nvSpPr>
        <p:spPr>
          <a:xfrm>
            <a:off x="6996437" y="3131101"/>
            <a:ext cx="176331" cy="17633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1EFCB3D-DC2B-F6B0-C4BE-43C383E0AFA5}"/>
              </a:ext>
            </a:extLst>
          </p:cNvPr>
          <p:cNvSpPr/>
          <p:nvPr/>
        </p:nvSpPr>
        <p:spPr>
          <a:xfrm>
            <a:off x="7000410" y="5309163"/>
            <a:ext cx="176331" cy="176331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C2ED55-4A35-184F-DF9B-10739920F56B}"/>
              </a:ext>
            </a:extLst>
          </p:cNvPr>
          <p:cNvSpPr/>
          <p:nvPr/>
        </p:nvSpPr>
        <p:spPr>
          <a:xfrm>
            <a:off x="7464150" y="1660332"/>
            <a:ext cx="4612015" cy="46185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 minutes a day for 10 employees at $20/hour (assume all OT)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$20/</a:t>
            </a:r>
            <a:r>
              <a:rPr lang="en-US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hr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x 1.5 x 0.333 x 5 days/week = $49.95 OT/Week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X52 weeks/year = $2,597.40/year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X3 years = $7,792.20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X 10 employees = $77,922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Plus attorneys’ fees (yours and theirs)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17400E-7AF7-EE7F-34B3-CEC36EE1C878}"/>
              </a:ext>
            </a:extLst>
          </p:cNvPr>
          <p:cNvSpPr txBox="1"/>
          <p:nvPr/>
        </p:nvSpPr>
        <p:spPr>
          <a:xfrm>
            <a:off x="7487258" y="852396"/>
            <a:ext cx="3937829" cy="460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Example:</a:t>
            </a:r>
          </a:p>
        </p:txBody>
      </p:sp>
    </p:spTree>
    <p:extLst>
      <p:ext uri="{BB962C8B-B14F-4D97-AF65-F5344CB8AC3E}">
        <p14:creationId xmlns:p14="http://schemas.microsoft.com/office/powerpoint/2010/main" val="1006720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58EC2154-F623-4E35-93DE-4A0ED8D3CAAD}"/>
              </a:ext>
            </a:extLst>
          </p:cNvPr>
          <p:cNvSpPr/>
          <p:nvPr/>
        </p:nvSpPr>
        <p:spPr>
          <a:xfrm>
            <a:off x="406001" y="1627433"/>
            <a:ext cx="4465863" cy="44658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433589-DA32-469B-95DC-9A1C5A0E40E1}"/>
              </a:ext>
            </a:extLst>
          </p:cNvPr>
          <p:cNvSpPr/>
          <p:nvPr/>
        </p:nvSpPr>
        <p:spPr>
          <a:xfrm>
            <a:off x="1320795" y="1772371"/>
            <a:ext cx="4037768" cy="4037766"/>
          </a:xfrm>
          <a:prstGeom prst="ellipse">
            <a:avLst/>
          </a:prstGeom>
          <a:noFill/>
          <a:ln w="31750">
            <a:solidFill>
              <a:schemeClr val="tx2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626A79-BC55-4CE5-9961-6A4D0D8924E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/>
            <a:r>
              <a:rPr lang="en-GB" sz="3500" dirty="0">
                <a:solidFill>
                  <a:schemeClr val="tx2"/>
                </a:solidFill>
              </a:rPr>
              <a:t>Compensable Time</a:t>
            </a:r>
            <a:endParaRPr lang="en-US" sz="35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8B7BE0-261B-41B0-9657-5B01B3DAF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CA992-A3F4-43F5-9894-C8C908A8F4D0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05720B7-9658-CB67-ED91-8D87EFA4E28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6071" r="16071"/>
          <a:stretch/>
        </p:blipFill>
        <p:spPr>
          <a:xfrm>
            <a:off x="1498238" y="2410420"/>
            <a:ext cx="3682881" cy="3682876"/>
          </a:xfr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10117D-3B8A-D294-3695-06029E4902C6}"/>
              </a:ext>
            </a:extLst>
          </p:cNvPr>
          <p:cNvCxnSpPr>
            <a:cxnSpLocks/>
            <a:endCxn id="17" idx="0"/>
          </p:cNvCxnSpPr>
          <p:nvPr/>
        </p:nvCxnSpPr>
        <p:spPr>
          <a:xfrm flipV="1">
            <a:off x="7084603" y="1183431"/>
            <a:ext cx="0" cy="3474891"/>
          </a:xfrm>
          <a:prstGeom prst="line">
            <a:avLst/>
          </a:prstGeom>
          <a:ln w="2159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21774F4C-5468-79F3-3ECE-763BF9D4B8E5}"/>
              </a:ext>
            </a:extLst>
          </p:cNvPr>
          <p:cNvSpPr/>
          <p:nvPr/>
        </p:nvSpPr>
        <p:spPr>
          <a:xfrm>
            <a:off x="6996437" y="1183431"/>
            <a:ext cx="176331" cy="176331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1EFCB3D-DC2B-F6B0-C4BE-43C383E0AFA5}"/>
              </a:ext>
            </a:extLst>
          </p:cNvPr>
          <p:cNvSpPr/>
          <p:nvPr/>
        </p:nvSpPr>
        <p:spPr>
          <a:xfrm>
            <a:off x="7000410" y="4513621"/>
            <a:ext cx="176331" cy="17633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C2ED55-4A35-184F-DF9B-10739920F56B}"/>
              </a:ext>
            </a:extLst>
          </p:cNvPr>
          <p:cNvSpPr/>
          <p:nvPr/>
        </p:nvSpPr>
        <p:spPr>
          <a:xfrm>
            <a:off x="7303307" y="685427"/>
            <a:ext cx="4465861" cy="5865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Compensable time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includes hours when the employee performs work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“Work” includes time the employee is required to give the employer even if no physical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 worked also includes time when employees are taking work home, including the act of checking emails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Travel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Non-Exempt staff travel, they should track all work time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Staff should not be compensated for their normal commute</a:t>
            </a:r>
          </a:p>
        </p:txBody>
      </p:sp>
    </p:spTree>
    <p:extLst>
      <p:ext uri="{BB962C8B-B14F-4D97-AF65-F5344CB8AC3E}">
        <p14:creationId xmlns:p14="http://schemas.microsoft.com/office/powerpoint/2010/main" val="1508164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F125C7-B239-42EA-995C-BE8A25F50528}"/>
              </a:ext>
            </a:extLst>
          </p:cNvPr>
          <p:cNvSpPr/>
          <p:nvPr/>
        </p:nvSpPr>
        <p:spPr>
          <a:xfrm>
            <a:off x="6096000" y="0"/>
            <a:ext cx="6095996" cy="685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89021924-723B-4944-8563-E6879DDB336A}"/>
              </a:ext>
            </a:extLst>
          </p:cNvPr>
          <p:cNvSpPr txBox="1">
            <a:spLocks/>
          </p:cNvSpPr>
          <p:nvPr/>
        </p:nvSpPr>
        <p:spPr>
          <a:xfrm>
            <a:off x="119336" y="2780928"/>
            <a:ext cx="5832648" cy="156422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r">
              <a:lnSpc>
                <a:spcPts val="5200"/>
              </a:lnSpc>
            </a:pPr>
            <a:r>
              <a:rPr lang="en-GB" sz="5500" spc="-300" dirty="0">
                <a:solidFill>
                  <a:schemeClr val="accent1"/>
                </a:solidFill>
                <a:latin typeface="Montserrat Black" panose="00000A00000000000000" pitchFamily="50" charset="0"/>
              </a:rPr>
              <a:t>Boy Scouts of America Bankruptcy</a:t>
            </a:r>
          </a:p>
          <a:p>
            <a:pPr algn="r">
              <a:lnSpc>
                <a:spcPts val="5200"/>
              </a:lnSpc>
            </a:pPr>
            <a:r>
              <a:rPr lang="en-GB" sz="5500" spc="-300" dirty="0">
                <a:solidFill>
                  <a:schemeClr val="tx2"/>
                </a:solidFill>
                <a:latin typeface="Montserrat Black" panose="00000A00000000000000" pitchFamily="50" charset="0"/>
              </a:rPr>
              <a:t>UPDATE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E72B26B-BDC0-40AA-82F5-473704854B49}"/>
              </a:ext>
            </a:extLst>
          </p:cNvPr>
          <p:cNvCxnSpPr>
            <a:cxnSpLocks/>
          </p:cNvCxnSpPr>
          <p:nvPr/>
        </p:nvCxnSpPr>
        <p:spPr>
          <a:xfrm>
            <a:off x="6096000" y="2512848"/>
            <a:ext cx="0" cy="1832305"/>
          </a:xfrm>
          <a:prstGeom prst="line">
            <a:avLst/>
          </a:prstGeom>
          <a:ln w="152400" cap="flat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82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58EC2154-F623-4E35-93DE-4A0ED8D3CAAD}"/>
              </a:ext>
            </a:extLst>
          </p:cNvPr>
          <p:cNvSpPr/>
          <p:nvPr/>
        </p:nvSpPr>
        <p:spPr>
          <a:xfrm>
            <a:off x="406001" y="1627433"/>
            <a:ext cx="4465863" cy="44658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433589-DA32-469B-95DC-9A1C5A0E40E1}"/>
              </a:ext>
            </a:extLst>
          </p:cNvPr>
          <p:cNvSpPr/>
          <p:nvPr/>
        </p:nvSpPr>
        <p:spPr>
          <a:xfrm>
            <a:off x="1320795" y="1772371"/>
            <a:ext cx="4037768" cy="4037766"/>
          </a:xfrm>
          <a:prstGeom prst="ellipse">
            <a:avLst/>
          </a:prstGeom>
          <a:noFill/>
          <a:ln w="31750">
            <a:solidFill>
              <a:schemeClr val="tx2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626A79-BC55-4CE5-9961-6A4D0D8924E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/>
            <a:r>
              <a:rPr lang="en-GB" sz="3500" dirty="0">
                <a:solidFill>
                  <a:schemeClr val="tx2"/>
                </a:solidFill>
              </a:rPr>
              <a:t>Overtime</a:t>
            </a:r>
            <a:endParaRPr lang="en-US" sz="35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8B7BE0-261B-41B0-9657-5B01B3DAF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CA992-A3F4-43F5-9894-C8C908A8F4D0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05720B7-9658-CB67-ED91-8D87EFA4E28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6071" r="16071"/>
          <a:stretch/>
        </p:blipFill>
        <p:spPr>
          <a:xfrm>
            <a:off x="1498238" y="2410420"/>
            <a:ext cx="3682881" cy="3682876"/>
          </a:xfr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10117D-3B8A-D294-3695-06029E4902C6}"/>
              </a:ext>
            </a:extLst>
          </p:cNvPr>
          <p:cNvCxnSpPr>
            <a:cxnSpLocks/>
            <a:endCxn id="17" idx="0"/>
          </p:cNvCxnSpPr>
          <p:nvPr/>
        </p:nvCxnSpPr>
        <p:spPr>
          <a:xfrm flipV="1">
            <a:off x="7084603" y="1183431"/>
            <a:ext cx="0" cy="4189785"/>
          </a:xfrm>
          <a:prstGeom prst="line">
            <a:avLst/>
          </a:prstGeom>
          <a:ln w="2159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21774F4C-5468-79F3-3ECE-763BF9D4B8E5}"/>
              </a:ext>
            </a:extLst>
          </p:cNvPr>
          <p:cNvSpPr/>
          <p:nvPr/>
        </p:nvSpPr>
        <p:spPr>
          <a:xfrm>
            <a:off x="6996437" y="1183431"/>
            <a:ext cx="176331" cy="176331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1EFCB3D-DC2B-F6B0-C4BE-43C383E0AFA5}"/>
              </a:ext>
            </a:extLst>
          </p:cNvPr>
          <p:cNvSpPr/>
          <p:nvPr/>
        </p:nvSpPr>
        <p:spPr>
          <a:xfrm>
            <a:off x="7000410" y="3396622"/>
            <a:ext cx="176331" cy="17633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C2ED55-4A35-184F-DF9B-10739920F56B}"/>
              </a:ext>
            </a:extLst>
          </p:cNvPr>
          <p:cNvSpPr/>
          <p:nvPr/>
        </p:nvSpPr>
        <p:spPr>
          <a:xfrm>
            <a:off x="7279644" y="685427"/>
            <a:ext cx="4727849" cy="6885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Non-Exempt Employees </a:t>
            </a: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Any time worked over 40 hours in a week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 is your defined work week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Holiday, Vacation, and Sick time are not counted toward overtime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When overtime is worked by a Non-Exempt employee: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Pay rate = 1.5 times the normal rate of pay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Employees must receive approval to work overtime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718F927-0B9C-E3D3-3A68-03F40CAAC8C2}"/>
              </a:ext>
            </a:extLst>
          </p:cNvPr>
          <p:cNvSpPr/>
          <p:nvPr/>
        </p:nvSpPr>
        <p:spPr>
          <a:xfrm>
            <a:off x="6996436" y="5196885"/>
            <a:ext cx="176331" cy="176331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9322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58EC2154-F623-4E35-93DE-4A0ED8D3CAAD}"/>
              </a:ext>
            </a:extLst>
          </p:cNvPr>
          <p:cNvSpPr/>
          <p:nvPr/>
        </p:nvSpPr>
        <p:spPr>
          <a:xfrm>
            <a:off x="406001" y="1627433"/>
            <a:ext cx="4465863" cy="44658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433589-DA32-469B-95DC-9A1C5A0E40E1}"/>
              </a:ext>
            </a:extLst>
          </p:cNvPr>
          <p:cNvSpPr/>
          <p:nvPr/>
        </p:nvSpPr>
        <p:spPr>
          <a:xfrm>
            <a:off x="1320795" y="1772371"/>
            <a:ext cx="4037768" cy="4037766"/>
          </a:xfrm>
          <a:prstGeom prst="ellipse">
            <a:avLst/>
          </a:prstGeom>
          <a:noFill/>
          <a:ln w="31750">
            <a:solidFill>
              <a:schemeClr val="tx2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626A79-BC55-4CE5-9961-6A4D0D8924E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/>
            <a:r>
              <a:rPr lang="en-GB" sz="3500" dirty="0">
                <a:solidFill>
                  <a:schemeClr val="tx2"/>
                </a:solidFill>
              </a:rPr>
              <a:t>Unpaid Meal Breaks</a:t>
            </a:r>
            <a:endParaRPr lang="en-US" sz="35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8B7BE0-261B-41B0-9657-5B01B3DAF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CA992-A3F4-43F5-9894-C8C908A8F4D0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05720B7-9658-CB67-ED91-8D87EFA4E28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6071" r="16071"/>
          <a:stretch/>
        </p:blipFill>
        <p:spPr>
          <a:xfrm>
            <a:off x="1498238" y="2410420"/>
            <a:ext cx="3682881" cy="3682876"/>
          </a:xfr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10117D-3B8A-D294-3695-06029E4902C6}"/>
              </a:ext>
            </a:extLst>
          </p:cNvPr>
          <p:cNvCxnSpPr>
            <a:cxnSpLocks/>
            <a:endCxn id="17" idx="0"/>
          </p:cNvCxnSpPr>
          <p:nvPr/>
        </p:nvCxnSpPr>
        <p:spPr>
          <a:xfrm flipV="1">
            <a:off x="7084603" y="1505310"/>
            <a:ext cx="0" cy="1581339"/>
          </a:xfrm>
          <a:prstGeom prst="line">
            <a:avLst/>
          </a:prstGeom>
          <a:ln w="2159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21774F4C-5468-79F3-3ECE-763BF9D4B8E5}"/>
              </a:ext>
            </a:extLst>
          </p:cNvPr>
          <p:cNvSpPr/>
          <p:nvPr/>
        </p:nvSpPr>
        <p:spPr>
          <a:xfrm>
            <a:off x="6996437" y="1505310"/>
            <a:ext cx="176331" cy="176331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1EFCB3D-DC2B-F6B0-C4BE-43C383E0AFA5}"/>
              </a:ext>
            </a:extLst>
          </p:cNvPr>
          <p:cNvSpPr/>
          <p:nvPr/>
        </p:nvSpPr>
        <p:spPr>
          <a:xfrm>
            <a:off x="7000410" y="2998484"/>
            <a:ext cx="176331" cy="17633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C2ED55-4A35-184F-DF9B-10739920F56B}"/>
              </a:ext>
            </a:extLst>
          </p:cNvPr>
          <p:cNvSpPr/>
          <p:nvPr/>
        </p:nvSpPr>
        <p:spPr>
          <a:xfrm>
            <a:off x="7464151" y="1371161"/>
            <a:ext cx="4037764" cy="5823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FLSA doesn’t require breaks or meal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periods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State laws may require meal breaks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 not ask employees to work during unpaid breaks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checking work emails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taking work-related calls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 working while eating</a:t>
            </a:r>
          </a:p>
          <a:p>
            <a:pPr>
              <a:lnSpc>
                <a:spcPct val="150000"/>
              </a:lnSpc>
            </a:pP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4176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58EC2154-F623-4E35-93DE-4A0ED8D3CAAD}"/>
              </a:ext>
            </a:extLst>
          </p:cNvPr>
          <p:cNvSpPr/>
          <p:nvPr/>
        </p:nvSpPr>
        <p:spPr>
          <a:xfrm>
            <a:off x="406001" y="1627433"/>
            <a:ext cx="4465863" cy="44658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9433589-DA32-469B-95DC-9A1C5A0E40E1}"/>
              </a:ext>
            </a:extLst>
          </p:cNvPr>
          <p:cNvSpPr/>
          <p:nvPr/>
        </p:nvSpPr>
        <p:spPr>
          <a:xfrm>
            <a:off x="1320795" y="1772371"/>
            <a:ext cx="4037768" cy="4037766"/>
          </a:xfrm>
          <a:prstGeom prst="ellipse">
            <a:avLst/>
          </a:prstGeom>
          <a:noFill/>
          <a:ln w="31750">
            <a:solidFill>
              <a:schemeClr val="tx2">
                <a:alpha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626A79-BC55-4CE5-9961-6A4D0D8924E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/>
            <a:r>
              <a:rPr lang="en-GB" dirty="0">
                <a:solidFill>
                  <a:schemeClr val="tx2"/>
                </a:solidFill>
              </a:rPr>
              <a:t>Employee’</a:t>
            </a:r>
            <a:r>
              <a:rPr lang="en-GB" sz="3500" dirty="0">
                <a:solidFill>
                  <a:schemeClr val="tx2"/>
                </a:solidFill>
              </a:rPr>
              <a:t>s Responsibility</a:t>
            </a:r>
            <a:endParaRPr lang="en-US" sz="3500" dirty="0">
              <a:solidFill>
                <a:schemeClr val="tx2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8B7BE0-261B-41B0-9657-5B01B3DAF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2ECA992-A3F4-43F5-9894-C8C908A8F4D0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F05720B7-9658-CB67-ED91-8D87EFA4E28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6071" r="16071"/>
          <a:stretch/>
        </p:blipFill>
        <p:spPr>
          <a:xfrm>
            <a:off x="1498238" y="2410420"/>
            <a:ext cx="3682881" cy="3682876"/>
          </a:xfr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E10117D-3B8A-D294-3695-06029E4902C6}"/>
              </a:ext>
            </a:extLst>
          </p:cNvPr>
          <p:cNvCxnSpPr>
            <a:cxnSpLocks/>
            <a:endCxn id="17" idx="0"/>
          </p:cNvCxnSpPr>
          <p:nvPr/>
        </p:nvCxnSpPr>
        <p:spPr>
          <a:xfrm flipV="1">
            <a:off x="7084603" y="1505310"/>
            <a:ext cx="0" cy="2662500"/>
          </a:xfrm>
          <a:prstGeom prst="line">
            <a:avLst/>
          </a:prstGeom>
          <a:ln w="2159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21774F4C-5468-79F3-3ECE-763BF9D4B8E5}"/>
              </a:ext>
            </a:extLst>
          </p:cNvPr>
          <p:cNvSpPr/>
          <p:nvPr/>
        </p:nvSpPr>
        <p:spPr>
          <a:xfrm>
            <a:off x="6996437" y="1505310"/>
            <a:ext cx="176331" cy="176331"/>
          </a:xfrm>
          <a:prstGeom prst="ellipse">
            <a:avLst/>
          </a:prstGeom>
          <a:solidFill>
            <a:schemeClr val="accent6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1EFCB3D-DC2B-F6B0-C4BE-43C383E0AFA5}"/>
              </a:ext>
            </a:extLst>
          </p:cNvPr>
          <p:cNvSpPr/>
          <p:nvPr/>
        </p:nvSpPr>
        <p:spPr>
          <a:xfrm>
            <a:off x="7000410" y="2614752"/>
            <a:ext cx="176331" cy="176331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EC2ED55-4A35-184F-DF9B-10739920F56B}"/>
              </a:ext>
            </a:extLst>
          </p:cNvPr>
          <p:cNvSpPr/>
          <p:nvPr/>
        </p:nvSpPr>
        <p:spPr>
          <a:xfrm>
            <a:off x="7201388" y="868266"/>
            <a:ext cx="4721715" cy="5121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Employees are responsible for accurately recording all time worked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Employees should notify their supervisor if they feel they have not been paid correctly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Non-Exempt employees must not work during unpaid meal breaks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meal break is interrupted for work, they should clock back in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B9EEB33-1452-2F8B-BB39-000643B2E134}"/>
              </a:ext>
            </a:extLst>
          </p:cNvPr>
          <p:cNvSpPr/>
          <p:nvPr/>
        </p:nvSpPr>
        <p:spPr>
          <a:xfrm>
            <a:off x="6996437" y="4079645"/>
            <a:ext cx="176331" cy="176331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9281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FA6FAD0-5B76-4863-AF47-023F35F4A061}"/>
              </a:ext>
            </a:extLst>
          </p:cNvPr>
          <p:cNvSpPr txBox="1">
            <a:spLocks/>
          </p:cNvSpPr>
          <p:nvPr/>
        </p:nvSpPr>
        <p:spPr>
          <a:xfrm>
            <a:off x="-600744" y="2852936"/>
            <a:ext cx="4248472" cy="20588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 algn="r">
              <a:lnSpc>
                <a:spcPts val="3200"/>
              </a:lnSpc>
            </a:pPr>
            <a:r>
              <a:rPr lang="en-US" sz="3000" b="0" spc="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</a:t>
            </a:r>
          </a:p>
          <a:p>
            <a:pPr algn="r">
              <a:lnSpc>
                <a:spcPts val="3200"/>
              </a:lnSpc>
            </a:pPr>
            <a:r>
              <a:rPr lang="en-US" sz="3000" b="0" spc="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ANSWER</a:t>
            </a:r>
          </a:p>
          <a:p>
            <a:pPr algn="r">
              <a:lnSpc>
                <a:spcPts val="3200"/>
              </a:lnSpc>
            </a:pPr>
            <a:r>
              <a:rPr lang="en-US" sz="3000" b="0" spc="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SESSION</a:t>
            </a:r>
          </a:p>
        </p:txBody>
      </p:sp>
      <p:sp>
        <p:nvSpPr>
          <p:cNvPr id="4" name="Action Button: Help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109A860-4ADF-CA1F-8C3E-221C200A8E10}"/>
              </a:ext>
            </a:extLst>
          </p:cNvPr>
          <p:cNvSpPr/>
          <p:nvPr/>
        </p:nvSpPr>
        <p:spPr>
          <a:xfrm>
            <a:off x="4216066" y="1196752"/>
            <a:ext cx="7360268" cy="4824536"/>
          </a:xfrm>
          <a:prstGeom prst="actionButtonHel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199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F125C7-B239-42EA-995C-BE8A25F50528}"/>
              </a:ext>
            </a:extLst>
          </p:cNvPr>
          <p:cNvSpPr/>
          <p:nvPr/>
        </p:nvSpPr>
        <p:spPr>
          <a:xfrm>
            <a:off x="6111014" y="0"/>
            <a:ext cx="6095996" cy="685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89021924-723B-4944-8563-E6879DDB336A}"/>
              </a:ext>
            </a:extLst>
          </p:cNvPr>
          <p:cNvSpPr txBox="1">
            <a:spLocks/>
          </p:cNvSpPr>
          <p:nvPr/>
        </p:nvSpPr>
        <p:spPr>
          <a:xfrm>
            <a:off x="-272612" y="2494767"/>
            <a:ext cx="5987099" cy="156422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r">
              <a:lnSpc>
                <a:spcPts val="5200"/>
              </a:lnSpc>
            </a:pPr>
            <a:r>
              <a:rPr lang="en-GB" sz="4400" spc="-300" dirty="0">
                <a:solidFill>
                  <a:schemeClr val="accent1"/>
                </a:solidFill>
                <a:latin typeface="Montserrat Black" panose="00000A00000000000000" pitchFamily="50" charset="0"/>
              </a:rPr>
              <a:t>UNITED IN IMPACT: </a:t>
            </a:r>
          </a:p>
          <a:p>
            <a:pPr algn="r">
              <a:lnSpc>
                <a:spcPts val="5200"/>
              </a:lnSpc>
            </a:pPr>
            <a:r>
              <a:rPr lang="en-GB" sz="4400" spc="-300" dirty="0">
                <a:solidFill>
                  <a:schemeClr val="accent1"/>
                </a:solidFill>
                <a:latin typeface="Montserrat Black" panose="00000A00000000000000" pitchFamily="50" charset="0"/>
              </a:rPr>
              <a:t>GIVING CAMPAIGN</a:t>
            </a:r>
          </a:p>
          <a:p>
            <a:pPr algn="r">
              <a:lnSpc>
                <a:spcPts val="5200"/>
              </a:lnSpc>
            </a:pPr>
            <a:r>
              <a:rPr lang="en-GB" sz="4400" spc="-300" dirty="0">
                <a:solidFill>
                  <a:schemeClr val="tx2"/>
                </a:solidFill>
                <a:latin typeface="Montserrat Black" panose="00000A00000000000000" pitchFamily="50" charset="0"/>
              </a:rPr>
              <a:t>UPDATE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E72B26B-BDC0-40AA-82F5-473704854B49}"/>
              </a:ext>
            </a:extLst>
          </p:cNvPr>
          <p:cNvCxnSpPr>
            <a:cxnSpLocks/>
          </p:cNvCxnSpPr>
          <p:nvPr/>
        </p:nvCxnSpPr>
        <p:spPr>
          <a:xfrm>
            <a:off x="6096000" y="2512848"/>
            <a:ext cx="0" cy="1832305"/>
          </a:xfrm>
          <a:prstGeom prst="line">
            <a:avLst/>
          </a:prstGeom>
          <a:ln w="152400" cap="flat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2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626A79-BC55-4CE5-9961-6A4D0D892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3" y="359617"/>
            <a:ext cx="10515600" cy="60548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United In Impact: Giving Campaign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A92B28-76A3-4B98-87A1-E0D49825C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4681" y="411103"/>
            <a:ext cx="591890" cy="274324"/>
          </a:xfrm>
        </p:spPr>
        <p:txBody>
          <a:bodyPr/>
          <a:lstStyle/>
          <a:p>
            <a:fld id="{12ECA992-A3F4-43F5-9894-C8C908A8F4D0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7EB7B5A2-4496-40B4-A396-360586B95D5C}"/>
              </a:ext>
            </a:extLst>
          </p:cNvPr>
          <p:cNvSpPr/>
          <p:nvPr/>
        </p:nvSpPr>
        <p:spPr>
          <a:xfrm>
            <a:off x="523192" y="1521529"/>
            <a:ext cx="5284777" cy="4654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Jointly led by United Methodist Communications and the General Council on Finance and Administration as requested and affirmed at General Conference by the Connectional Table and GCFA Board of Directors. </a:t>
            </a:r>
          </a:p>
          <a:p>
            <a:pPr>
              <a:lnSpc>
                <a:spcPct val="150000"/>
              </a:lnSpc>
            </a:pPr>
            <a:endParaRPr lang="en-US" sz="2000" dirty="0"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UMCOM/GCFA working with Discipleship Ministries on stewardship as a key element of this denominational campaign. 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8E6AFCD-2F55-4E53-AB52-E591E8CC022D}"/>
              </a:ext>
            </a:extLst>
          </p:cNvPr>
          <p:cNvSpPr/>
          <p:nvPr/>
        </p:nvSpPr>
        <p:spPr>
          <a:xfrm>
            <a:off x="6384032" y="2998798"/>
            <a:ext cx="901065" cy="90106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82008A5C-52E1-4894-BAB0-04FBE7EA8F17}"/>
              </a:ext>
            </a:extLst>
          </p:cNvPr>
          <p:cNvSpPr/>
          <p:nvPr/>
        </p:nvSpPr>
        <p:spPr>
          <a:xfrm>
            <a:off x="6384032" y="5307805"/>
            <a:ext cx="901065" cy="90106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701D0BF1-0428-47A3-9623-C236CCD82384}"/>
              </a:ext>
            </a:extLst>
          </p:cNvPr>
          <p:cNvSpPr/>
          <p:nvPr/>
        </p:nvSpPr>
        <p:spPr>
          <a:xfrm>
            <a:off x="6384032" y="4153301"/>
            <a:ext cx="901065" cy="90106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DE1A914-21E0-414C-87B3-B297ED2752C0}"/>
              </a:ext>
            </a:extLst>
          </p:cNvPr>
          <p:cNvSpPr/>
          <p:nvPr/>
        </p:nvSpPr>
        <p:spPr>
          <a:xfrm>
            <a:off x="6384032" y="1844295"/>
            <a:ext cx="901065" cy="90106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547CB5B2-C916-4A5D-AB10-1CBB29CC639D}"/>
              </a:ext>
            </a:extLst>
          </p:cNvPr>
          <p:cNvSpPr/>
          <p:nvPr/>
        </p:nvSpPr>
        <p:spPr>
          <a:xfrm>
            <a:off x="7608168" y="3143466"/>
            <a:ext cx="346852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Council of Bishops Leadership </a:t>
            </a:r>
          </a:p>
          <a:p>
            <a:r>
              <a:rPr lang="en-US" sz="17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September 2024</a:t>
            </a: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8D4139F-299E-4D3A-94DE-86EE6123B1E2}"/>
              </a:ext>
            </a:extLst>
          </p:cNvPr>
          <p:cNvSpPr/>
          <p:nvPr/>
        </p:nvSpPr>
        <p:spPr>
          <a:xfrm>
            <a:off x="7608168" y="1988840"/>
            <a:ext cx="346852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GCFA Board </a:t>
            </a:r>
          </a:p>
          <a:p>
            <a:r>
              <a:rPr lang="en-US" sz="17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August 2024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BEC08BEF-5188-4DA7-A7C9-7885931F782A}"/>
              </a:ext>
            </a:extLst>
          </p:cNvPr>
          <p:cNvSpPr/>
          <p:nvPr/>
        </p:nvSpPr>
        <p:spPr>
          <a:xfrm>
            <a:off x="7608168" y="4296055"/>
            <a:ext cx="346852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NAACT</a:t>
            </a:r>
          </a:p>
          <a:p>
            <a:r>
              <a:rPr lang="en-US" sz="17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Late September 2024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AD874EF5-41ED-4D7B-A4A6-A127BCA4420A}"/>
              </a:ext>
            </a:extLst>
          </p:cNvPr>
          <p:cNvSpPr/>
          <p:nvPr/>
        </p:nvSpPr>
        <p:spPr>
          <a:xfrm>
            <a:off x="7608168" y="5499215"/>
            <a:ext cx="346852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UMCOM Board</a:t>
            </a:r>
          </a:p>
          <a:p>
            <a:r>
              <a:rPr lang="en-US" sz="17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October 2024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4E6A9D5-5D64-4588-B4B8-53A804D3FD67}"/>
              </a:ext>
            </a:extLst>
          </p:cNvPr>
          <p:cNvSpPr/>
          <p:nvPr/>
        </p:nvSpPr>
        <p:spPr>
          <a:xfrm>
            <a:off x="523193" y="873587"/>
            <a:ext cx="37726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LEADERSHIP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Freeform 5">
            <a:extLst>
              <a:ext uri="{FF2B5EF4-FFF2-40B4-BE49-F238E27FC236}">
                <a16:creationId xmlns:a16="http://schemas.microsoft.com/office/drawing/2014/main" id="{32CDD51B-12B1-9013-96C9-C3A5C5120028}"/>
              </a:ext>
            </a:extLst>
          </p:cNvPr>
          <p:cNvSpPr>
            <a:spLocks noEditPoints="1"/>
          </p:cNvSpPr>
          <p:nvPr/>
        </p:nvSpPr>
        <p:spPr bwMode="auto">
          <a:xfrm>
            <a:off x="6552070" y="2078871"/>
            <a:ext cx="564987" cy="469655"/>
          </a:xfrm>
          <a:custGeom>
            <a:avLst/>
            <a:gdLst>
              <a:gd name="T0" fmla="*/ 314 w 1670"/>
              <a:gd name="T1" fmla="*/ 679 h 1387"/>
              <a:gd name="T2" fmla="*/ 169 w 1670"/>
              <a:gd name="T3" fmla="*/ 643 h 1387"/>
              <a:gd name="T4" fmla="*/ 108 w 1670"/>
              <a:gd name="T5" fmla="*/ 655 h 1387"/>
              <a:gd name="T6" fmla="*/ 84 w 1670"/>
              <a:gd name="T7" fmla="*/ 664 h 1387"/>
              <a:gd name="T8" fmla="*/ 35 w 1670"/>
              <a:gd name="T9" fmla="*/ 689 h 1387"/>
              <a:gd name="T10" fmla="*/ 24 w 1670"/>
              <a:gd name="T11" fmla="*/ 695 h 1387"/>
              <a:gd name="T12" fmla="*/ 13 w 1670"/>
              <a:gd name="T13" fmla="*/ 703 h 1387"/>
              <a:gd name="T14" fmla="*/ 6 w 1670"/>
              <a:gd name="T15" fmla="*/ 709 h 1387"/>
              <a:gd name="T16" fmla="*/ 25 w 1670"/>
              <a:gd name="T17" fmla="*/ 730 h 1387"/>
              <a:gd name="T18" fmla="*/ 281 w 1670"/>
              <a:gd name="T19" fmla="*/ 1034 h 1387"/>
              <a:gd name="T20" fmla="*/ 395 w 1670"/>
              <a:gd name="T21" fmla="*/ 1368 h 1387"/>
              <a:gd name="T22" fmla="*/ 420 w 1670"/>
              <a:gd name="T23" fmla="*/ 1382 h 1387"/>
              <a:gd name="T24" fmla="*/ 589 w 1670"/>
              <a:gd name="T25" fmla="*/ 1332 h 1387"/>
              <a:gd name="T26" fmla="*/ 614 w 1670"/>
              <a:gd name="T27" fmla="*/ 1307 h 1387"/>
              <a:gd name="T28" fmla="*/ 745 w 1670"/>
              <a:gd name="T29" fmla="*/ 1012 h 1387"/>
              <a:gd name="T30" fmla="*/ 746 w 1670"/>
              <a:gd name="T31" fmla="*/ 1011 h 1387"/>
              <a:gd name="T32" fmla="*/ 801 w 1670"/>
              <a:gd name="T33" fmla="*/ 902 h 1387"/>
              <a:gd name="T34" fmla="*/ 831 w 1670"/>
              <a:gd name="T35" fmla="*/ 849 h 1387"/>
              <a:gd name="T36" fmla="*/ 859 w 1670"/>
              <a:gd name="T37" fmla="*/ 799 h 1387"/>
              <a:gd name="T38" fmla="*/ 866 w 1670"/>
              <a:gd name="T39" fmla="*/ 787 h 1387"/>
              <a:gd name="T40" fmla="*/ 869 w 1670"/>
              <a:gd name="T41" fmla="*/ 780 h 1387"/>
              <a:gd name="T42" fmla="*/ 870 w 1670"/>
              <a:gd name="T43" fmla="*/ 777 h 1387"/>
              <a:gd name="T44" fmla="*/ 872 w 1670"/>
              <a:gd name="T45" fmla="*/ 774 h 1387"/>
              <a:gd name="T46" fmla="*/ 874 w 1670"/>
              <a:gd name="T47" fmla="*/ 770 h 1387"/>
              <a:gd name="T48" fmla="*/ 879 w 1670"/>
              <a:gd name="T49" fmla="*/ 763 h 1387"/>
              <a:gd name="T50" fmla="*/ 884 w 1670"/>
              <a:gd name="T51" fmla="*/ 756 h 1387"/>
              <a:gd name="T52" fmla="*/ 888 w 1670"/>
              <a:gd name="T53" fmla="*/ 749 h 1387"/>
              <a:gd name="T54" fmla="*/ 891 w 1670"/>
              <a:gd name="T55" fmla="*/ 744 h 1387"/>
              <a:gd name="T56" fmla="*/ 912 w 1670"/>
              <a:gd name="T57" fmla="*/ 711 h 1387"/>
              <a:gd name="T58" fmla="*/ 932 w 1670"/>
              <a:gd name="T59" fmla="*/ 679 h 1387"/>
              <a:gd name="T60" fmla="*/ 941 w 1670"/>
              <a:gd name="T61" fmla="*/ 666 h 1387"/>
              <a:gd name="T62" fmla="*/ 975 w 1670"/>
              <a:gd name="T63" fmla="*/ 619 h 1387"/>
              <a:gd name="T64" fmla="*/ 1075 w 1670"/>
              <a:gd name="T65" fmla="*/ 484 h 1387"/>
              <a:gd name="T66" fmla="*/ 1658 w 1670"/>
              <a:gd name="T67" fmla="*/ 16 h 1387"/>
              <a:gd name="T68" fmla="*/ 1665 w 1670"/>
              <a:gd name="T69" fmla="*/ 13 h 1387"/>
              <a:gd name="T70" fmla="*/ 1669 w 1670"/>
              <a:gd name="T71" fmla="*/ 4 h 1387"/>
              <a:gd name="T72" fmla="*/ 1661 w 1670"/>
              <a:gd name="T73" fmla="*/ 1 h 1387"/>
              <a:gd name="T74" fmla="*/ 1649 w 1670"/>
              <a:gd name="T75" fmla="*/ 3 h 1387"/>
              <a:gd name="T76" fmla="*/ 929 w 1670"/>
              <a:gd name="T77" fmla="*/ 368 h 1387"/>
              <a:gd name="T78" fmla="*/ 928 w 1670"/>
              <a:gd name="T79" fmla="*/ 368 h 1387"/>
              <a:gd name="T80" fmla="*/ 536 w 1670"/>
              <a:gd name="T81" fmla="*/ 870 h 1387"/>
              <a:gd name="T82" fmla="*/ 534 w 1670"/>
              <a:gd name="T83" fmla="*/ 874 h 1387"/>
              <a:gd name="T84" fmla="*/ 517 w 1670"/>
              <a:gd name="T85" fmla="*/ 906 h 1387"/>
              <a:gd name="T86" fmla="*/ 498 w 1670"/>
              <a:gd name="T87" fmla="*/ 877 h 1387"/>
              <a:gd name="T88" fmla="*/ 447 w 1670"/>
              <a:gd name="T89" fmla="*/ 808 h 1387"/>
              <a:gd name="T90" fmla="*/ 412 w 1670"/>
              <a:gd name="T91" fmla="*/ 763 h 1387"/>
              <a:gd name="T92" fmla="*/ 394 w 1670"/>
              <a:gd name="T93" fmla="*/ 741 h 1387"/>
              <a:gd name="T94" fmla="*/ 384 w 1670"/>
              <a:gd name="T95" fmla="*/ 730 h 1387"/>
              <a:gd name="T96" fmla="*/ 318 w 1670"/>
              <a:gd name="T97" fmla="*/ 681 h 1387"/>
              <a:gd name="T98" fmla="*/ 314 w 1670"/>
              <a:gd name="T99" fmla="*/ 679 h 1387"/>
              <a:gd name="T100" fmla="*/ 924 w 1670"/>
              <a:gd name="T101" fmla="*/ 666 h 1387"/>
              <a:gd name="T102" fmla="*/ 913 w 1670"/>
              <a:gd name="T103" fmla="*/ 665 h 1387"/>
              <a:gd name="T104" fmla="*/ 924 w 1670"/>
              <a:gd name="T105" fmla="*/ 666 h 1387"/>
              <a:gd name="T106" fmla="*/ 935 w 1670"/>
              <a:gd name="T107" fmla="*/ 666 h 1387"/>
              <a:gd name="T108" fmla="*/ 924 w 1670"/>
              <a:gd name="T109" fmla="*/ 666 h 1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70" h="1387">
                <a:moveTo>
                  <a:pt x="314" y="679"/>
                </a:moveTo>
                <a:cubicBezTo>
                  <a:pt x="269" y="654"/>
                  <a:pt x="220" y="639"/>
                  <a:pt x="169" y="643"/>
                </a:cubicBezTo>
                <a:cubicBezTo>
                  <a:pt x="148" y="644"/>
                  <a:pt x="127" y="649"/>
                  <a:pt x="108" y="655"/>
                </a:cubicBezTo>
                <a:cubicBezTo>
                  <a:pt x="100" y="658"/>
                  <a:pt x="92" y="661"/>
                  <a:pt x="84" y="664"/>
                </a:cubicBezTo>
                <a:cubicBezTo>
                  <a:pt x="67" y="672"/>
                  <a:pt x="52" y="680"/>
                  <a:pt x="35" y="689"/>
                </a:cubicBezTo>
                <a:cubicBezTo>
                  <a:pt x="32" y="692"/>
                  <a:pt x="28" y="693"/>
                  <a:pt x="24" y="695"/>
                </a:cubicBezTo>
                <a:cubicBezTo>
                  <a:pt x="20" y="698"/>
                  <a:pt x="16" y="700"/>
                  <a:pt x="13" y="703"/>
                </a:cubicBezTo>
                <a:cubicBezTo>
                  <a:pt x="10" y="705"/>
                  <a:pt x="8" y="707"/>
                  <a:pt x="6" y="709"/>
                </a:cubicBezTo>
                <a:cubicBezTo>
                  <a:pt x="0" y="720"/>
                  <a:pt x="19" y="725"/>
                  <a:pt x="25" y="730"/>
                </a:cubicBezTo>
                <a:cubicBezTo>
                  <a:pt x="151" y="803"/>
                  <a:pt x="240" y="954"/>
                  <a:pt x="281" y="1034"/>
                </a:cubicBezTo>
                <a:cubicBezTo>
                  <a:pt x="333" y="1140"/>
                  <a:pt x="368" y="1252"/>
                  <a:pt x="395" y="1368"/>
                </a:cubicBezTo>
                <a:cubicBezTo>
                  <a:pt x="399" y="1386"/>
                  <a:pt x="405" y="1387"/>
                  <a:pt x="420" y="1382"/>
                </a:cubicBezTo>
                <a:cubicBezTo>
                  <a:pt x="476" y="1365"/>
                  <a:pt x="532" y="1348"/>
                  <a:pt x="589" y="1332"/>
                </a:cubicBezTo>
                <a:cubicBezTo>
                  <a:pt x="602" y="1328"/>
                  <a:pt x="609" y="1320"/>
                  <a:pt x="614" y="1307"/>
                </a:cubicBezTo>
                <a:cubicBezTo>
                  <a:pt x="654" y="1207"/>
                  <a:pt x="697" y="1109"/>
                  <a:pt x="745" y="1012"/>
                </a:cubicBezTo>
                <a:cubicBezTo>
                  <a:pt x="745" y="1012"/>
                  <a:pt x="746" y="1011"/>
                  <a:pt x="746" y="1011"/>
                </a:cubicBezTo>
                <a:cubicBezTo>
                  <a:pt x="764" y="974"/>
                  <a:pt x="782" y="938"/>
                  <a:pt x="801" y="902"/>
                </a:cubicBezTo>
                <a:cubicBezTo>
                  <a:pt x="811" y="884"/>
                  <a:pt x="820" y="867"/>
                  <a:pt x="831" y="849"/>
                </a:cubicBezTo>
                <a:cubicBezTo>
                  <a:pt x="841" y="832"/>
                  <a:pt x="851" y="817"/>
                  <a:pt x="859" y="799"/>
                </a:cubicBezTo>
                <a:cubicBezTo>
                  <a:pt x="861" y="795"/>
                  <a:pt x="864" y="791"/>
                  <a:pt x="866" y="787"/>
                </a:cubicBezTo>
                <a:cubicBezTo>
                  <a:pt x="867" y="785"/>
                  <a:pt x="868" y="783"/>
                  <a:pt x="869" y="780"/>
                </a:cubicBezTo>
                <a:cubicBezTo>
                  <a:pt x="869" y="779"/>
                  <a:pt x="870" y="778"/>
                  <a:pt x="870" y="777"/>
                </a:cubicBezTo>
                <a:cubicBezTo>
                  <a:pt x="871" y="776"/>
                  <a:pt x="871" y="775"/>
                  <a:pt x="872" y="774"/>
                </a:cubicBezTo>
                <a:cubicBezTo>
                  <a:pt x="873" y="773"/>
                  <a:pt x="874" y="772"/>
                  <a:pt x="874" y="770"/>
                </a:cubicBezTo>
                <a:cubicBezTo>
                  <a:pt x="876" y="768"/>
                  <a:pt x="878" y="766"/>
                  <a:pt x="879" y="763"/>
                </a:cubicBezTo>
                <a:cubicBezTo>
                  <a:pt x="881" y="761"/>
                  <a:pt x="883" y="759"/>
                  <a:pt x="884" y="756"/>
                </a:cubicBezTo>
                <a:cubicBezTo>
                  <a:pt x="886" y="754"/>
                  <a:pt x="887" y="751"/>
                  <a:pt x="888" y="749"/>
                </a:cubicBezTo>
                <a:cubicBezTo>
                  <a:pt x="889" y="747"/>
                  <a:pt x="890" y="746"/>
                  <a:pt x="891" y="744"/>
                </a:cubicBezTo>
                <a:cubicBezTo>
                  <a:pt x="898" y="733"/>
                  <a:pt x="905" y="722"/>
                  <a:pt x="912" y="711"/>
                </a:cubicBezTo>
                <a:cubicBezTo>
                  <a:pt x="918" y="700"/>
                  <a:pt x="924" y="689"/>
                  <a:pt x="932" y="679"/>
                </a:cubicBezTo>
                <a:cubicBezTo>
                  <a:pt x="935" y="674"/>
                  <a:pt x="938" y="670"/>
                  <a:pt x="941" y="666"/>
                </a:cubicBezTo>
                <a:cubicBezTo>
                  <a:pt x="975" y="619"/>
                  <a:pt x="975" y="619"/>
                  <a:pt x="975" y="619"/>
                </a:cubicBezTo>
                <a:cubicBezTo>
                  <a:pt x="1005" y="571"/>
                  <a:pt x="1040" y="527"/>
                  <a:pt x="1075" y="484"/>
                </a:cubicBezTo>
                <a:cubicBezTo>
                  <a:pt x="1235" y="285"/>
                  <a:pt x="1423" y="121"/>
                  <a:pt x="1658" y="16"/>
                </a:cubicBezTo>
                <a:cubicBezTo>
                  <a:pt x="1660" y="15"/>
                  <a:pt x="1663" y="14"/>
                  <a:pt x="1665" y="13"/>
                </a:cubicBezTo>
                <a:cubicBezTo>
                  <a:pt x="1668" y="11"/>
                  <a:pt x="1670" y="8"/>
                  <a:pt x="1669" y="4"/>
                </a:cubicBezTo>
                <a:cubicBezTo>
                  <a:pt x="1668" y="0"/>
                  <a:pt x="1664" y="1"/>
                  <a:pt x="1661" y="1"/>
                </a:cubicBezTo>
                <a:cubicBezTo>
                  <a:pt x="1657" y="1"/>
                  <a:pt x="1653" y="2"/>
                  <a:pt x="1649" y="3"/>
                </a:cubicBezTo>
                <a:cubicBezTo>
                  <a:pt x="1376" y="64"/>
                  <a:pt x="1134" y="184"/>
                  <a:pt x="929" y="368"/>
                </a:cubicBezTo>
                <a:cubicBezTo>
                  <a:pt x="928" y="368"/>
                  <a:pt x="928" y="368"/>
                  <a:pt x="928" y="368"/>
                </a:cubicBezTo>
                <a:cubicBezTo>
                  <a:pt x="740" y="521"/>
                  <a:pt x="588" y="776"/>
                  <a:pt x="536" y="870"/>
                </a:cubicBezTo>
                <a:cubicBezTo>
                  <a:pt x="535" y="871"/>
                  <a:pt x="534" y="873"/>
                  <a:pt x="534" y="874"/>
                </a:cubicBezTo>
                <a:cubicBezTo>
                  <a:pt x="523" y="894"/>
                  <a:pt x="517" y="906"/>
                  <a:pt x="517" y="906"/>
                </a:cubicBezTo>
                <a:cubicBezTo>
                  <a:pt x="518" y="903"/>
                  <a:pt x="499" y="880"/>
                  <a:pt x="498" y="877"/>
                </a:cubicBezTo>
                <a:cubicBezTo>
                  <a:pt x="481" y="854"/>
                  <a:pt x="464" y="830"/>
                  <a:pt x="447" y="808"/>
                </a:cubicBezTo>
                <a:cubicBezTo>
                  <a:pt x="436" y="793"/>
                  <a:pt x="424" y="778"/>
                  <a:pt x="412" y="763"/>
                </a:cubicBezTo>
                <a:cubicBezTo>
                  <a:pt x="406" y="756"/>
                  <a:pt x="400" y="748"/>
                  <a:pt x="394" y="741"/>
                </a:cubicBezTo>
                <a:cubicBezTo>
                  <a:pt x="391" y="737"/>
                  <a:pt x="388" y="733"/>
                  <a:pt x="384" y="730"/>
                </a:cubicBezTo>
                <a:cubicBezTo>
                  <a:pt x="364" y="712"/>
                  <a:pt x="342" y="695"/>
                  <a:pt x="318" y="681"/>
                </a:cubicBezTo>
                <a:lnTo>
                  <a:pt x="314" y="679"/>
                </a:lnTo>
                <a:close/>
                <a:moveTo>
                  <a:pt x="924" y="666"/>
                </a:moveTo>
                <a:cubicBezTo>
                  <a:pt x="920" y="665"/>
                  <a:pt x="916" y="665"/>
                  <a:pt x="913" y="665"/>
                </a:cubicBezTo>
                <a:cubicBezTo>
                  <a:pt x="916" y="665"/>
                  <a:pt x="920" y="665"/>
                  <a:pt x="924" y="666"/>
                </a:cubicBezTo>
                <a:cubicBezTo>
                  <a:pt x="928" y="666"/>
                  <a:pt x="932" y="666"/>
                  <a:pt x="935" y="666"/>
                </a:cubicBezTo>
                <a:cubicBezTo>
                  <a:pt x="932" y="666"/>
                  <a:pt x="928" y="666"/>
                  <a:pt x="924" y="6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42459564-AB3C-5043-1422-1A1E8376691E}"/>
              </a:ext>
            </a:extLst>
          </p:cNvPr>
          <p:cNvSpPr>
            <a:spLocks noEditPoints="1"/>
          </p:cNvSpPr>
          <p:nvPr/>
        </p:nvSpPr>
        <p:spPr bwMode="auto">
          <a:xfrm>
            <a:off x="6557577" y="3214502"/>
            <a:ext cx="564987" cy="469655"/>
          </a:xfrm>
          <a:custGeom>
            <a:avLst/>
            <a:gdLst>
              <a:gd name="T0" fmla="*/ 314 w 1670"/>
              <a:gd name="T1" fmla="*/ 679 h 1387"/>
              <a:gd name="T2" fmla="*/ 169 w 1670"/>
              <a:gd name="T3" fmla="*/ 643 h 1387"/>
              <a:gd name="T4" fmla="*/ 108 w 1670"/>
              <a:gd name="T5" fmla="*/ 655 h 1387"/>
              <a:gd name="T6" fmla="*/ 84 w 1670"/>
              <a:gd name="T7" fmla="*/ 664 h 1387"/>
              <a:gd name="T8" fmla="*/ 35 w 1670"/>
              <a:gd name="T9" fmla="*/ 689 h 1387"/>
              <a:gd name="T10" fmla="*/ 24 w 1670"/>
              <a:gd name="T11" fmla="*/ 695 h 1387"/>
              <a:gd name="T12" fmla="*/ 13 w 1670"/>
              <a:gd name="T13" fmla="*/ 703 h 1387"/>
              <a:gd name="T14" fmla="*/ 6 w 1670"/>
              <a:gd name="T15" fmla="*/ 709 h 1387"/>
              <a:gd name="T16" fmla="*/ 25 w 1670"/>
              <a:gd name="T17" fmla="*/ 730 h 1387"/>
              <a:gd name="T18" fmla="*/ 281 w 1670"/>
              <a:gd name="T19" fmla="*/ 1034 h 1387"/>
              <a:gd name="T20" fmla="*/ 395 w 1670"/>
              <a:gd name="T21" fmla="*/ 1368 h 1387"/>
              <a:gd name="T22" fmla="*/ 420 w 1670"/>
              <a:gd name="T23" fmla="*/ 1382 h 1387"/>
              <a:gd name="T24" fmla="*/ 589 w 1670"/>
              <a:gd name="T25" fmla="*/ 1332 h 1387"/>
              <a:gd name="T26" fmla="*/ 614 w 1670"/>
              <a:gd name="T27" fmla="*/ 1307 h 1387"/>
              <a:gd name="T28" fmla="*/ 745 w 1670"/>
              <a:gd name="T29" fmla="*/ 1012 h 1387"/>
              <a:gd name="T30" fmla="*/ 746 w 1670"/>
              <a:gd name="T31" fmla="*/ 1011 h 1387"/>
              <a:gd name="T32" fmla="*/ 801 w 1670"/>
              <a:gd name="T33" fmla="*/ 902 h 1387"/>
              <a:gd name="T34" fmla="*/ 831 w 1670"/>
              <a:gd name="T35" fmla="*/ 849 h 1387"/>
              <a:gd name="T36" fmla="*/ 859 w 1670"/>
              <a:gd name="T37" fmla="*/ 799 h 1387"/>
              <a:gd name="T38" fmla="*/ 866 w 1670"/>
              <a:gd name="T39" fmla="*/ 787 h 1387"/>
              <a:gd name="T40" fmla="*/ 869 w 1670"/>
              <a:gd name="T41" fmla="*/ 780 h 1387"/>
              <a:gd name="T42" fmla="*/ 870 w 1670"/>
              <a:gd name="T43" fmla="*/ 777 h 1387"/>
              <a:gd name="T44" fmla="*/ 872 w 1670"/>
              <a:gd name="T45" fmla="*/ 774 h 1387"/>
              <a:gd name="T46" fmla="*/ 874 w 1670"/>
              <a:gd name="T47" fmla="*/ 770 h 1387"/>
              <a:gd name="T48" fmla="*/ 879 w 1670"/>
              <a:gd name="T49" fmla="*/ 763 h 1387"/>
              <a:gd name="T50" fmla="*/ 884 w 1670"/>
              <a:gd name="T51" fmla="*/ 756 h 1387"/>
              <a:gd name="T52" fmla="*/ 888 w 1670"/>
              <a:gd name="T53" fmla="*/ 749 h 1387"/>
              <a:gd name="T54" fmla="*/ 891 w 1670"/>
              <a:gd name="T55" fmla="*/ 744 h 1387"/>
              <a:gd name="T56" fmla="*/ 912 w 1670"/>
              <a:gd name="T57" fmla="*/ 711 h 1387"/>
              <a:gd name="T58" fmla="*/ 932 w 1670"/>
              <a:gd name="T59" fmla="*/ 679 h 1387"/>
              <a:gd name="T60" fmla="*/ 941 w 1670"/>
              <a:gd name="T61" fmla="*/ 666 h 1387"/>
              <a:gd name="T62" fmla="*/ 975 w 1670"/>
              <a:gd name="T63" fmla="*/ 619 h 1387"/>
              <a:gd name="T64" fmla="*/ 1075 w 1670"/>
              <a:gd name="T65" fmla="*/ 484 h 1387"/>
              <a:gd name="T66" fmla="*/ 1658 w 1670"/>
              <a:gd name="T67" fmla="*/ 16 h 1387"/>
              <a:gd name="T68" fmla="*/ 1665 w 1670"/>
              <a:gd name="T69" fmla="*/ 13 h 1387"/>
              <a:gd name="T70" fmla="*/ 1669 w 1670"/>
              <a:gd name="T71" fmla="*/ 4 h 1387"/>
              <a:gd name="T72" fmla="*/ 1661 w 1670"/>
              <a:gd name="T73" fmla="*/ 1 h 1387"/>
              <a:gd name="T74" fmla="*/ 1649 w 1670"/>
              <a:gd name="T75" fmla="*/ 3 h 1387"/>
              <a:gd name="T76" fmla="*/ 929 w 1670"/>
              <a:gd name="T77" fmla="*/ 368 h 1387"/>
              <a:gd name="T78" fmla="*/ 928 w 1670"/>
              <a:gd name="T79" fmla="*/ 368 h 1387"/>
              <a:gd name="T80" fmla="*/ 536 w 1670"/>
              <a:gd name="T81" fmla="*/ 870 h 1387"/>
              <a:gd name="T82" fmla="*/ 534 w 1670"/>
              <a:gd name="T83" fmla="*/ 874 h 1387"/>
              <a:gd name="T84" fmla="*/ 517 w 1670"/>
              <a:gd name="T85" fmla="*/ 906 h 1387"/>
              <a:gd name="T86" fmla="*/ 498 w 1670"/>
              <a:gd name="T87" fmla="*/ 877 h 1387"/>
              <a:gd name="T88" fmla="*/ 447 w 1670"/>
              <a:gd name="T89" fmla="*/ 808 h 1387"/>
              <a:gd name="T90" fmla="*/ 412 w 1670"/>
              <a:gd name="T91" fmla="*/ 763 h 1387"/>
              <a:gd name="T92" fmla="*/ 394 w 1670"/>
              <a:gd name="T93" fmla="*/ 741 h 1387"/>
              <a:gd name="T94" fmla="*/ 384 w 1670"/>
              <a:gd name="T95" fmla="*/ 730 h 1387"/>
              <a:gd name="T96" fmla="*/ 318 w 1670"/>
              <a:gd name="T97" fmla="*/ 681 h 1387"/>
              <a:gd name="T98" fmla="*/ 314 w 1670"/>
              <a:gd name="T99" fmla="*/ 679 h 1387"/>
              <a:gd name="T100" fmla="*/ 924 w 1670"/>
              <a:gd name="T101" fmla="*/ 666 h 1387"/>
              <a:gd name="T102" fmla="*/ 913 w 1670"/>
              <a:gd name="T103" fmla="*/ 665 h 1387"/>
              <a:gd name="T104" fmla="*/ 924 w 1670"/>
              <a:gd name="T105" fmla="*/ 666 h 1387"/>
              <a:gd name="T106" fmla="*/ 935 w 1670"/>
              <a:gd name="T107" fmla="*/ 666 h 1387"/>
              <a:gd name="T108" fmla="*/ 924 w 1670"/>
              <a:gd name="T109" fmla="*/ 666 h 1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70" h="1387">
                <a:moveTo>
                  <a:pt x="314" y="679"/>
                </a:moveTo>
                <a:cubicBezTo>
                  <a:pt x="269" y="654"/>
                  <a:pt x="220" y="639"/>
                  <a:pt x="169" y="643"/>
                </a:cubicBezTo>
                <a:cubicBezTo>
                  <a:pt x="148" y="644"/>
                  <a:pt x="127" y="649"/>
                  <a:pt x="108" y="655"/>
                </a:cubicBezTo>
                <a:cubicBezTo>
                  <a:pt x="100" y="658"/>
                  <a:pt x="92" y="661"/>
                  <a:pt x="84" y="664"/>
                </a:cubicBezTo>
                <a:cubicBezTo>
                  <a:pt x="67" y="672"/>
                  <a:pt x="52" y="680"/>
                  <a:pt x="35" y="689"/>
                </a:cubicBezTo>
                <a:cubicBezTo>
                  <a:pt x="32" y="692"/>
                  <a:pt x="28" y="693"/>
                  <a:pt x="24" y="695"/>
                </a:cubicBezTo>
                <a:cubicBezTo>
                  <a:pt x="20" y="698"/>
                  <a:pt x="16" y="700"/>
                  <a:pt x="13" y="703"/>
                </a:cubicBezTo>
                <a:cubicBezTo>
                  <a:pt x="10" y="705"/>
                  <a:pt x="8" y="707"/>
                  <a:pt x="6" y="709"/>
                </a:cubicBezTo>
                <a:cubicBezTo>
                  <a:pt x="0" y="720"/>
                  <a:pt x="19" y="725"/>
                  <a:pt x="25" y="730"/>
                </a:cubicBezTo>
                <a:cubicBezTo>
                  <a:pt x="151" y="803"/>
                  <a:pt x="240" y="954"/>
                  <a:pt x="281" y="1034"/>
                </a:cubicBezTo>
                <a:cubicBezTo>
                  <a:pt x="333" y="1140"/>
                  <a:pt x="368" y="1252"/>
                  <a:pt x="395" y="1368"/>
                </a:cubicBezTo>
                <a:cubicBezTo>
                  <a:pt x="399" y="1386"/>
                  <a:pt x="405" y="1387"/>
                  <a:pt x="420" y="1382"/>
                </a:cubicBezTo>
                <a:cubicBezTo>
                  <a:pt x="476" y="1365"/>
                  <a:pt x="532" y="1348"/>
                  <a:pt x="589" y="1332"/>
                </a:cubicBezTo>
                <a:cubicBezTo>
                  <a:pt x="602" y="1328"/>
                  <a:pt x="609" y="1320"/>
                  <a:pt x="614" y="1307"/>
                </a:cubicBezTo>
                <a:cubicBezTo>
                  <a:pt x="654" y="1207"/>
                  <a:pt x="697" y="1109"/>
                  <a:pt x="745" y="1012"/>
                </a:cubicBezTo>
                <a:cubicBezTo>
                  <a:pt x="745" y="1012"/>
                  <a:pt x="746" y="1011"/>
                  <a:pt x="746" y="1011"/>
                </a:cubicBezTo>
                <a:cubicBezTo>
                  <a:pt x="764" y="974"/>
                  <a:pt x="782" y="938"/>
                  <a:pt x="801" y="902"/>
                </a:cubicBezTo>
                <a:cubicBezTo>
                  <a:pt x="811" y="884"/>
                  <a:pt x="820" y="867"/>
                  <a:pt x="831" y="849"/>
                </a:cubicBezTo>
                <a:cubicBezTo>
                  <a:pt x="841" y="832"/>
                  <a:pt x="851" y="817"/>
                  <a:pt x="859" y="799"/>
                </a:cubicBezTo>
                <a:cubicBezTo>
                  <a:pt x="861" y="795"/>
                  <a:pt x="864" y="791"/>
                  <a:pt x="866" y="787"/>
                </a:cubicBezTo>
                <a:cubicBezTo>
                  <a:pt x="867" y="785"/>
                  <a:pt x="868" y="783"/>
                  <a:pt x="869" y="780"/>
                </a:cubicBezTo>
                <a:cubicBezTo>
                  <a:pt x="869" y="779"/>
                  <a:pt x="870" y="778"/>
                  <a:pt x="870" y="777"/>
                </a:cubicBezTo>
                <a:cubicBezTo>
                  <a:pt x="871" y="776"/>
                  <a:pt x="871" y="775"/>
                  <a:pt x="872" y="774"/>
                </a:cubicBezTo>
                <a:cubicBezTo>
                  <a:pt x="873" y="773"/>
                  <a:pt x="874" y="772"/>
                  <a:pt x="874" y="770"/>
                </a:cubicBezTo>
                <a:cubicBezTo>
                  <a:pt x="876" y="768"/>
                  <a:pt x="878" y="766"/>
                  <a:pt x="879" y="763"/>
                </a:cubicBezTo>
                <a:cubicBezTo>
                  <a:pt x="881" y="761"/>
                  <a:pt x="883" y="759"/>
                  <a:pt x="884" y="756"/>
                </a:cubicBezTo>
                <a:cubicBezTo>
                  <a:pt x="886" y="754"/>
                  <a:pt x="887" y="751"/>
                  <a:pt x="888" y="749"/>
                </a:cubicBezTo>
                <a:cubicBezTo>
                  <a:pt x="889" y="747"/>
                  <a:pt x="890" y="746"/>
                  <a:pt x="891" y="744"/>
                </a:cubicBezTo>
                <a:cubicBezTo>
                  <a:pt x="898" y="733"/>
                  <a:pt x="905" y="722"/>
                  <a:pt x="912" y="711"/>
                </a:cubicBezTo>
                <a:cubicBezTo>
                  <a:pt x="918" y="700"/>
                  <a:pt x="924" y="689"/>
                  <a:pt x="932" y="679"/>
                </a:cubicBezTo>
                <a:cubicBezTo>
                  <a:pt x="935" y="674"/>
                  <a:pt x="938" y="670"/>
                  <a:pt x="941" y="666"/>
                </a:cubicBezTo>
                <a:cubicBezTo>
                  <a:pt x="975" y="619"/>
                  <a:pt x="975" y="619"/>
                  <a:pt x="975" y="619"/>
                </a:cubicBezTo>
                <a:cubicBezTo>
                  <a:pt x="1005" y="571"/>
                  <a:pt x="1040" y="527"/>
                  <a:pt x="1075" y="484"/>
                </a:cubicBezTo>
                <a:cubicBezTo>
                  <a:pt x="1235" y="285"/>
                  <a:pt x="1423" y="121"/>
                  <a:pt x="1658" y="16"/>
                </a:cubicBezTo>
                <a:cubicBezTo>
                  <a:pt x="1660" y="15"/>
                  <a:pt x="1663" y="14"/>
                  <a:pt x="1665" y="13"/>
                </a:cubicBezTo>
                <a:cubicBezTo>
                  <a:pt x="1668" y="11"/>
                  <a:pt x="1670" y="8"/>
                  <a:pt x="1669" y="4"/>
                </a:cubicBezTo>
                <a:cubicBezTo>
                  <a:pt x="1668" y="0"/>
                  <a:pt x="1664" y="1"/>
                  <a:pt x="1661" y="1"/>
                </a:cubicBezTo>
                <a:cubicBezTo>
                  <a:pt x="1657" y="1"/>
                  <a:pt x="1653" y="2"/>
                  <a:pt x="1649" y="3"/>
                </a:cubicBezTo>
                <a:cubicBezTo>
                  <a:pt x="1376" y="64"/>
                  <a:pt x="1134" y="184"/>
                  <a:pt x="929" y="368"/>
                </a:cubicBezTo>
                <a:cubicBezTo>
                  <a:pt x="928" y="368"/>
                  <a:pt x="928" y="368"/>
                  <a:pt x="928" y="368"/>
                </a:cubicBezTo>
                <a:cubicBezTo>
                  <a:pt x="740" y="521"/>
                  <a:pt x="588" y="776"/>
                  <a:pt x="536" y="870"/>
                </a:cubicBezTo>
                <a:cubicBezTo>
                  <a:pt x="535" y="871"/>
                  <a:pt x="534" y="873"/>
                  <a:pt x="534" y="874"/>
                </a:cubicBezTo>
                <a:cubicBezTo>
                  <a:pt x="523" y="894"/>
                  <a:pt x="517" y="906"/>
                  <a:pt x="517" y="906"/>
                </a:cubicBezTo>
                <a:cubicBezTo>
                  <a:pt x="518" y="903"/>
                  <a:pt x="499" y="880"/>
                  <a:pt x="498" y="877"/>
                </a:cubicBezTo>
                <a:cubicBezTo>
                  <a:pt x="481" y="854"/>
                  <a:pt x="464" y="830"/>
                  <a:pt x="447" y="808"/>
                </a:cubicBezTo>
                <a:cubicBezTo>
                  <a:pt x="436" y="793"/>
                  <a:pt x="424" y="778"/>
                  <a:pt x="412" y="763"/>
                </a:cubicBezTo>
                <a:cubicBezTo>
                  <a:pt x="406" y="756"/>
                  <a:pt x="400" y="748"/>
                  <a:pt x="394" y="741"/>
                </a:cubicBezTo>
                <a:cubicBezTo>
                  <a:pt x="391" y="737"/>
                  <a:pt x="388" y="733"/>
                  <a:pt x="384" y="730"/>
                </a:cubicBezTo>
                <a:cubicBezTo>
                  <a:pt x="364" y="712"/>
                  <a:pt x="342" y="695"/>
                  <a:pt x="318" y="681"/>
                </a:cubicBezTo>
                <a:lnTo>
                  <a:pt x="314" y="679"/>
                </a:lnTo>
                <a:close/>
                <a:moveTo>
                  <a:pt x="924" y="666"/>
                </a:moveTo>
                <a:cubicBezTo>
                  <a:pt x="920" y="665"/>
                  <a:pt x="916" y="665"/>
                  <a:pt x="913" y="665"/>
                </a:cubicBezTo>
                <a:cubicBezTo>
                  <a:pt x="916" y="665"/>
                  <a:pt x="920" y="665"/>
                  <a:pt x="924" y="666"/>
                </a:cubicBezTo>
                <a:cubicBezTo>
                  <a:pt x="928" y="666"/>
                  <a:pt x="932" y="666"/>
                  <a:pt x="935" y="666"/>
                </a:cubicBezTo>
                <a:cubicBezTo>
                  <a:pt x="932" y="666"/>
                  <a:pt x="928" y="666"/>
                  <a:pt x="924" y="6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3F451F65-2B54-4E45-0DC2-4B45C32B2380}"/>
              </a:ext>
            </a:extLst>
          </p:cNvPr>
          <p:cNvSpPr>
            <a:spLocks noEditPoints="1"/>
          </p:cNvSpPr>
          <p:nvPr/>
        </p:nvSpPr>
        <p:spPr bwMode="auto">
          <a:xfrm>
            <a:off x="6590463" y="4369005"/>
            <a:ext cx="564987" cy="469655"/>
          </a:xfrm>
          <a:custGeom>
            <a:avLst/>
            <a:gdLst>
              <a:gd name="T0" fmla="*/ 314 w 1670"/>
              <a:gd name="T1" fmla="*/ 679 h 1387"/>
              <a:gd name="T2" fmla="*/ 169 w 1670"/>
              <a:gd name="T3" fmla="*/ 643 h 1387"/>
              <a:gd name="T4" fmla="*/ 108 w 1670"/>
              <a:gd name="T5" fmla="*/ 655 h 1387"/>
              <a:gd name="T6" fmla="*/ 84 w 1670"/>
              <a:gd name="T7" fmla="*/ 664 h 1387"/>
              <a:gd name="T8" fmla="*/ 35 w 1670"/>
              <a:gd name="T9" fmla="*/ 689 h 1387"/>
              <a:gd name="T10" fmla="*/ 24 w 1670"/>
              <a:gd name="T11" fmla="*/ 695 h 1387"/>
              <a:gd name="T12" fmla="*/ 13 w 1670"/>
              <a:gd name="T13" fmla="*/ 703 h 1387"/>
              <a:gd name="T14" fmla="*/ 6 w 1670"/>
              <a:gd name="T15" fmla="*/ 709 h 1387"/>
              <a:gd name="T16" fmla="*/ 25 w 1670"/>
              <a:gd name="T17" fmla="*/ 730 h 1387"/>
              <a:gd name="T18" fmla="*/ 281 w 1670"/>
              <a:gd name="T19" fmla="*/ 1034 h 1387"/>
              <a:gd name="T20" fmla="*/ 395 w 1670"/>
              <a:gd name="T21" fmla="*/ 1368 h 1387"/>
              <a:gd name="T22" fmla="*/ 420 w 1670"/>
              <a:gd name="T23" fmla="*/ 1382 h 1387"/>
              <a:gd name="T24" fmla="*/ 589 w 1670"/>
              <a:gd name="T25" fmla="*/ 1332 h 1387"/>
              <a:gd name="T26" fmla="*/ 614 w 1670"/>
              <a:gd name="T27" fmla="*/ 1307 h 1387"/>
              <a:gd name="T28" fmla="*/ 745 w 1670"/>
              <a:gd name="T29" fmla="*/ 1012 h 1387"/>
              <a:gd name="T30" fmla="*/ 746 w 1670"/>
              <a:gd name="T31" fmla="*/ 1011 h 1387"/>
              <a:gd name="T32" fmla="*/ 801 w 1670"/>
              <a:gd name="T33" fmla="*/ 902 h 1387"/>
              <a:gd name="T34" fmla="*/ 831 w 1670"/>
              <a:gd name="T35" fmla="*/ 849 h 1387"/>
              <a:gd name="T36" fmla="*/ 859 w 1670"/>
              <a:gd name="T37" fmla="*/ 799 h 1387"/>
              <a:gd name="T38" fmla="*/ 866 w 1670"/>
              <a:gd name="T39" fmla="*/ 787 h 1387"/>
              <a:gd name="T40" fmla="*/ 869 w 1670"/>
              <a:gd name="T41" fmla="*/ 780 h 1387"/>
              <a:gd name="T42" fmla="*/ 870 w 1670"/>
              <a:gd name="T43" fmla="*/ 777 h 1387"/>
              <a:gd name="T44" fmla="*/ 872 w 1670"/>
              <a:gd name="T45" fmla="*/ 774 h 1387"/>
              <a:gd name="T46" fmla="*/ 874 w 1670"/>
              <a:gd name="T47" fmla="*/ 770 h 1387"/>
              <a:gd name="T48" fmla="*/ 879 w 1670"/>
              <a:gd name="T49" fmla="*/ 763 h 1387"/>
              <a:gd name="T50" fmla="*/ 884 w 1670"/>
              <a:gd name="T51" fmla="*/ 756 h 1387"/>
              <a:gd name="T52" fmla="*/ 888 w 1670"/>
              <a:gd name="T53" fmla="*/ 749 h 1387"/>
              <a:gd name="T54" fmla="*/ 891 w 1670"/>
              <a:gd name="T55" fmla="*/ 744 h 1387"/>
              <a:gd name="T56" fmla="*/ 912 w 1670"/>
              <a:gd name="T57" fmla="*/ 711 h 1387"/>
              <a:gd name="T58" fmla="*/ 932 w 1670"/>
              <a:gd name="T59" fmla="*/ 679 h 1387"/>
              <a:gd name="T60" fmla="*/ 941 w 1670"/>
              <a:gd name="T61" fmla="*/ 666 h 1387"/>
              <a:gd name="T62" fmla="*/ 975 w 1670"/>
              <a:gd name="T63" fmla="*/ 619 h 1387"/>
              <a:gd name="T64" fmla="*/ 1075 w 1670"/>
              <a:gd name="T65" fmla="*/ 484 h 1387"/>
              <a:gd name="T66" fmla="*/ 1658 w 1670"/>
              <a:gd name="T67" fmla="*/ 16 h 1387"/>
              <a:gd name="T68" fmla="*/ 1665 w 1670"/>
              <a:gd name="T69" fmla="*/ 13 h 1387"/>
              <a:gd name="T70" fmla="*/ 1669 w 1670"/>
              <a:gd name="T71" fmla="*/ 4 h 1387"/>
              <a:gd name="T72" fmla="*/ 1661 w 1670"/>
              <a:gd name="T73" fmla="*/ 1 h 1387"/>
              <a:gd name="T74" fmla="*/ 1649 w 1670"/>
              <a:gd name="T75" fmla="*/ 3 h 1387"/>
              <a:gd name="T76" fmla="*/ 929 w 1670"/>
              <a:gd name="T77" fmla="*/ 368 h 1387"/>
              <a:gd name="T78" fmla="*/ 928 w 1670"/>
              <a:gd name="T79" fmla="*/ 368 h 1387"/>
              <a:gd name="T80" fmla="*/ 536 w 1670"/>
              <a:gd name="T81" fmla="*/ 870 h 1387"/>
              <a:gd name="T82" fmla="*/ 534 w 1670"/>
              <a:gd name="T83" fmla="*/ 874 h 1387"/>
              <a:gd name="T84" fmla="*/ 517 w 1670"/>
              <a:gd name="T85" fmla="*/ 906 h 1387"/>
              <a:gd name="T86" fmla="*/ 498 w 1670"/>
              <a:gd name="T87" fmla="*/ 877 h 1387"/>
              <a:gd name="T88" fmla="*/ 447 w 1670"/>
              <a:gd name="T89" fmla="*/ 808 h 1387"/>
              <a:gd name="T90" fmla="*/ 412 w 1670"/>
              <a:gd name="T91" fmla="*/ 763 h 1387"/>
              <a:gd name="T92" fmla="*/ 394 w 1670"/>
              <a:gd name="T93" fmla="*/ 741 h 1387"/>
              <a:gd name="T94" fmla="*/ 384 w 1670"/>
              <a:gd name="T95" fmla="*/ 730 h 1387"/>
              <a:gd name="T96" fmla="*/ 318 w 1670"/>
              <a:gd name="T97" fmla="*/ 681 h 1387"/>
              <a:gd name="T98" fmla="*/ 314 w 1670"/>
              <a:gd name="T99" fmla="*/ 679 h 1387"/>
              <a:gd name="T100" fmla="*/ 924 w 1670"/>
              <a:gd name="T101" fmla="*/ 666 h 1387"/>
              <a:gd name="T102" fmla="*/ 913 w 1670"/>
              <a:gd name="T103" fmla="*/ 665 h 1387"/>
              <a:gd name="T104" fmla="*/ 924 w 1670"/>
              <a:gd name="T105" fmla="*/ 666 h 1387"/>
              <a:gd name="T106" fmla="*/ 935 w 1670"/>
              <a:gd name="T107" fmla="*/ 666 h 1387"/>
              <a:gd name="T108" fmla="*/ 924 w 1670"/>
              <a:gd name="T109" fmla="*/ 666 h 1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70" h="1387">
                <a:moveTo>
                  <a:pt x="314" y="679"/>
                </a:moveTo>
                <a:cubicBezTo>
                  <a:pt x="269" y="654"/>
                  <a:pt x="220" y="639"/>
                  <a:pt x="169" y="643"/>
                </a:cubicBezTo>
                <a:cubicBezTo>
                  <a:pt x="148" y="644"/>
                  <a:pt x="127" y="649"/>
                  <a:pt x="108" y="655"/>
                </a:cubicBezTo>
                <a:cubicBezTo>
                  <a:pt x="100" y="658"/>
                  <a:pt x="92" y="661"/>
                  <a:pt x="84" y="664"/>
                </a:cubicBezTo>
                <a:cubicBezTo>
                  <a:pt x="67" y="672"/>
                  <a:pt x="52" y="680"/>
                  <a:pt x="35" y="689"/>
                </a:cubicBezTo>
                <a:cubicBezTo>
                  <a:pt x="32" y="692"/>
                  <a:pt x="28" y="693"/>
                  <a:pt x="24" y="695"/>
                </a:cubicBezTo>
                <a:cubicBezTo>
                  <a:pt x="20" y="698"/>
                  <a:pt x="16" y="700"/>
                  <a:pt x="13" y="703"/>
                </a:cubicBezTo>
                <a:cubicBezTo>
                  <a:pt x="10" y="705"/>
                  <a:pt x="8" y="707"/>
                  <a:pt x="6" y="709"/>
                </a:cubicBezTo>
                <a:cubicBezTo>
                  <a:pt x="0" y="720"/>
                  <a:pt x="19" y="725"/>
                  <a:pt x="25" y="730"/>
                </a:cubicBezTo>
                <a:cubicBezTo>
                  <a:pt x="151" y="803"/>
                  <a:pt x="240" y="954"/>
                  <a:pt x="281" y="1034"/>
                </a:cubicBezTo>
                <a:cubicBezTo>
                  <a:pt x="333" y="1140"/>
                  <a:pt x="368" y="1252"/>
                  <a:pt x="395" y="1368"/>
                </a:cubicBezTo>
                <a:cubicBezTo>
                  <a:pt x="399" y="1386"/>
                  <a:pt x="405" y="1387"/>
                  <a:pt x="420" y="1382"/>
                </a:cubicBezTo>
                <a:cubicBezTo>
                  <a:pt x="476" y="1365"/>
                  <a:pt x="532" y="1348"/>
                  <a:pt x="589" y="1332"/>
                </a:cubicBezTo>
                <a:cubicBezTo>
                  <a:pt x="602" y="1328"/>
                  <a:pt x="609" y="1320"/>
                  <a:pt x="614" y="1307"/>
                </a:cubicBezTo>
                <a:cubicBezTo>
                  <a:pt x="654" y="1207"/>
                  <a:pt x="697" y="1109"/>
                  <a:pt x="745" y="1012"/>
                </a:cubicBezTo>
                <a:cubicBezTo>
                  <a:pt x="745" y="1012"/>
                  <a:pt x="746" y="1011"/>
                  <a:pt x="746" y="1011"/>
                </a:cubicBezTo>
                <a:cubicBezTo>
                  <a:pt x="764" y="974"/>
                  <a:pt x="782" y="938"/>
                  <a:pt x="801" y="902"/>
                </a:cubicBezTo>
                <a:cubicBezTo>
                  <a:pt x="811" y="884"/>
                  <a:pt x="820" y="867"/>
                  <a:pt x="831" y="849"/>
                </a:cubicBezTo>
                <a:cubicBezTo>
                  <a:pt x="841" y="832"/>
                  <a:pt x="851" y="817"/>
                  <a:pt x="859" y="799"/>
                </a:cubicBezTo>
                <a:cubicBezTo>
                  <a:pt x="861" y="795"/>
                  <a:pt x="864" y="791"/>
                  <a:pt x="866" y="787"/>
                </a:cubicBezTo>
                <a:cubicBezTo>
                  <a:pt x="867" y="785"/>
                  <a:pt x="868" y="783"/>
                  <a:pt x="869" y="780"/>
                </a:cubicBezTo>
                <a:cubicBezTo>
                  <a:pt x="869" y="779"/>
                  <a:pt x="870" y="778"/>
                  <a:pt x="870" y="777"/>
                </a:cubicBezTo>
                <a:cubicBezTo>
                  <a:pt x="871" y="776"/>
                  <a:pt x="871" y="775"/>
                  <a:pt x="872" y="774"/>
                </a:cubicBezTo>
                <a:cubicBezTo>
                  <a:pt x="873" y="773"/>
                  <a:pt x="874" y="772"/>
                  <a:pt x="874" y="770"/>
                </a:cubicBezTo>
                <a:cubicBezTo>
                  <a:pt x="876" y="768"/>
                  <a:pt x="878" y="766"/>
                  <a:pt x="879" y="763"/>
                </a:cubicBezTo>
                <a:cubicBezTo>
                  <a:pt x="881" y="761"/>
                  <a:pt x="883" y="759"/>
                  <a:pt x="884" y="756"/>
                </a:cubicBezTo>
                <a:cubicBezTo>
                  <a:pt x="886" y="754"/>
                  <a:pt x="887" y="751"/>
                  <a:pt x="888" y="749"/>
                </a:cubicBezTo>
                <a:cubicBezTo>
                  <a:pt x="889" y="747"/>
                  <a:pt x="890" y="746"/>
                  <a:pt x="891" y="744"/>
                </a:cubicBezTo>
                <a:cubicBezTo>
                  <a:pt x="898" y="733"/>
                  <a:pt x="905" y="722"/>
                  <a:pt x="912" y="711"/>
                </a:cubicBezTo>
                <a:cubicBezTo>
                  <a:pt x="918" y="700"/>
                  <a:pt x="924" y="689"/>
                  <a:pt x="932" y="679"/>
                </a:cubicBezTo>
                <a:cubicBezTo>
                  <a:pt x="935" y="674"/>
                  <a:pt x="938" y="670"/>
                  <a:pt x="941" y="666"/>
                </a:cubicBezTo>
                <a:cubicBezTo>
                  <a:pt x="975" y="619"/>
                  <a:pt x="975" y="619"/>
                  <a:pt x="975" y="619"/>
                </a:cubicBezTo>
                <a:cubicBezTo>
                  <a:pt x="1005" y="571"/>
                  <a:pt x="1040" y="527"/>
                  <a:pt x="1075" y="484"/>
                </a:cubicBezTo>
                <a:cubicBezTo>
                  <a:pt x="1235" y="285"/>
                  <a:pt x="1423" y="121"/>
                  <a:pt x="1658" y="16"/>
                </a:cubicBezTo>
                <a:cubicBezTo>
                  <a:pt x="1660" y="15"/>
                  <a:pt x="1663" y="14"/>
                  <a:pt x="1665" y="13"/>
                </a:cubicBezTo>
                <a:cubicBezTo>
                  <a:pt x="1668" y="11"/>
                  <a:pt x="1670" y="8"/>
                  <a:pt x="1669" y="4"/>
                </a:cubicBezTo>
                <a:cubicBezTo>
                  <a:pt x="1668" y="0"/>
                  <a:pt x="1664" y="1"/>
                  <a:pt x="1661" y="1"/>
                </a:cubicBezTo>
                <a:cubicBezTo>
                  <a:pt x="1657" y="1"/>
                  <a:pt x="1653" y="2"/>
                  <a:pt x="1649" y="3"/>
                </a:cubicBezTo>
                <a:cubicBezTo>
                  <a:pt x="1376" y="64"/>
                  <a:pt x="1134" y="184"/>
                  <a:pt x="929" y="368"/>
                </a:cubicBezTo>
                <a:cubicBezTo>
                  <a:pt x="928" y="368"/>
                  <a:pt x="928" y="368"/>
                  <a:pt x="928" y="368"/>
                </a:cubicBezTo>
                <a:cubicBezTo>
                  <a:pt x="740" y="521"/>
                  <a:pt x="588" y="776"/>
                  <a:pt x="536" y="870"/>
                </a:cubicBezTo>
                <a:cubicBezTo>
                  <a:pt x="535" y="871"/>
                  <a:pt x="534" y="873"/>
                  <a:pt x="534" y="874"/>
                </a:cubicBezTo>
                <a:cubicBezTo>
                  <a:pt x="523" y="894"/>
                  <a:pt x="517" y="906"/>
                  <a:pt x="517" y="906"/>
                </a:cubicBezTo>
                <a:cubicBezTo>
                  <a:pt x="518" y="903"/>
                  <a:pt x="499" y="880"/>
                  <a:pt x="498" y="877"/>
                </a:cubicBezTo>
                <a:cubicBezTo>
                  <a:pt x="481" y="854"/>
                  <a:pt x="464" y="830"/>
                  <a:pt x="447" y="808"/>
                </a:cubicBezTo>
                <a:cubicBezTo>
                  <a:pt x="436" y="793"/>
                  <a:pt x="424" y="778"/>
                  <a:pt x="412" y="763"/>
                </a:cubicBezTo>
                <a:cubicBezTo>
                  <a:pt x="406" y="756"/>
                  <a:pt x="400" y="748"/>
                  <a:pt x="394" y="741"/>
                </a:cubicBezTo>
                <a:cubicBezTo>
                  <a:pt x="391" y="737"/>
                  <a:pt x="388" y="733"/>
                  <a:pt x="384" y="730"/>
                </a:cubicBezTo>
                <a:cubicBezTo>
                  <a:pt x="364" y="712"/>
                  <a:pt x="342" y="695"/>
                  <a:pt x="318" y="681"/>
                </a:cubicBezTo>
                <a:lnTo>
                  <a:pt x="314" y="679"/>
                </a:lnTo>
                <a:close/>
                <a:moveTo>
                  <a:pt x="924" y="666"/>
                </a:moveTo>
                <a:cubicBezTo>
                  <a:pt x="920" y="665"/>
                  <a:pt x="916" y="665"/>
                  <a:pt x="913" y="665"/>
                </a:cubicBezTo>
                <a:cubicBezTo>
                  <a:pt x="916" y="665"/>
                  <a:pt x="920" y="665"/>
                  <a:pt x="924" y="666"/>
                </a:cubicBezTo>
                <a:cubicBezTo>
                  <a:pt x="928" y="666"/>
                  <a:pt x="932" y="666"/>
                  <a:pt x="935" y="666"/>
                </a:cubicBezTo>
                <a:cubicBezTo>
                  <a:pt x="932" y="666"/>
                  <a:pt x="928" y="666"/>
                  <a:pt x="924" y="6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EFB1E0FA-CD4D-AD4D-28C5-37E489B468F6}"/>
              </a:ext>
            </a:extLst>
          </p:cNvPr>
          <p:cNvSpPr>
            <a:spLocks noEditPoints="1"/>
          </p:cNvSpPr>
          <p:nvPr/>
        </p:nvSpPr>
        <p:spPr bwMode="auto">
          <a:xfrm>
            <a:off x="6584611" y="5523509"/>
            <a:ext cx="564987" cy="469655"/>
          </a:xfrm>
          <a:custGeom>
            <a:avLst/>
            <a:gdLst>
              <a:gd name="T0" fmla="*/ 314 w 1670"/>
              <a:gd name="T1" fmla="*/ 679 h 1387"/>
              <a:gd name="T2" fmla="*/ 169 w 1670"/>
              <a:gd name="T3" fmla="*/ 643 h 1387"/>
              <a:gd name="T4" fmla="*/ 108 w 1670"/>
              <a:gd name="T5" fmla="*/ 655 h 1387"/>
              <a:gd name="T6" fmla="*/ 84 w 1670"/>
              <a:gd name="T7" fmla="*/ 664 h 1387"/>
              <a:gd name="T8" fmla="*/ 35 w 1670"/>
              <a:gd name="T9" fmla="*/ 689 h 1387"/>
              <a:gd name="T10" fmla="*/ 24 w 1670"/>
              <a:gd name="T11" fmla="*/ 695 h 1387"/>
              <a:gd name="T12" fmla="*/ 13 w 1670"/>
              <a:gd name="T13" fmla="*/ 703 h 1387"/>
              <a:gd name="T14" fmla="*/ 6 w 1670"/>
              <a:gd name="T15" fmla="*/ 709 h 1387"/>
              <a:gd name="T16" fmla="*/ 25 w 1670"/>
              <a:gd name="T17" fmla="*/ 730 h 1387"/>
              <a:gd name="T18" fmla="*/ 281 w 1670"/>
              <a:gd name="T19" fmla="*/ 1034 h 1387"/>
              <a:gd name="T20" fmla="*/ 395 w 1670"/>
              <a:gd name="T21" fmla="*/ 1368 h 1387"/>
              <a:gd name="T22" fmla="*/ 420 w 1670"/>
              <a:gd name="T23" fmla="*/ 1382 h 1387"/>
              <a:gd name="T24" fmla="*/ 589 w 1670"/>
              <a:gd name="T25" fmla="*/ 1332 h 1387"/>
              <a:gd name="T26" fmla="*/ 614 w 1670"/>
              <a:gd name="T27" fmla="*/ 1307 h 1387"/>
              <a:gd name="T28" fmla="*/ 745 w 1670"/>
              <a:gd name="T29" fmla="*/ 1012 h 1387"/>
              <a:gd name="T30" fmla="*/ 746 w 1670"/>
              <a:gd name="T31" fmla="*/ 1011 h 1387"/>
              <a:gd name="T32" fmla="*/ 801 w 1670"/>
              <a:gd name="T33" fmla="*/ 902 h 1387"/>
              <a:gd name="T34" fmla="*/ 831 w 1670"/>
              <a:gd name="T35" fmla="*/ 849 h 1387"/>
              <a:gd name="T36" fmla="*/ 859 w 1670"/>
              <a:gd name="T37" fmla="*/ 799 h 1387"/>
              <a:gd name="T38" fmla="*/ 866 w 1670"/>
              <a:gd name="T39" fmla="*/ 787 h 1387"/>
              <a:gd name="T40" fmla="*/ 869 w 1670"/>
              <a:gd name="T41" fmla="*/ 780 h 1387"/>
              <a:gd name="T42" fmla="*/ 870 w 1670"/>
              <a:gd name="T43" fmla="*/ 777 h 1387"/>
              <a:gd name="T44" fmla="*/ 872 w 1670"/>
              <a:gd name="T45" fmla="*/ 774 h 1387"/>
              <a:gd name="T46" fmla="*/ 874 w 1670"/>
              <a:gd name="T47" fmla="*/ 770 h 1387"/>
              <a:gd name="T48" fmla="*/ 879 w 1670"/>
              <a:gd name="T49" fmla="*/ 763 h 1387"/>
              <a:gd name="T50" fmla="*/ 884 w 1670"/>
              <a:gd name="T51" fmla="*/ 756 h 1387"/>
              <a:gd name="T52" fmla="*/ 888 w 1670"/>
              <a:gd name="T53" fmla="*/ 749 h 1387"/>
              <a:gd name="T54" fmla="*/ 891 w 1670"/>
              <a:gd name="T55" fmla="*/ 744 h 1387"/>
              <a:gd name="T56" fmla="*/ 912 w 1670"/>
              <a:gd name="T57" fmla="*/ 711 h 1387"/>
              <a:gd name="T58" fmla="*/ 932 w 1670"/>
              <a:gd name="T59" fmla="*/ 679 h 1387"/>
              <a:gd name="T60" fmla="*/ 941 w 1670"/>
              <a:gd name="T61" fmla="*/ 666 h 1387"/>
              <a:gd name="T62" fmla="*/ 975 w 1670"/>
              <a:gd name="T63" fmla="*/ 619 h 1387"/>
              <a:gd name="T64" fmla="*/ 1075 w 1670"/>
              <a:gd name="T65" fmla="*/ 484 h 1387"/>
              <a:gd name="T66" fmla="*/ 1658 w 1670"/>
              <a:gd name="T67" fmla="*/ 16 h 1387"/>
              <a:gd name="T68" fmla="*/ 1665 w 1670"/>
              <a:gd name="T69" fmla="*/ 13 h 1387"/>
              <a:gd name="T70" fmla="*/ 1669 w 1670"/>
              <a:gd name="T71" fmla="*/ 4 h 1387"/>
              <a:gd name="T72" fmla="*/ 1661 w 1670"/>
              <a:gd name="T73" fmla="*/ 1 h 1387"/>
              <a:gd name="T74" fmla="*/ 1649 w 1670"/>
              <a:gd name="T75" fmla="*/ 3 h 1387"/>
              <a:gd name="T76" fmla="*/ 929 w 1670"/>
              <a:gd name="T77" fmla="*/ 368 h 1387"/>
              <a:gd name="T78" fmla="*/ 928 w 1670"/>
              <a:gd name="T79" fmla="*/ 368 h 1387"/>
              <a:gd name="T80" fmla="*/ 536 w 1670"/>
              <a:gd name="T81" fmla="*/ 870 h 1387"/>
              <a:gd name="T82" fmla="*/ 534 w 1670"/>
              <a:gd name="T83" fmla="*/ 874 h 1387"/>
              <a:gd name="T84" fmla="*/ 517 w 1670"/>
              <a:gd name="T85" fmla="*/ 906 h 1387"/>
              <a:gd name="T86" fmla="*/ 498 w 1670"/>
              <a:gd name="T87" fmla="*/ 877 h 1387"/>
              <a:gd name="T88" fmla="*/ 447 w 1670"/>
              <a:gd name="T89" fmla="*/ 808 h 1387"/>
              <a:gd name="T90" fmla="*/ 412 w 1670"/>
              <a:gd name="T91" fmla="*/ 763 h 1387"/>
              <a:gd name="T92" fmla="*/ 394 w 1670"/>
              <a:gd name="T93" fmla="*/ 741 h 1387"/>
              <a:gd name="T94" fmla="*/ 384 w 1670"/>
              <a:gd name="T95" fmla="*/ 730 h 1387"/>
              <a:gd name="T96" fmla="*/ 318 w 1670"/>
              <a:gd name="T97" fmla="*/ 681 h 1387"/>
              <a:gd name="T98" fmla="*/ 314 w 1670"/>
              <a:gd name="T99" fmla="*/ 679 h 1387"/>
              <a:gd name="T100" fmla="*/ 924 w 1670"/>
              <a:gd name="T101" fmla="*/ 666 h 1387"/>
              <a:gd name="T102" fmla="*/ 913 w 1670"/>
              <a:gd name="T103" fmla="*/ 665 h 1387"/>
              <a:gd name="T104" fmla="*/ 924 w 1670"/>
              <a:gd name="T105" fmla="*/ 666 h 1387"/>
              <a:gd name="T106" fmla="*/ 935 w 1670"/>
              <a:gd name="T107" fmla="*/ 666 h 1387"/>
              <a:gd name="T108" fmla="*/ 924 w 1670"/>
              <a:gd name="T109" fmla="*/ 666 h 1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70" h="1387">
                <a:moveTo>
                  <a:pt x="314" y="679"/>
                </a:moveTo>
                <a:cubicBezTo>
                  <a:pt x="269" y="654"/>
                  <a:pt x="220" y="639"/>
                  <a:pt x="169" y="643"/>
                </a:cubicBezTo>
                <a:cubicBezTo>
                  <a:pt x="148" y="644"/>
                  <a:pt x="127" y="649"/>
                  <a:pt x="108" y="655"/>
                </a:cubicBezTo>
                <a:cubicBezTo>
                  <a:pt x="100" y="658"/>
                  <a:pt x="92" y="661"/>
                  <a:pt x="84" y="664"/>
                </a:cubicBezTo>
                <a:cubicBezTo>
                  <a:pt x="67" y="672"/>
                  <a:pt x="52" y="680"/>
                  <a:pt x="35" y="689"/>
                </a:cubicBezTo>
                <a:cubicBezTo>
                  <a:pt x="32" y="692"/>
                  <a:pt x="28" y="693"/>
                  <a:pt x="24" y="695"/>
                </a:cubicBezTo>
                <a:cubicBezTo>
                  <a:pt x="20" y="698"/>
                  <a:pt x="16" y="700"/>
                  <a:pt x="13" y="703"/>
                </a:cubicBezTo>
                <a:cubicBezTo>
                  <a:pt x="10" y="705"/>
                  <a:pt x="8" y="707"/>
                  <a:pt x="6" y="709"/>
                </a:cubicBezTo>
                <a:cubicBezTo>
                  <a:pt x="0" y="720"/>
                  <a:pt x="19" y="725"/>
                  <a:pt x="25" y="730"/>
                </a:cubicBezTo>
                <a:cubicBezTo>
                  <a:pt x="151" y="803"/>
                  <a:pt x="240" y="954"/>
                  <a:pt x="281" y="1034"/>
                </a:cubicBezTo>
                <a:cubicBezTo>
                  <a:pt x="333" y="1140"/>
                  <a:pt x="368" y="1252"/>
                  <a:pt x="395" y="1368"/>
                </a:cubicBezTo>
                <a:cubicBezTo>
                  <a:pt x="399" y="1386"/>
                  <a:pt x="405" y="1387"/>
                  <a:pt x="420" y="1382"/>
                </a:cubicBezTo>
                <a:cubicBezTo>
                  <a:pt x="476" y="1365"/>
                  <a:pt x="532" y="1348"/>
                  <a:pt x="589" y="1332"/>
                </a:cubicBezTo>
                <a:cubicBezTo>
                  <a:pt x="602" y="1328"/>
                  <a:pt x="609" y="1320"/>
                  <a:pt x="614" y="1307"/>
                </a:cubicBezTo>
                <a:cubicBezTo>
                  <a:pt x="654" y="1207"/>
                  <a:pt x="697" y="1109"/>
                  <a:pt x="745" y="1012"/>
                </a:cubicBezTo>
                <a:cubicBezTo>
                  <a:pt x="745" y="1012"/>
                  <a:pt x="746" y="1011"/>
                  <a:pt x="746" y="1011"/>
                </a:cubicBezTo>
                <a:cubicBezTo>
                  <a:pt x="764" y="974"/>
                  <a:pt x="782" y="938"/>
                  <a:pt x="801" y="902"/>
                </a:cubicBezTo>
                <a:cubicBezTo>
                  <a:pt x="811" y="884"/>
                  <a:pt x="820" y="867"/>
                  <a:pt x="831" y="849"/>
                </a:cubicBezTo>
                <a:cubicBezTo>
                  <a:pt x="841" y="832"/>
                  <a:pt x="851" y="817"/>
                  <a:pt x="859" y="799"/>
                </a:cubicBezTo>
                <a:cubicBezTo>
                  <a:pt x="861" y="795"/>
                  <a:pt x="864" y="791"/>
                  <a:pt x="866" y="787"/>
                </a:cubicBezTo>
                <a:cubicBezTo>
                  <a:pt x="867" y="785"/>
                  <a:pt x="868" y="783"/>
                  <a:pt x="869" y="780"/>
                </a:cubicBezTo>
                <a:cubicBezTo>
                  <a:pt x="869" y="779"/>
                  <a:pt x="870" y="778"/>
                  <a:pt x="870" y="777"/>
                </a:cubicBezTo>
                <a:cubicBezTo>
                  <a:pt x="871" y="776"/>
                  <a:pt x="871" y="775"/>
                  <a:pt x="872" y="774"/>
                </a:cubicBezTo>
                <a:cubicBezTo>
                  <a:pt x="873" y="773"/>
                  <a:pt x="874" y="772"/>
                  <a:pt x="874" y="770"/>
                </a:cubicBezTo>
                <a:cubicBezTo>
                  <a:pt x="876" y="768"/>
                  <a:pt x="878" y="766"/>
                  <a:pt x="879" y="763"/>
                </a:cubicBezTo>
                <a:cubicBezTo>
                  <a:pt x="881" y="761"/>
                  <a:pt x="883" y="759"/>
                  <a:pt x="884" y="756"/>
                </a:cubicBezTo>
                <a:cubicBezTo>
                  <a:pt x="886" y="754"/>
                  <a:pt x="887" y="751"/>
                  <a:pt x="888" y="749"/>
                </a:cubicBezTo>
                <a:cubicBezTo>
                  <a:pt x="889" y="747"/>
                  <a:pt x="890" y="746"/>
                  <a:pt x="891" y="744"/>
                </a:cubicBezTo>
                <a:cubicBezTo>
                  <a:pt x="898" y="733"/>
                  <a:pt x="905" y="722"/>
                  <a:pt x="912" y="711"/>
                </a:cubicBezTo>
                <a:cubicBezTo>
                  <a:pt x="918" y="700"/>
                  <a:pt x="924" y="689"/>
                  <a:pt x="932" y="679"/>
                </a:cubicBezTo>
                <a:cubicBezTo>
                  <a:pt x="935" y="674"/>
                  <a:pt x="938" y="670"/>
                  <a:pt x="941" y="666"/>
                </a:cubicBezTo>
                <a:cubicBezTo>
                  <a:pt x="975" y="619"/>
                  <a:pt x="975" y="619"/>
                  <a:pt x="975" y="619"/>
                </a:cubicBezTo>
                <a:cubicBezTo>
                  <a:pt x="1005" y="571"/>
                  <a:pt x="1040" y="527"/>
                  <a:pt x="1075" y="484"/>
                </a:cubicBezTo>
                <a:cubicBezTo>
                  <a:pt x="1235" y="285"/>
                  <a:pt x="1423" y="121"/>
                  <a:pt x="1658" y="16"/>
                </a:cubicBezTo>
                <a:cubicBezTo>
                  <a:pt x="1660" y="15"/>
                  <a:pt x="1663" y="14"/>
                  <a:pt x="1665" y="13"/>
                </a:cubicBezTo>
                <a:cubicBezTo>
                  <a:pt x="1668" y="11"/>
                  <a:pt x="1670" y="8"/>
                  <a:pt x="1669" y="4"/>
                </a:cubicBezTo>
                <a:cubicBezTo>
                  <a:pt x="1668" y="0"/>
                  <a:pt x="1664" y="1"/>
                  <a:pt x="1661" y="1"/>
                </a:cubicBezTo>
                <a:cubicBezTo>
                  <a:pt x="1657" y="1"/>
                  <a:pt x="1653" y="2"/>
                  <a:pt x="1649" y="3"/>
                </a:cubicBezTo>
                <a:cubicBezTo>
                  <a:pt x="1376" y="64"/>
                  <a:pt x="1134" y="184"/>
                  <a:pt x="929" y="368"/>
                </a:cubicBezTo>
                <a:cubicBezTo>
                  <a:pt x="928" y="368"/>
                  <a:pt x="928" y="368"/>
                  <a:pt x="928" y="368"/>
                </a:cubicBezTo>
                <a:cubicBezTo>
                  <a:pt x="740" y="521"/>
                  <a:pt x="588" y="776"/>
                  <a:pt x="536" y="870"/>
                </a:cubicBezTo>
                <a:cubicBezTo>
                  <a:pt x="535" y="871"/>
                  <a:pt x="534" y="873"/>
                  <a:pt x="534" y="874"/>
                </a:cubicBezTo>
                <a:cubicBezTo>
                  <a:pt x="523" y="894"/>
                  <a:pt x="517" y="906"/>
                  <a:pt x="517" y="906"/>
                </a:cubicBezTo>
                <a:cubicBezTo>
                  <a:pt x="518" y="903"/>
                  <a:pt x="499" y="880"/>
                  <a:pt x="498" y="877"/>
                </a:cubicBezTo>
                <a:cubicBezTo>
                  <a:pt x="481" y="854"/>
                  <a:pt x="464" y="830"/>
                  <a:pt x="447" y="808"/>
                </a:cubicBezTo>
                <a:cubicBezTo>
                  <a:pt x="436" y="793"/>
                  <a:pt x="424" y="778"/>
                  <a:pt x="412" y="763"/>
                </a:cubicBezTo>
                <a:cubicBezTo>
                  <a:pt x="406" y="756"/>
                  <a:pt x="400" y="748"/>
                  <a:pt x="394" y="741"/>
                </a:cubicBezTo>
                <a:cubicBezTo>
                  <a:pt x="391" y="737"/>
                  <a:pt x="388" y="733"/>
                  <a:pt x="384" y="730"/>
                </a:cubicBezTo>
                <a:cubicBezTo>
                  <a:pt x="364" y="712"/>
                  <a:pt x="342" y="695"/>
                  <a:pt x="318" y="681"/>
                </a:cubicBezTo>
                <a:lnTo>
                  <a:pt x="314" y="679"/>
                </a:lnTo>
                <a:close/>
                <a:moveTo>
                  <a:pt x="924" y="666"/>
                </a:moveTo>
                <a:cubicBezTo>
                  <a:pt x="920" y="665"/>
                  <a:pt x="916" y="665"/>
                  <a:pt x="913" y="665"/>
                </a:cubicBezTo>
                <a:cubicBezTo>
                  <a:pt x="916" y="665"/>
                  <a:pt x="920" y="665"/>
                  <a:pt x="924" y="666"/>
                </a:cubicBezTo>
                <a:cubicBezTo>
                  <a:pt x="928" y="666"/>
                  <a:pt x="932" y="666"/>
                  <a:pt x="935" y="666"/>
                </a:cubicBezTo>
                <a:cubicBezTo>
                  <a:pt x="932" y="666"/>
                  <a:pt x="928" y="666"/>
                  <a:pt x="924" y="6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1B99AD-4F17-5B63-4950-737D674DE5F4}"/>
              </a:ext>
            </a:extLst>
          </p:cNvPr>
          <p:cNvSpPr txBox="1"/>
          <p:nvPr/>
        </p:nvSpPr>
        <p:spPr>
          <a:xfrm>
            <a:off x="6359107" y="1326990"/>
            <a:ext cx="2691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Leadership Discussions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8399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A92B28-76A3-4B98-87A1-E0D49825C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044" y="411933"/>
            <a:ext cx="489165" cy="274324"/>
          </a:xfrm>
        </p:spPr>
        <p:txBody>
          <a:bodyPr/>
          <a:lstStyle/>
          <a:p>
            <a:fld id="{12ECA992-A3F4-43F5-9894-C8C908A8F4D0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9B7E56E7-50F0-4847-89D9-545939F68C4A}"/>
              </a:ext>
            </a:extLst>
          </p:cNvPr>
          <p:cNvSpPr/>
          <p:nvPr/>
        </p:nvSpPr>
        <p:spPr>
          <a:xfrm>
            <a:off x="523193" y="2245114"/>
            <a:ext cx="3339789" cy="333978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EF47FD40-12FB-46E3-BCCD-098CB3EED8F1}"/>
              </a:ext>
            </a:extLst>
          </p:cNvPr>
          <p:cNvSpPr/>
          <p:nvPr/>
        </p:nvSpPr>
        <p:spPr>
          <a:xfrm>
            <a:off x="2645917" y="1844824"/>
            <a:ext cx="1174934" cy="1174934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D9874BF7-E0D5-4016-84DA-5F99F95B6C44}"/>
              </a:ext>
            </a:extLst>
          </p:cNvPr>
          <p:cNvSpPr/>
          <p:nvPr/>
        </p:nvSpPr>
        <p:spPr>
          <a:xfrm>
            <a:off x="4204908" y="2348880"/>
            <a:ext cx="3662551" cy="358648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B2B8CD81-B506-4BB7-B672-D3693B1795C7}"/>
              </a:ext>
            </a:extLst>
          </p:cNvPr>
          <p:cNvSpPr/>
          <p:nvPr/>
        </p:nvSpPr>
        <p:spPr>
          <a:xfrm>
            <a:off x="6481266" y="1844824"/>
            <a:ext cx="1174934" cy="117493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053D01D7-CE1B-445E-90EF-5EA2760A06FE}"/>
              </a:ext>
            </a:extLst>
          </p:cNvPr>
          <p:cNvSpPr/>
          <p:nvPr/>
        </p:nvSpPr>
        <p:spPr>
          <a:xfrm>
            <a:off x="8328617" y="2245114"/>
            <a:ext cx="3339789" cy="33397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7471399D-49D5-4ACF-8675-644794D58DEB}"/>
              </a:ext>
            </a:extLst>
          </p:cNvPr>
          <p:cNvSpPr/>
          <p:nvPr/>
        </p:nvSpPr>
        <p:spPr>
          <a:xfrm>
            <a:off x="10451341" y="1844824"/>
            <a:ext cx="1174934" cy="117493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F071E33B-AB03-414F-9B96-E8C58FF053BC}"/>
              </a:ext>
            </a:extLst>
          </p:cNvPr>
          <p:cNvSpPr/>
          <p:nvPr/>
        </p:nvSpPr>
        <p:spPr>
          <a:xfrm>
            <a:off x="822727" y="3172813"/>
            <a:ext cx="27407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OBJECTIVE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1735AE0E-0ED3-4131-A146-BCAAAFB06254}"/>
              </a:ext>
            </a:extLst>
          </p:cNvPr>
          <p:cNvSpPr/>
          <p:nvPr/>
        </p:nvSpPr>
        <p:spPr>
          <a:xfrm>
            <a:off x="4658076" y="2946129"/>
            <a:ext cx="27407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NARRATIVE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0CA99291-63FD-4461-9D94-F0236A68A21B}"/>
              </a:ext>
            </a:extLst>
          </p:cNvPr>
          <p:cNvSpPr/>
          <p:nvPr/>
        </p:nvSpPr>
        <p:spPr>
          <a:xfrm>
            <a:off x="8628151" y="3172813"/>
            <a:ext cx="27407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KEY FOCUS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9D94FBA7-9E3E-12E3-3397-DCDA15EE4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3" y="359617"/>
            <a:ext cx="10515600" cy="60548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United In Impact: Giving Campaign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E5FA7D-2E45-53EE-5C57-2012B579A970}"/>
              </a:ext>
            </a:extLst>
          </p:cNvPr>
          <p:cNvSpPr/>
          <p:nvPr/>
        </p:nvSpPr>
        <p:spPr>
          <a:xfrm>
            <a:off x="523193" y="873587"/>
            <a:ext cx="10691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CAMPAIGN OVERVIEW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3809D37D-6884-BAD7-3FF6-C0FB51965394}"/>
              </a:ext>
            </a:extLst>
          </p:cNvPr>
          <p:cNvSpPr>
            <a:spLocks noEditPoints="1"/>
          </p:cNvSpPr>
          <p:nvPr/>
        </p:nvSpPr>
        <p:spPr bwMode="auto">
          <a:xfrm>
            <a:off x="2978390" y="2202460"/>
            <a:ext cx="564987" cy="469655"/>
          </a:xfrm>
          <a:custGeom>
            <a:avLst/>
            <a:gdLst>
              <a:gd name="T0" fmla="*/ 314 w 1670"/>
              <a:gd name="T1" fmla="*/ 679 h 1387"/>
              <a:gd name="T2" fmla="*/ 169 w 1670"/>
              <a:gd name="T3" fmla="*/ 643 h 1387"/>
              <a:gd name="T4" fmla="*/ 108 w 1670"/>
              <a:gd name="T5" fmla="*/ 655 h 1387"/>
              <a:gd name="T6" fmla="*/ 84 w 1670"/>
              <a:gd name="T7" fmla="*/ 664 h 1387"/>
              <a:gd name="T8" fmla="*/ 35 w 1670"/>
              <a:gd name="T9" fmla="*/ 689 h 1387"/>
              <a:gd name="T10" fmla="*/ 24 w 1670"/>
              <a:gd name="T11" fmla="*/ 695 h 1387"/>
              <a:gd name="T12" fmla="*/ 13 w 1670"/>
              <a:gd name="T13" fmla="*/ 703 h 1387"/>
              <a:gd name="T14" fmla="*/ 6 w 1670"/>
              <a:gd name="T15" fmla="*/ 709 h 1387"/>
              <a:gd name="T16" fmla="*/ 25 w 1670"/>
              <a:gd name="T17" fmla="*/ 730 h 1387"/>
              <a:gd name="T18" fmla="*/ 281 w 1670"/>
              <a:gd name="T19" fmla="*/ 1034 h 1387"/>
              <a:gd name="T20" fmla="*/ 395 w 1670"/>
              <a:gd name="T21" fmla="*/ 1368 h 1387"/>
              <a:gd name="T22" fmla="*/ 420 w 1670"/>
              <a:gd name="T23" fmla="*/ 1382 h 1387"/>
              <a:gd name="T24" fmla="*/ 589 w 1670"/>
              <a:gd name="T25" fmla="*/ 1332 h 1387"/>
              <a:gd name="T26" fmla="*/ 614 w 1670"/>
              <a:gd name="T27" fmla="*/ 1307 h 1387"/>
              <a:gd name="T28" fmla="*/ 745 w 1670"/>
              <a:gd name="T29" fmla="*/ 1012 h 1387"/>
              <a:gd name="T30" fmla="*/ 746 w 1670"/>
              <a:gd name="T31" fmla="*/ 1011 h 1387"/>
              <a:gd name="T32" fmla="*/ 801 w 1670"/>
              <a:gd name="T33" fmla="*/ 902 h 1387"/>
              <a:gd name="T34" fmla="*/ 831 w 1670"/>
              <a:gd name="T35" fmla="*/ 849 h 1387"/>
              <a:gd name="T36" fmla="*/ 859 w 1670"/>
              <a:gd name="T37" fmla="*/ 799 h 1387"/>
              <a:gd name="T38" fmla="*/ 866 w 1670"/>
              <a:gd name="T39" fmla="*/ 787 h 1387"/>
              <a:gd name="T40" fmla="*/ 869 w 1670"/>
              <a:gd name="T41" fmla="*/ 780 h 1387"/>
              <a:gd name="T42" fmla="*/ 870 w 1670"/>
              <a:gd name="T43" fmla="*/ 777 h 1387"/>
              <a:gd name="T44" fmla="*/ 872 w 1670"/>
              <a:gd name="T45" fmla="*/ 774 h 1387"/>
              <a:gd name="T46" fmla="*/ 874 w 1670"/>
              <a:gd name="T47" fmla="*/ 770 h 1387"/>
              <a:gd name="T48" fmla="*/ 879 w 1670"/>
              <a:gd name="T49" fmla="*/ 763 h 1387"/>
              <a:gd name="T50" fmla="*/ 884 w 1670"/>
              <a:gd name="T51" fmla="*/ 756 h 1387"/>
              <a:gd name="T52" fmla="*/ 888 w 1670"/>
              <a:gd name="T53" fmla="*/ 749 h 1387"/>
              <a:gd name="T54" fmla="*/ 891 w 1670"/>
              <a:gd name="T55" fmla="*/ 744 h 1387"/>
              <a:gd name="T56" fmla="*/ 912 w 1670"/>
              <a:gd name="T57" fmla="*/ 711 h 1387"/>
              <a:gd name="T58" fmla="*/ 932 w 1670"/>
              <a:gd name="T59" fmla="*/ 679 h 1387"/>
              <a:gd name="T60" fmla="*/ 941 w 1670"/>
              <a:gd name="T61" fmla="*/ 666 h 1387"/>
              <a:gd name="T62" fmla="*/ 975 w 1670"/>
              <a:gd name="T63" fmla="*/ 619 h 1387"/>
              <a:gd name="T64" fmla="*/ 1075 w 1670"/>
              <a:gd name="T65" fmla="*/ 484 h 1387"/>
              <a:gd name="T66" fmla="*/ 1658 w 1670"/>
              <a:gd name="T67" fmla="*/ 16 h 1387"/>
              <a:gd name="T68" fmla="*/ 1665 w 1670"/>
              <a:gd name="T69" fmla="*/ 13 h 1387"/>
              <a:gd name="T70" fmla="*/ 1669 w 1670"/>
              <a:gd name="T71" fmla="*/ 4 h 1387"/>
              <a:gd name="T72" fmla="*/ 1661 w 1670"/>
              <a:gd name="T73" fmla="*/ 1 h 1387"/>
              <a:gd name="T74" fmla="*/ 1649 w 1670"/>
              <a:gd name="T75" fmla="*/ 3 h 1387"/>
              <a:gd name="T76" fmla="*/ 929 w 1670"/>
              <a:gd name="T77" fmla="*/ 368 h 1387"/>
              <a:gd name="T78" fmla="*/ 928 w 1670"/>
              <a:gd name="T79" fmla="*/ 368 h 1387"/>
              <a:gd name="T80" fmla="*/ 536 w 1670"/>
              <a:gd name="T81" fmla="*/ 870 h 1387"/>
              <a:gd name="T82" fmla="*/ 534 w 1670"/>
              <a:gd name="T83" fmla="*/ 874 h 1387"/>
              <a:gd name="T84" fmla="*/ 517 w 1670"/>
              <a:gd name="T85" fmla="*/ 906 h 1387"/>
              <a:gd name="T86" fmla="*/ 498 w 1670"/>
              <a:gd name="T87" fmla="*/ 877 h 1387"/>
              <a:gd name="T88" fmla="*/ 447 w 1670"/>
              <a:gd name="T89" fmla="*/ 808 h 1387"/>
              <a:gd name="T90" fmla="*/ 412 w 1670"/>
              <a:gd name="T91" fmla="*/ 763 h 1387"/>
              <a:gd name="T92" fmla="*/ 394 w 1670"/>
              <a:gd name="T93" fmla="*/ 741 h 1387"/>
              <a:gd name="T94" fmla="*/ 384 w 1670"/>
              <a:gd name="T95" fmla="*/ 730 h 1387"/>
              <a:gd name="T96" fmla="*/ 318 w 1670"/>
              <a:gd name="T97" fmla="*/ 681 h 1387"/>
              <a:gd name="T98" fmla="*/ 314 w 1670"/>
              <a:gd name="T99" fmla="*/ 679 h 1387"/>
              <a:gd name="T100" fmla="*/ 924 w 1670"/>
              <a:gd name="T101" fmla="*/ 666 h 1387"/>
              <a:gd name="T102" fmla="*/ 913 w 1670"/>
              <a:gd name="T103" fmla="*/ 665 h 1387"/>
              <a:gd name="T104" fmla="*/ 924 w 1670"/>
              <a:gd name="T105" fmla="*/ 666 h 1387"/>
              <a:gd name="T106" fmla="*/ 935 w 1670"/>
              <a:gd name="T107" fmla="*/ 666 h 1387"/>
              <a:gd name="T108" fmla="*/ 924 w 1670"/>
              <a:gd name="T109" fmla="*/ 666 h 1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70" h="1387">
                <a:moveTo>
                  <a:pt x="314" y="679"/>
                </a:moveTo>
                <a:cubicBezTo>
                  <a:pt x="269" y="654"/>
                  <a:pt x="220" y="639"/>
                  <a:pt x="169" y="643"/>
                </a:cubicBezTo>
                <a:cubicBezTo>
                  <a:pt x="148" y="644"/>
                  <a:pt x="127" y="649"/>
                  <a:pt x="108" y="655"/>
                </a:cubicBezTo>
                <a:cubicBezTo>
                  <a:pt x="100" y="658"/>
                  <a:pt x="92" y="661"/>
                  <a:pt x="84" y="664"/>
                </a:cubicBezTo>
                <a:cubicBezTo>
                  <a:pt x="67" y="672"/>
                  <a:pt x="52" y="680"/>
                  <a:pt x="35" y="689"/>
                </a:cubicBezTo>
                <a:cubicBezTo>
                  <a:pt x="32" y="692"/>
                  <a:pt x="28" y="693"/>
                  <a:pt x="24" y="695"/>
                </a:cubicBezTo>
                <a:cubicBezTo>
                  <a:pt x="20" y="698"/>
                  <a:pt x="16" y="700"/>
                  <a:pt x="13" y="703"/>
                </a:cubicBezTo>
                <a:cubicBezTo>
                  <a:pt x="10" y="705"/>
                  <a:pt x="8" y="707"/>
                  <a:pt x="6" y="709"/>
                </a:cubicBezTo>
                <a:cubicBezTo>
                  <a:pt x="0" y="720"/>
                  <a:pt x="19" y="725"/>
                  <a:pt x="25" y="730"/>
                </a:cubicBezTo>
                <a:cubicBezTo>
                  <a:pt x="151" y="803"/>
                  <a:pt x="240" y="954"/>
                  <a:pt x="281" y="1034"/>
                </a:cubicBezTo>
                <a:cubicBezTo>
                  <a:pt x="333" y="1140"/>
                  <a:pt x="368" y="1252"/>
                  <a:pt x="395" y="1368"/>
                </a:cubicBezTo>
                <a:cubicBezTo>
                  <a:pt x="399" y="1386"/>
                  <a:pt x="405" y="1387"/>
                  <a:pt x="420" y="1382"/>
                </a:cubicBezTo>
                <a:cubicBezTo>
                  <a:pt x="476" y="1365"/>
                  <a:pt x="532" y="1348"/>
                  <a:pt x="589" y="1332"/>
                </a:cubicBezTo>
                <a:cubicBezTo>
                  <a:pt x="602" y="1328"/>
                  <a:pt x="609" y="1320"/>
                  <a:pt x="614" y="1307"/>
                </a:cubicBezTo>
                <a:cubicBezTo>
                  <a:pt x="654" y="1207"/>
                  <a:pt x="697" y="1109"/>
                  <a:pt x="745" y="1012"/>
                </a:cubicBezTo>
                <a:cubicBezTo>
                  <a:pt x="745" y="1012"/>
                  <a:pt x="746" y="1011"/>
                  <a:pt x="746" y="1011"/>
                </a:cubicBezTo>
                <a:cubicBezTo>
                  <a:pt x="764" y="974"/>
                  <a:pt x="782" y="938"/>
                  <a:pt x="801" y="902"/>
                </a:cubicBezTo>
                <a:cubicBezTo>
                  <a:pt x="811" y="884"/>
                  <a:pt x="820" y="867"/>
                  <a:pt x="831" y="849"/>
                </a:cubicBezTo>
                <a:cubicBezTo>
                  <a:pt x="841" y="832"/>
                  <a:pt x="851" y="817"/>
                  <a:pt x="859" y="799"/>
                </a:cubicBezTo>
                <a:cubicBezTo>
                  <a:pt x="861" y="795"/>
                  <a:pt x="864" y="791"/>
                  <a:pt x="866" y="787"/>
                </a:cubicBezTo>
                <a:cubicBezTo>
                  <a:pt x="867" y="785"/>
                  <a:pt x="868" y="783"/>
                  <a:pt x="869" y="780"/>
                </a:cubicBezTo>
                <a:cubicBezTo>
                  <a:pt x="869" y="779"/>
                  <a:pt x="870" y="778"/>
                  <a:pt x="870" y="777"/>
                </a:cubicBezTo>
                <a:cubicBezTo>
                  <a:pt x="871" y="776"/>
                  <a:pt x="871" y="775"/>
                  <a:pt x="872" y="774"/>
                </a:cubicBezTo>
                <a:cubicBezTo>
                  <a:pt x="873" y="773"/>
                  <a:pt x="874" y="772"/>
                  <a:pt x="874" y="770"/>
                </a:cubicBezTo>
                <a:cubicBezTo>
                  <a:pt x="876" y="768"/>
                  <a:pt x="878" y="766"/>
                  <a:pt x="879" y="763"/>
                </a:cubicBezTo>
                <a:cubicBezTo>
                  <a:pt x="881" y="761"/>
                  <a:pt x="883" y="759"/>
                  <a:pt x="884" y="756"/>
                </a:cubicBezTo>
                <a:cubicBezTo>
                  <a:pt x="886" y="754"/>
                  <a:pt x="887" y="751"/>
                  <a:pt x="888" y="749"/>
                </a:cubicBezTo>
                <a:cubicBezTo>
                  <a:pt x="889" y="747"/>
                  <a:pt x="890" y="746"/>
                  <a:pt x="891" y="744"/>
                </a:cubicBezTo>
                <a:cubicBezTo>
                  <a:pt x="898" y="733"/>
                  <a:pt x="905" y="722"/>
                  <a:pt x="912" y="711"/>
                </a:cubicBezTo>
                <a:cubicBezTo>
                  <a:pt x="918" y="700"/>
                  <a:pt x="924" y="689"/>
                  <a:pt x="932" y="679"/>
                </a:cubicBezTo>
                <a:cubicBezTo>
                  <a:pt x="935" y="674"/>
                  <a:pt x="938" y="670"/>
                  <a:pt x="941" y="666"/>
                </a:cubicBezTo>
                <a:cubicBezTo>
                  <a:pt x="975" y="619"/>
                  <a:pt x="975" y="619"/>
                  <a:pt x="975" y="619"/>
                </a:cubicBezTo>
                <a:cubicBezTo>
                  <a:pt x="1005" y="571"/>
                  <a:pt x="1040" y="527"/>
                  <a:pt x="1075" y="484"/>
                </a:cubicBezTo>
                <a:cubicBezTo>
                  <a:pt x="1235" y="285"/>
                  <a:pt x="1423" y="121"/>
                  <a:pt x="1658" y="16"/>
                </a:cubicBezTo>
                <a:cubicBezTo>
                  <a:pt x="1660" y="15"/>
                  <a:pt x="1663" y="14"/>
                  <a:pt x="1665" y="13"/>
                </a:cubicBezTo>
                <a:cubicBezTo>
                  <a:pt x="1668" y="11"/>
                  <a:pt x="1670" y="8"/>
                  <a:pt x="1669" y="4"/>
                </a:cubicBezTo>
                <a:cubicBezTo>
                  <a:pt x="1668" y="0"/>
                  <a:pt x="1664" y="1"/>
                  <a:pt x="1661" y="1"/>
                </a:cubicBezTo>
                <a:cubicBezTo>
                  <a:pt x="1657" y="1"/>
                  <a:pt x="1653" y="2"/>
                  <a:pt x="1649" y="3"/>
                </a:cubicBezTo>
                <a:cubicBezTo>
                  <a:pt x="1376" y="64"/>
                  <a:pt x="1134" y="184"/>
                  <a:pt x="929" y="368"/>
                </a:cubicBezTo>
                <a:cubicBezTo>
                  <a:pt x="928" y="368"/>
                  <a:pt x="928" y="368"/>
                  <a:pt x="928" y="368"/>
                </a:cubicBezTo>
                <a:cubicBezTo>
                  <a:pt x="740" y="521"/>
                  <a:pt x="588" y="776"/>
                  <a:pt x="536" y="870"/>
                </a:cubicBezTo>
                <a:cubicBezTo>
                  <a:pt x="535" y="871"/>
                  <a:pt x="534" y="873"/>
                  <a:pt x="534" y="874"/>
                </a:cubicBezTo>
                <a:cubicBezTo>
                  <a:pt x="523" y="894"/>
                  <a:pt x="517" y="906"/>
                  <a:pt x="517" y="906"/>
                </a:cubicBezTo>
                <a:cubicBezTo>
                  <a:pt x="518" y="903"/>
                  <a:pt x="499" y="880"/>
                  <a:pt x="498" y="877"/>
                </a:cubicBezTo>
                <a:cubicBezTo>
                  <a:pt x="481" y="854"/>
                  <a:pt x="464" y="830"/>
                  <a:pt x="447" y="808"/>
                </a:cubicBezTo>
                <a:cubicBezTo>
                  <a:pt x="436" y="793"/>
                  <a:pt x="424" y="778"/>
                  <a:pt x="412" y="763"/>
                </a:cubicBezTo>
                <a:cubicBezTo>
                  <a:pt x="406" y="756"/>
                  <a:pt x="400" y="748"/>
                  <a:pt x="394" y="741"/>
                </a:cubicBezTo>
                <a:cubicBezTo>
                  <a:pt x="391" y="737"/>
                  <a:pt x="388" y="733"/>
                  <a:pt x="384" y="730"/>
                </a:cubicBezTo>
                <a:cubicBezTo>
                  <a:pt x="364" y="712"/>
                  <a:pt x="342" y="695"/>
                  <a:pt x="318" y="681"/>
                </a:cubicBezTo>
                <a:lnTo>
                  <a:pt x="314" y="679"/>
                </a:lnTo>
                <a:close/>
                <a:moveTo>
                  <a:pt x="924" y="666"/>
                </a:moveTo>
                <a:cubicBezTo>
                  <a:pt x="920" y="665"/>
                  <a:pt x="916" y="665"/>
                  <a:pt x="913" y="665"/>
                </a:cubicBezTo>
                <a:cubicBezTo>
                  <a:pt x="916" y="665"/>
                  <a:pt x="920" y="665"/>
                  <a:pt x="924" y="666"/>
                </a:cubicBezTo>
                <a:cubicBezTo>
                  <a:pt x="928" y="666"/>
                  <a:pt x="932" y="666"/>
                  <a:pt x="935" y="666"/>
                </a:cubicBezTo>
                <a:cubicBezTo>
                  <a:pt x="932" y="666"/>
                  <a:pt x="928" y="666"/>
                  <a:pt x="924" y="6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4D202F74-F0FE-789A-191D-D177688A463C}"/>
              </a:ext>
            </a:extLst>
          </p:cNvPr>
          <p:cNvSpPr>
            <a:spLocks noEditPoints="1"/>
          </p:cNvSpPr>
          <p:nvPr/>
        </p:nvSpPr>
        <p:spPr bwMode="auto">
          <a:xfrm>
            <a:off x="6816080" y="2211636"/>
            <a:ext cx="564987" cy="469655"/>
          </a:xfrm>
          <a:custGeom>
            <a:avLst/>
            <a:gdLst>
              <a:gd name="T0" fmla="*/ 314 w 1670"/>
              <a:gd name="T1" fmla="*/ 679 h 1387"/>
              <a:gd name="T2" fmla="*/ 169 w 1670"/>
              <a:gd name="T3" fmla="*/ 643 h 1387"/>
              <a:gd name="T4" fmla="*/ 108 w 1670"/>
              <a:gd name="T5" fmla="*/ 655 h 1387"/>
              <a:gd name="T6" fmla="*/ 84 w 1670"/>
              <a:gd name="T7" fmla="*/ 664 h 1387"/>
              <a:gd name="T8" fmla="*/ 35 w 1670"/>
              <a:gd name="T9" fmla="*/ 689 h 1387"/>
              <a:gd name="T10" fmla="*/ 24 w 1670"/>
              <a:gd name="T11" fmla="*/ 695 h 1387"/>
              <a:gd name="T12" fmla="*/ 13 w 1670"/>
              <a:gd name="T13" fmla="*/ 703 h 1387"/>
              <a:gd name="T14" fmla="*/ 6 w 1670"/>
              <a:gd name="T15" fmla="*/ 709 h 1387"/>
              <a:gd name="T16" fmla="*/ 25 w 1670"/>
              <a:gd name="T17" fmla="*/ 730 h 1387"/>
              <a:gd name="T18" fmla="*/ 281 w 1670"/>
              <a:gd name="T19" fmla="*/ 1034 h 1387"/>
              <a:gd name="T20" fmla="*/ 395 w 1670"/>
              <a:gd name="T21" fmla="*/ 1368 h 1387"/>
              <a:gd name="T22" fmla="*/ 420 w 1670"/>
              <a:gd name="T23" fmla="*/ 1382 h 1387"/>
              <a:gd name="T24" fmla="*/ 589 w 1670"/>
              <a:gd name="T25" fmla="*/ 1332 h 1387"/>
              <a:gd name="T26" fmla="*/ 614 w 1670"/>
              <a:gd name="T27" fmla="*/ 1307 h 1387"/>
              <a:gd name="T28" fmla="*/ 745 w 1670"/>
              <a:gd name="T29" fmla="*/ 1012 h 1387"/>
              <a:gd name="T30" fmla="*/ 746 w 1670"/>
              <a:gd name="T31" fmla="*/ 1011 h 1387"/>
              <a:gd name="T32" fmla="*/ 801 w 1670"/>
              <a:gd name="T33" fmla="*/ 902 h 1387"/>
              <a:gd name="T34" fmla="*/ 831 w 1670"/>
              <a:gd name="T35" fmla="*/ 849 h 1387"/>
              <a:gd name="T36" fmla="*/ 859 w 1670"/>
              <a:gd name="T37" fmla="*/ 799 h 1387"/>
              <a:gd name="T38" fmla="*/ 866 w 1670"/>
              <a:gd name="T39" fmla="*/ 787 h 1387"/>
              <a:gd name="T40" fmla="*/ 869 w 1670"/>
              <a:gd name="T41" fmla="*/ 780 h 1387"/>
              <a:gd name="T42" fmla="*/ 870 w 1670"/>
              <a:gd name="T43" fmla="*/ 777 h 1387"/>
              <a:gd name="T44" fmla="*/ 872 w 1670"/>
              <a:gd name="T45" fmla="*/ 774 h 1387"/>
              <a:gd name="T46" fmla="*/ 874 w 1670"/>
              <a:gd name="T47" fmla="*/ 770 h 1387"/>
              <a:gd name="T48" fmla="*/ 879 w 1670"/>
              <a:gd name="T49" fmla="*/ 763 h 1387"/>
              <a:gd name="T50" fmla="*/ 884 w 1670"/>
              <a:gd name="T51" fmla="*/ 756 h 1387"/>
              <a:gd name="T52" fmla="*/ 888 w 1670"/>
              <a:gd name="T53" fmla="*/ 749 h 1387"/>
              <a:gd name="T54" fmla="*/ 891 w 1670"/>
              <a:gd name="T55" fmla="*/ 744 h 1387"/>
              <a:gd name="T56" fmla="*/ 912 w 1670"/>
              <a:gd name="T57" fmla="*/ 711 h 1387"/>
              <a:gd name="T58" fmla="*/ 932 w 1670"/>
              <a:gd name="T59" fmla="*/ 679 h 1387"/>
              <a:gd name="T60" fmla="*/ 941 w 1670"/>
              <a:gd name="T61" fmla="*/ 666 h 1387"/>
              <a:gd name="T62" fmla="*/ 975 w 1670"/>
              <a:gd name="T63" fmla="*/ 619 h 1387"/>
              <a:gd name="T64" fmla="*/ 1075 w 1670"/>
              <a:gd name="T65" fmla="*/ 484 h 1387"/>
              <a:gd name="T66" fmla="*/ 1658 w 1670"/>
              <a:gd name="T67" fmla="*/ 16 h 1387"/>
              <a:gd name="T68" fmla="*/ 1665 w 1670"/>
              <a:gd name="T69" fmla="*/ 13 h 1387"/>
              <a:gd name="T70" fmla="*/ 1669 w 1670"/>
              <a:gd name="T71" fmla="*/ 4 h 1387"/>
              <a:gd name="T72" fmla="*/ 1661 w 1670"/>
              <a:gd name="T73" fmla="*/ 1 h 1387"/>
              <a:gd name="T74" fmla="*/ 1649 w 1670"/>
              <a:gd name="T75" fmla="*/ 3 h 1387"/>
              <a:gd name="T76" fmla="*/ 929 w 1670"/>
              <a:gd name="T77" fmla="*/ 368 h 1387"/>
              <a:gd name="T78" fmla="*/ 928 w 1670"/>
              <a:gd name="T79" fmla="*/ 368 h 1387"/>
              <a:gd name="T80" fmla="*/ 536 w 1670"/>
              <a:gd name="T81" fmla="*/ 870 h 1387"/>
              <a:gd name="T82" fmla="*/ 534 w 1670"/>
              <a:gd name="T83" fmla="*/ 874 h 1387"/>
              <a:gd name="T84" fmla="*/ 517 w 1670"/>
              <a:gd name="T85" fmla="*/ 906 h 1387"/>
              <a:gd name="T86" fmla="*/ 498 w 1670"/>
              <a:gd name="T87" fmla="*/ 877 h 1387"/>
              <a:gd name="T88" fmla="*/ 447 w 1670"/>
              <a:gd name="T89" fmla="*/ 808 h 1387"/>
              <a:gd name="T90" fmla="*/ 412 w 1670"/>
              <a:gd name="T91" fmla="*/ 763 h 1387"/>
              <a:gd name="T92" fmla="*/ 394 w 1670"/>
              <a:gd name="T93" fmla="*/ 741 h 1387"/>
              <a:gd name="T94" fmla="*/ 384 w 1670"/>
              <a:gd name="T95" fmla="*/ 730 h 1387"/>
              <a:gd name="T96" fmla="*/ 318 w 1670"/>
              <a:gd name="T97" fmla="*/ 681 h 1387"/>
              <a:gd name="T98" fmla="*/ 314 w 1670"/>
              <a:gd name="T99" fmla="*/ 679 h 1387"/>
              <a:gd name="T100" fmla="*/ 924 w 1670"/>
              <a:gd name="T101" fmla="*/ 666 h 1387"/>
              <a:gd name="T102" fmla="*/ 913 w 1670"/>
              <a:gd name="T103" fmla="*/ 665 h 1387"/>
              <a:gd name="T104" fmla="*/ 924 w 1670"/>
              <a:gd name="T105" fmla="*/ 666 h 1387"/>
              <a:gd name="T106" fmla="*/ 935 w 1670"/>
              <a:gd name="T107" fmla="*/ 666 h 1387"/>
              <a:gd name="T108" fmla="*/ 924 w 1670"/>
              <a:gd name="T109" fmla="*/ 666 h 1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70" h="1387">
                <a:moveTo>
                  <a:pt x="314" y="679"/>
                </a:moveTo>
                <a:cubicBezTo>
                  <a:pt x="269" y="654"/>
                  <a:pt x="220" y="639"/>
                  <a:pt x="169" y="643"/>
                </a:cubicBezTo>
                <a:cubicBezTo>
                  <a:pt x="148" y="644"/>
                  <a:pt x="127" y="649"/>
                  <a:pt x="108" y="655"/>
                </a:cubicBezTo>
                <a:cubicBezTo>
                  <a:pt x="100" y="658"/>
                  <a:pt x="92" y="661"/>
                  <a:pt x="84" y="664"/>
                </a:cubicBezTo>
                <a:cubicBezTo>
                  <a:pt x="67" y="672"/>
                  <a:pt x="52" y="680"/>
                  <a:pt x="35" y="689"/>
                </a:cubicBezTo>
                <a:cubicBezTo>
                  <a:pt x="32" y="692"/>
                  <a:pt x="28" y="693"/>
                  <a:pt x="24" y="695"/>
                </a:cubicBezTo>
                <a:cubicBezTo>
                  <a:pt x="20" y="698"/>
                  <a:pt x="16" y="700"/>
                  <a:pt x="13" y="703"/>
                </a:cubicBezTo>
                <a:cubicBezTo>
                  <a:pt x="10" y="705"/>
                  <a:pt x="8" y="707"/>
                  <a:pt x="6" y="709"/>
                </a:cubicBezTo>
                <a:cubicBezTo>
                  <a:pt x="0" y="720"/>
                  <a:pt x="19" y="725"/>
                  <a:pt x="25" y="730"/>
                </a:cubicBezTo>
                <a:cubicBezTo>
                  <a:pt x="151" y="803"/>
                  <a:pt x="240" y="954"/>
                  <a:pt x="281" y="1034"/>
                </a:cubicBezTo>
                <a:cubicBezTo>
                  <a:pt x="333" y="1140"/>
                  <a:pt x="368" y="1252"/>
                  <a:pt x="395" y="1368"/>
                </a:cubicBezTo>
                <a:cubicBezTo>
                  <a:pt x="399" y="1386"/>
                  <a:pt x="405" y="1387"/>
                  <a:pt x="420" y="1382"/>
                </a:cubicBezTo>
                <a:cubicBezTo>
                  <a:pt x="476" y="1365"/>
                  <a:pt x="532" y="1348"/>
                  <a:pt x="589" y="1332"/>
                </a:cubicBezTo>
                <a:cubicBezTo>
                  <a:pt x="602" y="1328"/>
                  <a:pt x="609" y="1320"/>
                  <a:pt x="614" y="1307"/>
                </a:cubicBezTo>
                <a:cubicBezTo>
                  <a:pt x="654" y="1207"/>
                  <a:pt x="697" y="1109"/>
                  <a:pt x="745" y="1012"/>
                </a:cubicBezTo>
                <a:cubicBezTo>
                  <a:pt x="745" y="1012"/>
                  <a:pt x="746" y="1011"/>
                  <a:pt x="746" y="1011"/>
                </a:cubicBezTo>
                <a:cubicBezTo>
                  <a:pt x="764" y="974"/>
                  <a:pt x="782" y="938"/>
                  <a:pt x="801" y="902"/>
                </a:cubicBezTo>
                <a:cubicBezTo>
                  <a:pt x="811" y="884"/>
                  <a:pt x="820" y="867"/>
                  <a:pt x="831" y="849"/>
                </a:cubicBezTo>
                <a:cubicBezTo>
                  <a:pt x="841" y="832"/>
                  <a:pt x="851" y="817"/>
                  <a:pt x="859" y="799"/>
                </a:cubicBezTo>
                <a:cubicBezTo>
                  <a:pt x="861" y="795"/>
                  <a:pt x="864" y="791"/>
                  <a:pt x="866" y="787"/>
                </a:cubicBezTo>
                <a:cubicBezTo>
                  <a:pt x="867" y="785"/>
                  <a:pt x="868" y="783"/>
                  <a:pt x="869" y="780"/>
                </a:cubicBezTo>
                <a:cubicBezTo>
                  <a:pt x="869" y="779"/>
                  <a:pt x="870" y="778"/>
                  <a:pt x="870" y="777"/>
                </a:cubicBezTo>
                <a:cubicBezTo>
                  <a:pt x="871" y="776"/>
                  <a:pt x="871" y="775"/>
                  <a:pt x="872" y="774"/>
                </a:cubicBezTo>
                <a:cubicBezTo>
                  <a:pt x="873" y="773"/>
                  <a:pt x="874" y="772"/>
                  <a:pt x="874" y="770"/>
                </a:cubicBezTo>
                <a:cubicBezTo>
                  <a:pt x="876" y="768"/>
                  <a:pt x="878" y="766"/>
                  <a:pt x="879" y="763"/>
                </a:cubicBezTo>
                <a:cubicBezTo>
                  <a:pt x="881" y="761"/>
                  <a:pt x="883" y="759"/>
                  <a:pt x="884" y="756"/>
                </a:cubicBezTo>
                <a:cubicBezTo>
                  <a:pt x="886" y="754"/>
                  <a:pt x="887" y="751"/>
                  <a:pt x="888" y="749"/>
                </a:cubicBezTo>
                <a:cubicBezTo>
                  <a:pt x="889" y="747"/>
                  <a:pt x="890" y="746"/>
                  <a:pt x="891" y="744"/>
                </a:cubicBezTo>
                <a:cubicBezTo>
                  <a:pt x="898" y="733"/>
                  <a:pt x="905" y="722"/>
                  <a:pt x="912" y="711"/>
                </a:cubicBezTo>
                <a:cubicBezTo>
                  <a:pt x="918" y="700"/>
                  <a:pt x="924" y="689"/>
                  <a:pt x="932" y="679"/>
                </a:cubicBezTo>
                <a:cubicBezTo>
                  <a:pt x="935" y="674"/>
                  <a:pt x="938" y="670"/>
                  <a:pt x="941" y="666"/>
                </a:cubicBezTo>
                <a:cubicBezTo>
                  <a:pt x="975" y="619"/>
                  <a:pt x="975" y="619"/>
                  <a:pt x="975" y="619"/>
                </a:cubicBezTo>
                <a:cubicBezTo>
                  <a:pt x="1005" y="571"/>
                  <a:pt x="1040" y="527"/>
                  <a:pt x="1075" y="484"/>
                </a:cubicBezTo>
                <a:cubicBezTo>
                  <a:pt x="1235" y="285"/>
                  <a:pt x="1423" y="121"/>
                  <a:pt x="1658" y="16"/>
                </a:cubicBezTo>
                <a:cubicBezTo>
                  <a:pt x="1660" y="15"/>
                  <a:pt x="1663" y="14"/>
                  <a:pt x="1665" y="13"/>
                </a:cubicBezTo>
                <a:cubicBezTo>
                  <a:pt x="1668" y="11"/>
                  <a:pt x="1670" y="8"/>
                  <a:pt x="1669" y="4"/>
                </a:cubicBezTo>
                <a:cubicBezTo>
                  <a:pt x="1668" y="0"/>
                  <a:pt x="1664" y="1"/>
                  <a:pt x="1661" y="1"/>
                </a:cubicBezTo>
                <a:cubicBezTo>
                  <a:pt x="1657" y="1"/>
                  <a:pt x="1653" y="2"/>
                  <a:pt x="1649" y="3"/>
                </a:cubicBezTo>
                <a:cubicBezTo>
                  <a:pt x="1376" y="64"/>
                  <a:pt x="1134" y="184"/>
                  <a:pt x="929" y="368"/>
                </a:cubicBezTo>
                <a:cubicBezTo>
                  <a:pt x="928" y="368"/>
                  <a:pt x="928" y="368"/>
                  <a:pt x="928" y="368"/>
                </a:cubicBezTo>
                <a:cubicBezTo>
                  <a:pt x="740" y="521"/>
                  <a:pt x="588" y="776"/>
                  <a:pt x="536" y="870"/>
                </a:cubicBezTo>
                <a:cubicBezTo>
                  <a:pt x="535" y="871"/>
                  <a:pt x="534" y="873"/>
                  <a:pt x="534" y="874"/>
                </a:cubicBezTo>
                <a:cubicBezTo>
                  <a:pt x="523" y="894"/>
                  <a:pt x="517" y="906"/>
                  <a:pt x="517" y="906"/>
                </a:cubicBezTo>
                <a:cubicBezTo>
                  <a:pt x="518" y="903"/>
                  <a:pt x="499" y="880"/>
                  <a:pt x="498" y="877"/>
                </a:cubicBezTo>
                <a:cubicBezTo>
                  <a:pt x="481" y="854"/>
                  <a:pt x="464" y="830"/>
                  <a:pt x="447" y="808"/>
                </a:cubicBezTo>
                <a:cubicBezTo>
                  <a:pt x="436" y="793"/>
                  <a:pt x="424" y="778"/>
                  <a:pt x="412" y="763"/>
                </a:cubicBezTo>
                <a:cubicBezTo>
                  <a:pt x="406" y="756"/>
                  <a:pt x="400" y="748"/>
                  <a:pt x="394" y="741"/>
                </a:cubicBezTo>
                <a:cubicBezTo>
                  <a:pt x="391" y="737"/>
                  <a:pt x="388" y="733"/>
                  <a:pt x="384" y="730"/>
                </a:cubicBezTo>
                <a:cubicBezTo>
                  <a:pt x="364" y="712"/>
                  <a:pt x="342" y="695"/>
                  <a:pt x="318" y="681"/>
                </a:cubicBezTo>
                <a:lnTo>
                  <a:pt x="314" y="679"/>
                </a:lnTo>
                <a:close/>
                <a:moveTo>
                  <a:pt x="924" y="666"/>
                </a:moveTo>
                <a:cubicBezTo>
                  <a:pt x="920" y="665"/>
                  <a:pt x="916" y="665"/>
                  <a:pt x="913" y="665"/>
                </a:cubicBezTo>
                <a:cubicBezTo>
                  <a:pt x="916" y="665"/>
                  <a:pt x="920" y="665"/>
                  <a:pt x="924" y="666"/>
                </a:cubicBezTo>
                <a:cubicBezTo>
                  <a:pt x="928" y="666"/>
                  <a:pt x="932" y="666"/>
                  <a:pt x="935" y="666"/>
                </a:cubicBezTo>
                <a:cubicBezTo>
                  <a:pt x="932" y="666"/>
                  <a:pt x="928" y="666"/>
                  <a:pt x="924" y="6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94C92B8-BDA3-8C0E-F17B-582121A0F004}"/>
              </a:ext>
            </a:extLst>
          </p:cNvPr>
          <p:cNvSpPr>
            <a:spLocks noEditPoints="1"/>
          </p:cNvSpPr>
          <p:nvPr/>
        </p:nvSpPr>
        <p:spPr bwMode="auto">
          <a:xfrm>
            <a:off x="10808728" y="2211636"/>
            <a:ext cx="564987" cy="469655"/>
          </a:xfrm>
          <a:custGeom>
            <a:avLst/>
            <a:gdLst>
              <a:gd name="T0" fmla="*/ 314 w 1670"/>
              <a:gd name="T1" fmla="*/ 679 h 1387"/>
              <a:gd name="T2" fmla="*/ 169 w 1670"/>
              <a:gd name="T3" fmla="*/ 643 h 1387"/>
              <a:gd name="T4" fmla="*/ 108 w 1670"/>
              <a:gd name="T5" fmla="*/ 655 h 1387"/>
              <a:gd name="T6" fmla="*/ 84 w 1670"/>
              <a:gd name="T7" fmla="*/ 664 h 1387"/>
              <a:gd name="T8" fmla="*/ 35 w 1670"/>
              <a:gd name="T9" fmla="*/ 689 h 1387"/>
              <a:gd name="T10" fmla="*/ 24 w 1670"/>
              <a:gd name="T11" fmla="*/ 695 h 1387"/>
              <a:gd name="T12" fmla="*/ 13 w 1670"/>
              <a:gd name="T13" fmla="*/ 703 h 1387"/>
              <a:gd name="T14" fmla="*/ 6 w 1670"/>
              <a:gd name="T15" fmla="*/ 709 h 1387"/>
              <a:gd name="T16" fmla="*/ 25 w 1670"/>
              <a:gd name="T17" fmla="*/ 730 h 1387"/>
              <a:gd name="T18" fmla="*/ 281 w 1670"/>
              <a:gd name="T19" fmla="*/ 1034 h 1387"/>
              <a:gd name="T20" fmla="*/ 395 w 1670"/>
              <a:gd name="T21" fmla="*/ 1368 h 1387"/>
              <a:gd name="T22" fmla="*/ 420 w 1670"/>
              <a:gd name="T23" fmla="*/ 1382 h 1387"/>
              <a:gd name="T24" fmla="*/ 589 w 1670"/>
              <a:gd name="T25" fmla="*/ 1332 h 1387"/>
              <a:gd name="T26" fmla="*/ 614 w 1670"/>
              <a:gd name="T27" fmla="*/ 1307 h 1387"/>
              <a:gd name="T28" fmla="*/ 745 w 1670"/>
              <a:gd name="T29" fmla="*/ 1012 h 1387"/>
              <a:gd name="T30" fmla="*/ 746 w 1670"/>
              <a:gd name="T31" fmla="*/ 1011 h 1387"/>
              <a:gd name="T32" fmla="*/ 801 w 1670"/>
              <a:gd name="T33" fmla="*/ 902 h 1387"/>
              <a:gd name="T34" fmla="*/ 831 w 1670"/>
              <a:gd name="T35" fmla="*/ 849 h 1387"/>
              <a:gd name="T36" fmla="*/ 859 w 1670"/>
              <a:gd name="T37" fmla="*/ 799 h 1387"/>
              <a:gd name="T38" fmla="*/ 866 w 1670"/>
              <a:gd name="T39" fmla="*/ 787 h 1387"/>
              <a:gd name="T40" fmla="*/ 869 w 1670"/>
              <a:gd name="T41" fmla="*/ 780 h 1387"/>
              <a:gd name="T42" fmla="*/ 870 w 1670"/>
              <a:gd name="T43" fmla="*/ 777 h 1387"/>
              <a:gd name="T44" fmla="*/ 872 w 1670"/>
              <a:gd name="T45" fmla="*/ 774 h 1387"/>
              <a:gd name="T46" fmla="*/ 874 w 1670"/>
              <a:gd name="T47" fmla="*/ 770 h 1387"/>
              <a:gd name="T48" fmla="*/ 879 w 1670"/>
              <a:gd name="T49" fmla="*/ 763 h 1387"/>
              <a:gd name="T50" fmla="*/ 884 w 1670"/>
              <a:gd name="T51" fmla="*/ 756 h 1387"/>
              <a:gd name="T52" fmla="*/ 888 w 1670"/>
              <a:gd name="T53" fmla="*/ 749 h 1387"/>
              <a:gd name="T54" fmla="*/ 891 w 1670"/>
              <a:gd name="T55" fmla="*/ 744 h 1387"/>
              <a:gd name="T56" fmla="*/ 912 w 1670"/>
              <a:gd name="T57" fmla="*/ 711 h 1387"/>
              <a:gd name="T58" fmla="*/ 932 w 1670"/>
              <a:gd name="T59" fmla="*/ 679 h 1387"/>
              <a:gd name="T60" fmla="*/ 941 w 1670"/>
              <a:gd name="T61" fmla="*/ 666 h 1387"/>
              <a:gd name="T62" fmla="*/ 975 w 1670"/>
              <a:gd name="T63" fmla="*/ 619 h 1387"/>
              <a:gd name="T64" fmla="*/ 1075 w 1670"/>
              <a:gd name="T65" fmla="*/ 484 h 1387"/>
              <a:gd name="T66" fmla="*/ 1658 w 1670"/>
              <a:gd name="T67" fmla="*/ 16 h 1387"/>
              <a:gd name="T68" fmla="*/ 1665 w 1670"/>
              <a:gd name="T69" fmla="*/ 13 h 1387"/>
              <a:gd name="T70" fmla="*/ 1669 w 1670"/>
              <a:gd name="T71" fmla="*/ 4 h 1387"/>
              <a:gd name="T72" fmla="*/ 1661 w 1670"/>
              <a:gd name="T73" fmla="*/ 1 h 1387"/>
              <a:gd name="T74" fmla="*/ 1649 w 1670"/>
              <a:gd name="T75" fmla="*/ 3 h 1387"/>
              <a:gd name="T76" fmla="*/ 929 w 1670"/>
              <a:gd name="T77" fmla="*/ 368 h 1387"/>
              <a:gd name="T78" fmla="*/ 928 w 1670"/>
              <a:gd name="T79" fmla="*/ 368 h 1387"/>
              <a:gd name="T80" fmla="*/ 536 w 1670"/>
              <a:gd name="T81" fmla="*/ 870 h 1387"/>
              <a:gd name="T82" fmla="*/ 534 w 1670"/>
              <a:gd name="T83" fmla="*/ 874 h 1387"/>
              <a:gd name="T84" fmla="*/ 517 w 1670"/>
              <a:gd name="T85" fmla="*/ 906 h 1387"/>
              <a:gd name="T86" fmla="*/ 498 w 1670"/>
              <a:gd name="T87" fmla="*/ 877 h 1387"/>
              <a:gd name="T88" fmla="*/ 447 w 1670"/>
              <a:gd name="T89" fmla="*/ 808 h 1387"/>
              <a:gd name="T90" fmla="*/ 412 w 1670"/>
              <a:gd name="T91" fmla="*/ 763 h 1387"/>
              <a:gd name="T92" fmla="*/ 394 w 1670"/>
              <a:gd name="T93" fmla="*/ 741 h 1387"/>
              <a:gd name="T94" fmla="*/ 384 w 1670"/>
              <a:gd name="T95" fmla="*/ 730 h 1387"/>
              <a:gd name="T96" fmla="*/ 318 w 1670"/>
              <a:gd name="T97" fmla="*/ 681 h 1387"/>
              <a:gd name="T98" fmla="*/ 314 w 1670"/>
              <a:gd name="T99" fmla="*/ 679 h 1387"/>
              <a:gd name="T100" fmla="*/ 924 w 1670"/>
              <a:gd name="T101" fmla="*/ 666 h 1387"/>
              <a:gd name="T102" fmla="*/ 913 w 1670"/>
              <a:gd name="T103" fmla="*/ 665 h 1387"/>
              <a:gd name="T104" fmla="*/ 924 w 1670"/>
              <a:gd name="T105" fmla="*/ 666 h 1387"/>
              <a:gd name="T106" fmla="*/ 935 w 1670"/>
              <a:gd name="T107" fmla="*/ 666 h 1387"/>
              <a:gd name="T108" fmla="*/ 924 w 1670"/>
              <a:gd name="T109" fmla="*/ 666 h 1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70" h="1387">
                <a:moveTo>
                  <a:pt x="314" y="679"/>
                </a:moveTo>
                <a:cubicBezTo>
                  <a:pt x="269" y="654"/>
                  <a:pt x="220" y="639"/>
                  <a:pt x="169" y="643"/>
                </a:cubicBezTo>
                <a:cubicBezTo>
                  <a:pt x="148" y="644"/>
                  <a:pt x="127" y="649"/>
                  <a:pt x="108" y="655"/>
                </a:cubicBezTo>
                <a:cubicBezTo>
                  <a:pt x="100" y="658"/>
                  <a:pt x="92" y="661"/>
                  <a:pt x="84" y="664"/>
                </a:cubicBezTo>
                <a:cubicBezTo>
                  <a:pt x="67" y="672"/>
                  <a:pt x="52" y="680"/>
                  <a:pt x="35" y="689"/>
                </a:cubicBezTo>
                <a:cubicBezTo>
                  <a:pt x="32" y="692"/>
                  <a:pt x="28" y="693"/>
                  <a:pt x="24" y="695"/>
                </a:cubicBezTo>
                <a:cubicBezTo>
                  <a:pt x="20" y="698"/>
                  <a:pt x="16" y="700"/>
                  <a:pt x="13" y="703"/>
                </a:cubicBezTo>
                <a:cubicBezTo>
                  <a:pt x="10" y="705"/>
                  <a:pt x="8" y="707"/>
                  <a:pt x="6" y="709"/>
                </a:cubicBezTo>
                <a:cubicBezTo>
                  <a:pt x="0" y="720"/>
                  <a:pt x="19" y="725"/>
                  <a:pt x="25" y="730"/>
                </a:cubicBezTo>
                <a:cubicBezTo>
                  <a:pt x="151" y="803"/>
                  <a:pt x="240" y="954"/>
                  <a:pt x="281" y="1034"/>
                </a:cubicBezTo>
                <a:cubicBezTo>
                  <a:pt x="333" y="1140"/>
                  <a:pt x="368" y="1252"/>
                  <a:pt x="395" y="1368"/>
                </a:cubicBezTo>
                <a:cubicBezTo>
                  <a:pt x="399" y="1386"/>
                  <a:pt x="405" y="1387"/>
                  <a:pt x="420" y="1382"/>
                </a:cubicBezTo>
                <a:cubicBezTo>
                  <a:pt x="476" y="1365"/>
                  <a:pt x="532" y="1348"/>
                  <a:pt x="589" y="1332"/>
                </a:cubicBezTo>
                <a:cubicBezTo>
                  <a:pt x="602" y="1328"/>
                  <a:pt x="609" y="1320"/>
                  <a:pt x="614" y="1307"/>
                </a:cubicBezTo>
                <a:cubicBezTo>
                  <a:pt x="654" y="1207"/>
                  <a:pt x="697" y="1109"/>
                  <a:pt x="745" y="1012"/>
                </a:cubicBezTo>
                <a:cubicBezTo>
                  <a:pt x="745" y="1012"/>
                  <a:pt x="746" y="1011"/>
                  <a:pt x="746" y="1011"/>
                </a:cubicBezTo>
                <a:cubicBezTo>
                  <a:pt x="764" y="974"/>
                  <a:pt x="782" y="938"/>
                  <a:pt x="801" y="902"/>
                </a:cubicBezTo>
                <a:cubicBezTo>
                  <a:pt x="811" y="884"/>
                  <a:pt x="820" y="867"/>
                  <a:pt x="831" y="849"/>
                </a:cubicBezTo>
                <a:cubicBezTo>
                  <a:pt x="841" y="832"/>
                  <a:pt x="851" y="817"/>
                  <a:pt x="859" y="799"/>
                </a:cubicBezTo>
                <a:cubicBezTo>
                  <a:pt x="861" y="795"/>
                  <a:pt x="864" y="791"/>
                  <a:pt x="866" y="787"/>
                </a:cubicBezTo>
                <a:cubicBezTo>
                  <a:pt x="867" y="785"/>
                  <a:pt x="868" y="783"/>
                  <a:pt x="869" y="780"/>
                </a:cubicBezTo>
                <a:cubicBezTo>
                  <a:pt x="869" y="779"/>
                  <a:pt x="870" y="778"/>
                  <a:pt x="870" y="777"/>
                </a:cubicBezTo>
                <a:cubicBezTo>
                  <a:pt x="871" y="776"/>
                  <a:pt x="871" y="775"/>
                  <a:pt x="872" y="774"/>
                </a:cubicBezTo>
                <a:cubicBezTo>
                  <a:pt x="873" y="773"/>
                  <a:pt x="874" y="772"/>
                  <a:pt x="874" y="770"/>
                </a:cubicBezTo>
                <a:cubicBezTo>
                  <a:pt x="876" y="768"/>
                  <a:pt x="878" y="766"/>
                  <a:pt x="879" y="763"/>
                </a:cubicBezTo>
                <a:cubicBezTo>
                  <a:pt x="881" y="761"/>
                  <a:pt x="883" y="759"/>
                  <a:pt x="884" y="756"/>
                </a:cubicBezTo>
                <a:cubicBezTo>
                  <a:pt x="886" y="754"/>
                  <a:pt x="887" y="751"/>
                  <a:pt x="888" y="749"/>
                </a:cubicBezTo>
                <a:cubicBezTo>
                  <a:pt x="889" y="747"/>
                  <a:pt x="890" y="746"/>
                  <a:pt x="891" y="744"/>
                </a:cubicBezTo>
                <a:cubicBezTo>
                  <a:pt x="898" y="733"/>
                  <a:pt x="905" y="722"/>
                  <a:pt x="912" y="711"/>
                </a:cubicBezTo>
                <a:cubicBezTo>
                  <a:pt x="918" y="700"/>
                  <a:pt x="924" y="689"/>
                  <a:pt x="932" y="679"/>
                </a:cubicBezTo>
                <a:cubicBezTo>
                  <a:pt x="935" y="674"/>
                  <a:pt x="938" y="670"/>
                  <a:pt x="941" y="666"/>
                </a:cubicBezTo>
                <a:cubicBezTo>
                  <a:pt x="975" y="619"/>
                  <a:pt x="975" y="619"/>
                  <a:pt x="975" y="619"/>
                </a:cubicBezTo>
                <a:cubicBezTo>
                  <a:pt x="1005" y="571"/>
                  <a:pt x="1040" y="527"/>
                  <a:pt x="1075" y="484"/>
                </a:cubicBezTo>
                <a:cubicBezTo>
                  <a:pt x="1235" y="285"/>
                  <a:pt x="1423" y="121"/>
                  <a:pt x="1658" y="16"/>
                </a:cubicBezTo>
                <a:cubicBezTo>
                  <a:pt x="1660" y="15"/>
                  <a:pt x="1663" y="14"/>
                  <a:pt x="1665" y="13"/>
                </a:cubicBezTo>
                <a:cubicBezTo>
                  <a:pt x="1668" y="11"/>
                  <a:pt x="1670" y="8"/>
                  <a:pt x="1669" y="4"/>
                </a:cubicBezTo>
                <a:cubicBezTo>
                  <a:pt x="1668" y="0"/>
                  <a:pt x="1664" y="1"/>
                  <a:pt x="1661" y="1"/>
                </a:cubicBezTo>
                <a:cubicBezTo>
                  <a:pt x="1657" y="1"/>
                  <a:pt x="1653" y="2"/>
                  <a:pt x="1649" y="3"/>
                </a:cubicBezTo>
                <a:cubicBezTo>
                  <a:pt x="1376" y="64"/>
                  <a:pt x="1134" y="184"/>
                  <a:pt x="929" y="368"/>
                </a:cubicBezTo>
                <a:cubicBezTo>
                  <a:pt x="928" y="368"/>
                  <a:pt x="928" y="368"/>
                  <a:pt x="928" y="368"/>
                </a:cubicBezTo>
                <a:cubicBezTo>
                  <a:pt x="740" y="521"/>
                  <a:pt x="588" y="776"/>
                  <a:pt x="536" y="870"/>
                </a:cubicBezTo>
                <a:cubicBezTo>
                  <a:pt x="535" y="871"/>
                  <a:pt x="534" y="873"/>
                  <a:pt x="534" y="874"/>
                </a:cubicBezTo>
                <a:cubicBezTo>
                  <a:pt x="523" y="894"/>
                  <a:pt x="517" y="906"/>
                  <a:pt x="517" y="906"/>
                </a:cubicBezTo>
                <a:cubicBezTo>
                  <a:pt x="518" y="903"/>
                  <a:pt x="499" y="880"/>
                  <a:pt x="498" y="877"/>
                </a:cubicBezTo>
                <a:cubicBezTo>
                  <a:pt x="481" y="854"/>
                  <a:pt x="464" y="830"/>
                  <a:pt x="447" y="808"/>
                </a:cubicBezTo>
                <a:cubicBezTo>
                  <a:pt x="436" y="793"/>
                  <a:pt x="424" y="778"/>
                  <a:pt x="412" y="763"/>
                </a:cubicBezTo>
                <a:cubicBezTo>
                  <a:pt x="406" y="756"/>
                  <a:pt x="400" y="748"/>
                  <a:pt x="394" y="741"/>
                </a:cubicBezTo>
                <a:cubicBezTo>
                  <a:pt x="391" y="737"/>
                  <a:pt x="388" y="733"/>
                  <a:pt x="384" y="730"/>
                </a:cubicBezTo>
                <a:cubicBezTo>
                  <a:pt x="364" y="712"/>
                  <a:pt x="342" y="695"/>
                  <a:pt x="318" y="681"/>
                </a:cubicBezTo>
                <a:lnTo>
                  <a:pt x="314" y="679"/>
                </a:lnTo>
                <a:close/>
                <a:moveTo>
                  <a:pt x="924" y="666"/>
                </a:moveTo>
                <a:cubicBezTo>
                  <a:pt x="920" y="665"/>
                  <a:pt x="916" y="665"/>
                  <a:pt x="913" y="665"/>
                </a:cubicBezTo>
                <a:cubicBezTo>
                  <a:pt x="916" y="665"/>
                  <a:pt x="920" y="665"/>
                  <a:pt x="924" y="666"/>
                </a:cubicBezTo>
                <a:cubicBezTo>
                  <a:pt x="928" y="666"/>
                  <a:pt x="932" y="666"/>
                  <a:pt x="935" y="666"/>
                </a:cubicBezTo>
                <a:cubicBezTo>
                  <a:pt x="932" y="666"/>
                  <a:pt x="928" y="666"/>
                  <a:pt x="924" y="6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CC8B15D-73BE-5650-7F82-B8A83F462BFB}"/>
              </a:ext>
            </a:extLst>
          </p:cNvPr>
          <p:cNvSpPr/>
          <p:nvPr/>
        </p:nvSpPr>
        <p:spPr>
          <a:xfrm>
            <a:off x="767408" y="3658385"/>
            <a:ext cx="2740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Increase giving within the United Methodist Connection, both to the local church and apportioned giving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7F07BD-8832-913A-EA1A-BCD22C3C1F6D}"/>
              </a:ext>
            </a:extLst>
          </p:cNvPr>
          <p:cNvSpPr/>
          <p:nvPr/>
        </p:nvSpPr>
        <p:spPr>
          <a:xfrm>
            <a:off x="4493268" y="3429000"/>
            <a:ext cx="30428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The United Methodist Church is united by a shared covenant and a common mission allowing individual communities working together to make a positive impact in the world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4A84480-2622-D9C0-B828-AB3A4AD50892}"/>
              </a:ext>
            </a:extLst>
          </p:cNvPr>
          <p:cNvSpPr/>
          <p:nvPr/>
        </p:nvSpPr>
        <p:spPr>
          <a:xfrm>
            <a:off x="8620966" y="3658384"/>
            <a:ext cx="2740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Reverse the narrative of decline by emphasizing collective impact and renewed calling to work together in ministry</a:t>
            </a:r>
          </a:p>
        </p:txBody>
      </p:sp>
    </p:spTree>
    <p:extLst>
      <p:ext uri="{BB962C8B-B14F-4D97-AF65-F5344CB8AC3E}">
        <p14:creationId xmlns:p14="http://schemas.microsoft.com/office/powerpoint/2010/main" val="9778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A92B28-76A3-4B98-87A1-E0D49825C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044" y="411933"/>
            <a:ext cx="489165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500" kern="12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ECA992-A3F4-43F5-9894-C8C908A8F4D0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626A79-BC55-4CE5-9961-6A4D0D892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2" y="359617"/>
            <a:ext cx="11333447" cy="605483"/>
          </a:xfrm>
          <a:prstGeom prst="rect">
            <a:avLst/>
          </a:prstGeom>
        </p:spPr>
        <p:txBody>
          <a:bodyPr/>
          <a:lstStyle/>
          <a:p>
            <a:r>
              <a:rPr lang="en-US" sz="4000" dirty="0"/>
              <a:t>United In Impact: Giving Campaign Report</a:t>
            </a:r>
            <a:endParaRPr lang="en-US" sz="4000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B963833-8FF8-4C8B-8067-59BAFCCC88E9}"/>
              </a:ext>
            </a:extLst>
          </p:cNvPr>
          <p:cNvSpPr/>
          <p:nvPr/>
        </p:nvSpPr>
        <p:spPr>
          <a:xfrm>
            <a:off x="488953" y="1311151"/>
            <a:ext cx="10691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THE NUMBERS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2E3484C1-875B-4E6A-816D-8978ADCA4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2424" y="1968042"/>
            <a:ext cx="1756381" cy="130100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Medium (Avg.) Case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0F55F3E5-5074-4A86-AC8C-FF752F5AE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4910" y="1968042"/>
            <a:ext cx="1993" cy="1301000"/>
          </a:xfrm>
          <a:prstGeom prst="rect">
            <a:avLst/>
          </a:prstGeom>
          <a:solidFill>
            <a:srgbClr val="FFCE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D34D8FD1-22B9-4056-A9C4-70A2E445E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9976" y="1968042"/>
            <a:ext cx="2090224" cy="130100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Worst Case</a:t>
            </a: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99387C95-AE5E-4F58-A536-312DF24D5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0200" y="1968042"/>
            <a:ext cx="1942223" cy="130100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Best Case</a:t>
            </a:r>
          </a:p>
        </p:txBody>
      </p:sp>
      <p:graphicFrame>
        <p:nvGraphicFramePr>
          <p:cNvPr id="52" name="Table 4">
            <a:extLst>
              <a:ext uri="{FF2B5EF4-FFF2-40B4-BE49-F238E27FC236}">
                <a16:creationId xmlns:a16="http://schemas.microsoft.com/office/drawing/2014/main" id="{D6B9CA7E-66FC-4F66-95E0-D0DA0F832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97513"/>
              </p:ext>
            </p:extLst>
          </p:nvPr>
        </p:nvGraphicFramePr>
        <p:xfrm>
          <a:off x="518729" y="3269042"/>
          <a:ext cx="11150076" cy="253622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61247">
                  <a:extLst>
                    <a:ext uri="{9D8B030D-6E8A-4147-A177-3AD203B41FA5}">
                      <a16:colId xmlns:a16="http://schemas.microsoft.com/office/drawing/2014/main" val="436916435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60660346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763469471"/>
                    </a:ext>
                  </a:extLst>
                </a:gridCol>
                <a:gridCol w="1756381">
                  <a:extLst>
                    <a:ext uri="{9D8B030D-6E8A-4147-A177-3AD203B41FA5}">
                      <a16:colId xmlns:a16="http://schemas.microsoft.com/office/drawing/2014/main" val="412439230"/>
                    </a:ext>
                  </a:extLst>
                </a:gridCol>
              </a:tblGrid>
              <a:tr h="4479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Projected 2024 Collections – All Funds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$86,080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$97,597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$91,750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65015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Disaffiliated Church Payments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$(3,700)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$(3,700)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$(3,700)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81762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Projected 2024 Collections Ongoing Churches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$82,380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$93,894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$88,050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989612"/>
                  </a:ext>
                </a:extLst>
              </a:tr>
              <a:tr h="694178">
                <a:tc>
                  <a:txBody>
                    <a:bodyPr/>
                    <a:lstStyle/>
                    <a:p>
                      <a:r>
                        <a:rPr lang="en-US" sz="1500" dirty="0"/>
                        <a:t>2025 Apportionments (Excl. 25% MEF Retained at AC’s)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$86,889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$86,889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$86,899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700218"/>
                  </a:ext>
                </a:extLst>
              </a:tr>
              <a:tr h="529958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2025 Collection rate if same giving as 2024</a:t>
                      </a:r>
                      <a:endParaRPr lang="en-US" sz="15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94.8%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108.1%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101.3%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67899"/>
                  </a:ext>
                </a:extLst>
              </a:tr>
            </a:tbl>
          </a:graphicData>
        </a:graphic>
      </p:graphicFrame>
      <p:sp>
        <p:nvSpPr>
          <p:cNvPr id="3" name="Rectangle 13">
            <a:extLst>
              <a:ext uri="{FF2B5EF4-FFF2-40B4-BE49-F238E27FC236}">
                <a16:creationId xmlns:a16="http://schemas.microsoft.com/office/drawing/2014/main" id="{1DB2DE9D-FD3D-FFBD-0ADE-457D6DB3D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728" y="1968041"/>
            <a:ext cx="5361247" cy="1292893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77D1D6-9819-F69B-DBFC-90C3A7066F19}"/>
              </a:ext>
            </a:extLst>
          </p:cNvPr>
          <p:cNvCxnSpPr/>
          <p:nvPr/>
        </p:nvCxnSpPr>
        <p:spPr>
          <a:xfrm>
            <a:off x="6307558" y="4149080"/>
            <a:ext cx="115659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1146E70-2AF8-A3E6-D88E-01450CBD33BB}"/>
              </a:ext>
            </a:extLst>
          </p:cNvPr>
          <p:cNvCxnSpPr/>
          <p:nvPr/>
        </p:nvCxnSpPr>
        <p:spPr>
          <a:xfrm>
            <a:off x="8400256" y="4149080"/>
            <a:ext cx="115659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A22B35A-16BB-B0DA-4655-09C493C8D5E6}"/>
              </a:ext>
            </a:extLst>
          </p:cNvPr>
          <p:cNvCxnSpPr/>
          <p:nvPr/>
        </p:nvCxnSpPr>
        <p:spPr>
          <a:xfrm>
            <a:off x="10267998" y="4149080"/>
            <a:ext cx="115659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14824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A92B28-76A3-4B98-87A1-E0D49825C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044" y="411933"/>
            <a:ext cx="489165" cy="274324"/>
          </a:xfrm>
        </p:spPr>
        <p:txBody>
          <a:bodyPr/>
          <a:lstStyle/>
          <a:p>
            <a:fld id="{12ECA992-A3F4-43F5-9894-C8C908A8F4D0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626A79-BC55-4CE5-9961-6A4D0D8924E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United In Impact: Giving Campaign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E8FC492-FA04-4685-9FAB-E94749E9AF7E}"/>
              </a:ext>
            </a:extLst>
          </p:cNvPr>
          <p:cNvGrpSpPr/>
          <p:nvPr/>
        </p:nvGrpSpPr>
        <p:grpSpPr>
          <a:xfrm>
            <a:off x="6173142" y="1539236"/>
            <a:ext cx="839669" cy="839669"/>
            <a:chOff x="6087616" y="1479070"/>
            <a:chExt cx="923636" cy="923636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35414E5-9F1F-4BB5-9C68-1589F53BC450}"/>
                </a:ext>
              </a:extLst>
            </p:cNvPr>
            <p:cNvSpPr/>
            <p:nvPr/>
          </p:nvSpPr>
          <p:spPr>
            <a:xfrm>
              <a:off x="6087616" y="1479070"/>
              <a:ext cx="923636" cy="92363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C8D219AF-CCFE-4D93-AA97-C607E71045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1876" y="1758508"/>
              <a:ext cx="441273" cy="366816"/>
            </a:xfrm>
            <a:custGeom>
              <a:avLst/>
              <a:gdLst>
                <a:gd name="T0" fmla="*/ 314 w 1670"/>
                <a:gd name="T1" fmla="*/ 679 h 1387"/>
                <a:gd name="T2" fmla="*/ 169 w 1670"/>
                <a:gd name="T3" fmla="*/ 643 h 1387"/>
                <a:gd name="T4" fmla="*/ 108 w 1670"/>
                <a:gd name="T5" fmla="*/ 655 h 1387"/>
                <a:gd name="T6" fmla="*/ 84 w 1670"/>
                <a:gd name="T7" fmla="*/ 664 h 1387"/>
                <a:gd name="T8" fmla="*/ 35 w 1670"/>
                <a:gd name="T9" fmla="*/ 689 h 1387"/>
                <a:gd name="T10" fmla="*/ 24 w 1670"/>
                <a:gd name="T11" fmla="*/ 695 h 1387"/>
                <a:gd name="T12" fmla="*/ 13 w 1670"/>
                <a:gd name="T13" fmla="*/ 703 h 1387"/>
                <a:gd name="T14" fmla="*/ 6 w 1670"/>
                <a:gd name="T15" fmla="*/ 709 h 1387"/>
                <a:gd name="T16" fmla="*/ 25 w 1670"/>
                <a:gd name="T17" fmla="*/ 730 h 1387"/>
                <a:gd name="T18" fmla="*/ 281 w 1670"/>
                <a:gd name="T19" fmla="*/ 1034 h 1387"/>
                <a:gd name="T20" fmla="*/ 395 w 1670"/>
                <a:gd name="T21" fmla="*/ 1368 h 1387"/>
                <a:gd name="T22" fmla="*/ 420 w 1670"/>
                <a:gd name="T23" fmla="*/ 1382 h 1387"/>
                <a:gd name="T24" fmla="*/ 589 w 1670"/>
                <a:gd name="T25" fmla="*/ 1332 h 1387"/>
                <a:gd name="T26" fmla="*/ 614 w 1670"/>
                <a:gd name="T27" fmla="*/ 1307 h 1387"/>
                <a:gd name="T28" fmla="*/ 745 w 1670"/>
                <a:gd name="T29" fmla="*/ 1012 h 1387"/>
                <a:gd name="T30" fmla="*/ 746 w 1670"/>
                <a:gd name="T31" fmla="*/ 1011 h 1387"/>
                <a:gd name="T32" fmla="*/ 801 w 1670"/>
                <a:gd name="T33" fmla="*/ 902 h 1387"/>
                <a:gd name="T34" fmla="*/ 831 w 1670"/>
                <a:gd name="T35" fmla="*/ 849 h 1387"/>
                <a:gd name="T36" fmla="*/ 859 w 1670"/>
                <a:gd name="T37" fmla="*/ 799 h 1387"/>
                <a:gd name="T38" fmla="*/ 866 w 1670"/>
                <a:gd name="T39" fmla="*/ 787 h 1387"/>
                <a:gd name="T40" fmla="*/ 869 w 1670"/>
                <a:gd name="T41" fmla="*/ 780 h 1387"/>
                <a:gd name="T42" fmla="*/ 870 w 1670"/>
                <a:gd name="T43" fmla="*/ 777 h 1387"/>
                <a:gd name="T44" fmla="*/ 872 w 1670"/>
                <a:gd name="T45" fmla="*/ 774 h 1387"/>
                <a:gd name="T46" fmla="*/ 874 w 1670"/>
                <a:gd name="T47" fmla="*/ 770 h 1387"/>
                <a:gd name="T48" fmla="*/ 879 w 1670"/>
                <a:gd name="T49" fmla="*/ 763 h 1387"/>
                <a:gd name="T50" fmla="*/ 884 w 1670"/>
                <a:gd name="T51" fmla="*/ 756 h 1387"/>
                <a:gd name="T52" fmla="*/ 888 w 1670"/>
                <a:gd name="T53" fmla="*/ 749 h 1387"/>
                <a:gd name="T54" fmla="*/ 891 w 1670"/>
                <a:gd name="T55" fmla="*/ 744 h 1387"/>
                <a:gd name="T56" fmla="*/ 912 w 1670"/>
                <a:gd name="T57" fmla="*/ 711 h 1387"/>
                <a:gd name="T58" fmla="*/ 932 w 1670"/>
                <a:gd name="T59" fmla="*/ 679 h 1387"/>
                <a:gd name="T60" fmla="*/ 941 w 1670"/>
                <a:gd name="T61" fmla="*/ 666 h 1387"/>
                <a:gd name="T62" fmla="*/ 975 w 1670"/>
                <a:gd name="T63" fmla="*/ 619 h 1387"/>
                <a:gd name="T64" fmla="*/ 1075 w 1670"/>
                <a:gd name="T65" fmla="*/ 484 h 1387"/>
                <a:gd name="T66" fmla="*/ 1658 w 1670"/>
                <a:gd name="T67" fmla="*/ 16 h 1387"/>
                <a:gd name="T68" fmla="*/ 1665 w 1670"/>
                <a:gd name="T69" fmla="*/ 13 h 1387"/>
                <a:gd name="T70" fmla="*/ 1669 w 1670"/>
                <a:gd name="T71" fmla="*/ 4 h 1387"/>
                <a:gd name="T72" fmla="*/ 1661 w 1670"/>
                <a:gd name="T73" fmla="*/ 1 h 1387"/>
                <a:gd name="T74" fmla="*/ 1649 w 1670"/>
                <a:gd name="T75" fmla="*/ 3 h 1387"/>
                <a:gd name="T76" fmla="*/ 929 w 1670"/>
                <a:gd name="T77" fmla="*/ 368 h 1387"/>
                <a:gd name="T78" fmla="*/ 928 w 1670"/>
                <a:gd name="T79" fmla="*/ 368 h 1387"/>
                <a:gd name="T80" fmla="*/ 536 w 1670"/>
                <a:gd name="T81" fmla="*/ 870 h 1387"/>
                <a:gd name="T82" fmla="*/ 534 w 1670"/>
                <a:gd name="T83" fmla="*/ 874 h 1387"/>
                <a:gd name="T84" fmla="*/ 517 w 1670"/>
                <a:gd name="T85" fmla="*/ 906 h 1387"/>
                <a:gd name="T86" fmla="*/ 498 w 1670"/>
                <a:gd name="T87" fmla="*/ 877 h 1387"/>
                <a:gd name="T88" fmla="*/ 447 w 1670"/>
                <a:gd name="T89" fmla="*/ 808 h 1387"/>
                <a:gd name="T90" fmla="*/ 412 w 1670"/>
                <a:gd name="T91" fmla="*/ 763 h 1387"/>
                <a:gd name="T92" fmla="*/ 394 w 1670"/>
                <a:gd name="T93" fmla="*/ 741 h 1387"/>
                <a:gd name="T94" fmla="*/ 384 w 1670"/>
                <a:gd name="T95" fmla="*/ 730 h 1387"/>
                <a:gd name="T96" fmla="*/ 318 w 1670"/>
                <a:gd name="T97" fmla="*/ 681 h 1387"/>
                <a:gd name="T98" fmla="*/ 314 w 1670"/>
                <a:gd name="T99" fmla="*/ 679 h 1387"/>
                <a:gd name="T100" fmla="*/ 924 w 1670"/>
                <a:gd name="T101" fmla="*/ 666 h 1387"/>
                <a:gd name="T102" fmla="*/ 913 w 1670"/>
                <a:gd name="T103" fmla="*/ 665 h 1387"/>
                <a:gd name="T104" fmla="*/ 924 w 1670"/>
                <a:gd name="T105" fmla="*/ 666 h 1387"/>
                <a:gd name="T106" fmla="*/ 935 w 1670"/>
                <a:gd name="T107" fmla="*/ 666 h 1387"/>
                <a:gd name="T108" fmla="*/ 924 w 1670"/>
                <a:gd name="T109" fmla="*/ 666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70" h="1387">
                  <a:moveTo>
                    <a:pt x="314" y="679"/>
                  </a:moveTo>
                  <a:cubicBezTo>
                    <a:pt x="269" y="654"/>
                    <a:pt x="220" y="639"/>
                    <a:pt x="169" y="643"/>
                  </a:cubicBezTo>
                  <a:cubicBezTo>
                    <a:pt x="148" y="644"/>
                    <a:pt x="127" y="649"/>
                    <a:pt x="108" y="655"/>
                  </a:cubicBezTo>
                  <a:cubicBezTo>
                    <a:pt x="100" y="658"/>
                    <a:pt x="92" y="661"/>
                    <a:pt x="84" y="664"/>
                  </a:cubicBezTo>
                  <a:cubicBezTo>
                    <a:pt x="67" y="672"/>
                    <a:pt x="52" y="680"/>
                    <a:pt x="35" y="689"/>
                  </a:cubicBezTo>
                  <a:cubicBezTo>
                    <a:pt x="32" y="692"/>
                    <a:pt x="28" y="693"/>
                    <a:pt x="24" y="695"/>
                  </a:cubicBezTo>
                  <a:cubicBezTo>
                    <a:pt x="20" y="698"/>
                    <a:pt x="16" y="700"/>
                    <a:pt x="13" y="703"/>
                  </a:cubicBezTo>
                  <a:cubicBezTo>
                    <a:pt x="10" y="705"/>
                    <a:pt x="8" y="707"/>
                    <a:pt x="6" y="709"/>
                  </a:cubicBezTo>
                  <a:cubicBezTo>
                    <a:pt x="0" y="720"/>
                    <a:pt x="19" y="725"/>
                    <a:pt x="25" y="730"/>
                  </a:cubicBezTo>
                  <a:cubicBezTo>
                    <a:pt x="151" y="803"/>
                    <a:pt x="240" y="954"/>
                    <a:pt x="281" y="1034"/>
                  </a:cubicBezTo>
                  <a:cubicBezTo>
                    <a:pt x="333" y="1140"/>
                    <a:pt x="368" y="1252"/>
                    <a:pt x="395" y="1368"/>
                  </a:cubicBezTo>
                  <a:cubicBezTo>
                    <a:pt x="399" y="1386"/>
                    <a:pt x="405" y="1387"/>
                    <a:pt x="420" y="1382"/>
                  </a:cubicBezTo>
                  <a:cubicBezTo>
                    <a:pt x="476" y="1365"/>
                    <a:pt x="532" y="1348"/>
                    <a:pt x="589" y="1332"/>
                  </a:cubicBezTo>
                  <a:cubicBezTo>
                    <a:pt x="602" y="1328"/>
                    <a:pt x="609" y="1320"/>
                    <a:pt x="614" y="1307"/>
                  </a:cubicBezTo>
                  <a:cubicBezTo>
                    <a:pt x="654" y="1207"/>
                    <a:pt x="697" y="1109"/>
                    <a:pt x="745" y="1012"/>
                  </a:cubicBezTo>
                  <a:cubicBezTo>
                    <a:pt x="745" y="1012"/>
                    <a:pt x="746" y="1011"/>
                    <a:pt x="746" y="1011"/>
                  </a:cubicBezTo>
                  <a:cubicBezTo>
                    <a:pt x="764" y="974"/>
                    <a:pt x="782" y="938"/>
                    <a:pt x="801" y="902"/>
                  </a:cubicBezTo>
                  <a:cubicBezTo>
                    <a:pt x="811" y="884"/>
                    <a:pt x="820" y="867"/>
                    <a:pt x="831" y="849"/>
                  </a:cubicBezTo>
                  <a:cubicBezTo>
                    <a:pt x="841" y="832"/>
                    <a:pt x="851" y="817"/>
                    <a:pt x="859" y="799"/>
                  </a:cubicBezTo>
                  <a:cubicBezTo>
                    <a:pt x="861" y="795"/>
                    <a:pt x="864" y="791"/>
                    <a:pt x="866" y="787"/>
                  </a:cubicBezTo>
                  <a:cubicBezTo>
                    <a:pt x="867" y="785"/>
                    <a:pt x="868" y="783"/>
                    <a:pt x="869" y="780"/>
                  </a:cubicBezTo>
                  <a:cubicBezTo>
                    <a:pt x="869" y="779"/>
                    <a:pt x="870" y="778"/>
                    <a:pt x="870" y="777"/>
                  </a:cubicBezTo>
                  <a:cubicBezTo>
                    <a:pt x="871" y="776"/>
                    <a:pt x="871" y="775"/>
                    <a:pt x="872" y="774"/>
                  </a:cubicBezTo>
                  <a:cubicBezTo>
                    <a:pt x="873" y="773"/>
                    <a:pt x="874" y="772"/>
                    <a:pt x="874" y="770"/>
                  </a:cubicBezTo>
                  <a:cubicBezTo>
                    <a:pt x="876" y="768"/>
                    <a:pt x="878" y="766"/>
                    <a:pt x="879" y="763"/>
                  </a:cubicBezTo>
                  <a:cubicBezTo>
                    <a:pt x="881" y="761"/>
                    <a:pt x="883" y="759"/>
                    <a:pt x="884" y="756"/>
                  </a:cubicBezTo>
                  <a:cubicBezTo>
                    <a:pt x="886" y="754"/>
                    <a:pt x="887" y="751"/>
                    <a:pt x="888" y="749"/>
                  </a:cubicBezTo>
                  <a:cubicBezTo>
                    <a:pt x="889" y="747"/>
                    <a:pt x="890" y="746"/>
                    <a:pt x="891" y="744"/>
                  </a:cubicBezTo>
                  <a:cubicBezTo>
                    <a:pt x="898" y="733"/>
                    <a:pt x="905" y="722"/>
                    <a:pt x="912" y="711"/>
                  </a:cubicBezTo>
                  <a:cubicBezTo>
                    <a:pt x="918" y="700"/>
                    <a:pt x="924" y="689"/>
                    <a:pt x="932" y="679"/>
                  </a:cubicBezTo>
                  <a:cubicBezTo>
                    <a:pt x="935" y="674"/>
                    <a:pt x="938" y="670"/>
                    <a:pt x="941" y="666"/>
                  </a:cubicBezTo>
                  <a:cubicBezTo>
                    <a:pt x="975" y="619"/>
                    <a:pt x="975" y="619"/>
                    <a:pt x="975" y="619"/>
                  </a:cubicBezTo>
                  <a:cubicBezTo>
                    <a:pt x="1005" y="571"/>
                    <a:pt x="1040" y="527"/>
                    <a:pt x="1075" y="484"/>
                  </a:cubicBezTo>
                  <a:cubicBezTo>
                    <a:pt x="1235" y="285"/>
                    <a:pt x="1423" y="121"/>
                    <a:pt x="1658" y="16"/>
                  </a:cubicBezTo>
                  <a:cubicBezTo>
                    <a:pt x="1660" y="15"/>
                    <a:pt x="1663" y="14"/>
                    <a:pt x="1665" y="13"/>
                  </a:cubicBezTo>
                  <a:cubicBezTo>
                    <a:pt x="1668" y="11"/>
                    <a:pt x="1670" y="8"/>
                    <a:pt x="1669" y="4"/>
                  </a:cubicBezTo>
                  <a:cubicBezTo>
                    <a:pt x="1668" y="0"/>
                    <a:pt x="1664" y="1"/>
                    <a:pt x="1661" y="1"/>
                  </a:cubicBezTo>
                  <a:cubicBezTo>
                    <a:pt x="1657" y="1"/>
                    <a:pt x="1653" y="2"/>
                    <a:pt x="1649" y="3"/>
                  </a:cubicBezTo>
                  <a:cubicBezTo>
                    <a:pt x="1376" y="64"/>
                    <a:pt x="1134" y="184"/>
                    <a:pt x="929" y="368"/>
                  </a:cubicBezTo>
                  <a:cubicBezTo>
                    <a:pt x="928" y="368"/>
                    <a:pt x="928" y="368"/>
                    <a:pt x="928" y="368"/>
                  </a:cubicBezTo>
                  <a:cubicBezTo>
                    <a:pt x="740" y="521"/>
                    <a:pt x="588" y="776"/>
                    <a:pt x="536" y="870"/>
                  </a:cubicBezTo>
                  <a:cubicBezTo>
                    <a:pt x="535" y="871"/>
                    <a:pt x="534" y="873"/>
                    <a:pt x="534" y="874"/>
                  </a:cubicBezTo>
                  <a:cubicBezTo>
                    <a:pt x="523" y="894"/>
                    <a:pt x="517" y="906"/>
                    <a:pt x="517" y="906"/>
                  </a:cubicBezTo>
                  <a:cubicBezTo>
                    <a:pt x="518" y="903"/>
                    <a:pt x="499" y="880"/>
                    <a:pt x="498" y="877"/>
                  </a:cubicBezTo>
                  <a:cubicBezTo>
                    <a:pt x="481" y="854"/>
                    <a:pt x="464" y="830"/>
                    <a:pt x="447" y="808"/>
                  </a:cubicBezTo>
                  <a:cubicBezTo>
                    <a:pt x="436" y="793"/>
                    <a:pt x="424" y="778"/>
                    <a:pt x="412" y="763"/>
                  </a:cubicBezTo>
                  <a:cubicBezTo>
                    <a:pt x="406" y="756"/>
                    <a:pt x="400" y="748"/>
                    <a:pt x="394" y="741"/>
                  </a:cubicBezTo>
                  <a:cubicBezTo>
                    <a:pt x="391" y="737"/>
                    <a:pt x="388" y="733"/>
                    <a:pt x="384" y="730"/>
                  </a:cubicBezTo>
                  <a:cubicBezTo>
                    <a:pt x="364" y="712"/>
                    <a:pt x="342" y="695"/>
                    <a:pt x="318" y="681"/>
                  </a:cubicBezTo>
                  <a:lnTo>
                    <a:pt x="314" y="679"/>
                  </a:lnTo>
                  <a:close/>
                  <a:moveTo>
                    <a:pt x="924" y="666"/>
                  </a:moveTo>
                  <a:cubicBezTo>
                    <a:pt x="920" y="665"/>
                    <a:pt x="916" y="665"/>
                    <a:pt x="913" y="665"/>
                  </a:cubicBezTo>
                  <a:cubicBezTo>
                    <a:pt x="916" y="665"/>
                    <a:pt x="920" y="665"/>
                    <a:pt x="924" y="666"/>
                  </a:cubicBezTo>
                  <a:cubicBezTo>
                    <a:pt x="928" y="666"/>
                    <a:pt x="932" y="666"/>
                    <a:pt x="935" y="666"/>
                  </a:cubicBezTo>
                  <a:cubicBezTo>
                    <a:pt x="932" y="666"/>
                    <a:pt x="928" y="666"/>
                    <a:pt x="924" y="6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6698661-BFD8-4137-ADE1-DFB667D1F456}"/>
              </a:ext>
            </a:extLst>
          </p:cNvPr>
          <p:cNvGrpSpPr/>
          <p:nvPr/>
        </p:nvGrpSpPr>
        <p:grpSpPr>
          <a:xfrm>
            <a:off x="7266912" y="1555516"/>
            <a:ext cx="4086888" cy="1598214"/>
            <a:chOff x="7266912" y="1387949"/>
            <a:chExt cx="4086888" cy="1598214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8E96D38-82BF-4B64-AB69-9144AD47C4AF}"/>
                </a:ext>
              </a:extLst>
            </p:cNvPr>
            <p:cNvSpPr/>
            <p:nvPr/>
          </p:nvSpPr>
          <p:spPr>
            <a:xfrm>
              <a:off x="7266913" y="1387949"/>
              <a:ext cx="34685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MESSAGING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F0823C5-F07D-4EE5-9280-0E8CC2F23361}"/>
                </a:ext>
              </a:extLst>
            </p:cNvPr>
            <p:cNvSpPr/>
            <p:nvPr/>
          </p:nvSpPr>
          <p:spPr>
            <a:xfrm>
              <a:off x="7266912" y="1829051"/>
              <a:ext cx="4086888" cy="11571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1600" dirty="0">
                  <a:latin typeface="Raleway" panose="020B05030301010600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Annual Conference Leadership: Bishops, Treasurers, Communicators, District Superintendents, 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6D5D668-4D2F-4DB1-AA77-E12E7B6B070E}"/>
              </a:ext>
            </a:extLst>
          </p:cNvPr>
          <p:cNvGrpSpPr/>
          <p:nvPr/>
        </p:nvGrpSpPr>
        <p:grpSpPr>
          <a:xfrm>
            <a:off x="6173142" y="3462612"/>
            <a:ext cx="839669" cy="839669"/>
            <a:chOff x="6087616" y="2687080"/>
            <a:chExt cx="923636" cy="923636"/>
          </a:xfrm>
          <a:solidFill>
            <a:schemeClr val="tx2"/>
          </a:solidFill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56E4010E-27F1-473B-892D-BB8765502036}"/>
                </a:ext>
              </a:extLst>
            </p:cNvPr>
            <p:cNvSpPr/>
            <p:nvPr/>
          </p:nvSpPr>
          <p:spPr>
            <a:xfrm>
              <a:off x="6087616" y="2687080"/>
              <a:ext cx="923636" cy="92363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B4598DCD-A062-4E38-B597-3676105F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1876" y="2941332"/>
              <a:ext cx="441273" cy="366816"/>
            </a:xfrm>
            <a:custGeom>
              <a:avLst/>
              <a:gdLst>
                <a:gd name="T0" fmla="*/ 314 w 1670"/>
                <a:gd name="T1" fmla="*/ 679 h 1387"/>
                <a:gd name="T2" fmla="*/ 169 w 1670"/>
                <a:gd name="T3" fmla="*/ 643 h 1387"/>
                <a:gd name="T4" fmla="*/ 108 w 1670"/>
                <a:gd name="T5" fmla="*/ 655 h 1387"/>
                <a:gd name="T6" fmla="*/ 84 w 1670"/>
                <a:gd name="T7" fmla="*/ 664 h 1387"/>
                <a:gd name="T8" fmla="*/ 35 w 1670"/>
                <a:gd name="T9" fmla="*/ 689 h 1387"/>
                <a:gd name="T10" fmla="*/ 24 w 1670"/>
                <a:gd name="T11" fmla="*/ 695 h 1387"/>
                <a:gd name="T12" fmla="*/ 13 w 1670"/>
                <a:gd name="T13" fmla="*/ 703 h 1387"/>
                <a:gd name="T14" fmla="*/ 6 w 1670"/>
                <a:gd name="T15" fmla="*/ 709 h 1387"/>
                <a:gd name="T16" fmla="*/ 25 w 1670"/>
                <a:gd name="T17" fmla="*/ 730 h 1387"/>
                <a:gd name="T18" fmla="*/ 281 w 1670"/>
                <a:gd name="T19" fmla="*/ 1034 h 1387"/>
                <a:gd name="T20" fmla="*/ 395 w 1670"/>
                <a:gd name="T21" fmla="*/ 1368 h 1387"/>
                <a:gd name="T22" fmla="*/ 420 w 1670"/>
                <a:gd name="T23" fmla="*/ 1382 h 1387"/>
                <a:gd name="T24" fmla="*/ 589 w 1670"/>
                <a:gd name="T25" fmla="*/ 1332 h 1387"/>
                <a:gd name="T26" fmla="*/ 614 w 1670"/>
                <a:gd name="T27" fmla="*/ 1307 h 1387"/>
                <a:gd name="T28" fmla="*/ 745 w 1670"/>
                <a:gd name="T29" fmla="*/ 1012 h 1387"/>
                <a:gd name="T30" fmla="*/ 746 w 1670"/>
                <a:gd name="T31" fmla="*/ 1011 h 1387"/>
                <a:gd name="T32" fmla="*/ 801 w 1670"/>
                <a:gd name="T33" fmla="*/ 902 h 1387"/>
                <a:gd name="T34" fmla="*/ 831 w 1670"/>
                <a:gd name="T35" fmla="*/ 849 h 1387"/>
                <a:gd name="T36" fmla="*/ 859 w 1670"/>
                <a:gd name="T37" fmla="*/ 799 h 1387"/>
                <a:gd name="T38" fmla="*/ 866 w 1670"/>
                <a:gd name="T39" fmla="*/ 787 h 1387"/>
                <a:gd name="T40" fmla="*/ 869 w 1670"/>
                <a:gd name="T41" fmla="*/ 780 h 1387"/>
                <a:gd name="T42" fmla="*/ 870 w 1670"/>
                <a:gd name="T43" fmla="*/ 777 h 1387"/>
                <a:gd name="T44" fmla="*/ 872 w 1670"/>
                <a:gd name="T45" fmla="*/ 774 h 1387"/>
                <a:gd name="T46" fmla="*/ 874 w 1670"/>
                <a:gd name="T47" fmla="*/ 770 h 1387"/>
                <a:gd name="T48" fmla="*/ 879 w 1670"/>
                <a:gd name="T49" fmla="*/ 763 h 1387"/>
                <a:gd name="T50" fmla="*/ 884 w 1670"/>
                <a:gd name="T51" fmla="*/ 756 h 1387"/>
                <a:gd name="T52" fmla="*/ 888 w 1670"/>
                <a:gd name="T53" fmla="*/ 749 h 1387"/>
                <a:gd name="T54" fmla="*/ 891 w 1670"/>
                <a:gd name="T55" fmla="*/ 744 h 1387"/>
                <a:gd name="T56" fmla="*/ 912 w 1670"/>
                <a:gd name="T57" fmla="*/ 711 h 1387"/>
                <a:gd name="T58" fmla="*/ 932 w 1670"/>
                <a:gd name="T59" fmla="*/ 679 h 1387"/>
                <a:gd name="T60" fmla="*/ 941 w 1670"/>
                <a:gd name="T61" fmla="*/ 666 h 1387"/>
                <a:gd name="T62" fmla="*/ 975 w 1670"/>
                <a:gd name="T63" fmla="*/ 619 h 1387"/>
                <a:gd name="T64" fmla="*/ 1075 w 1670"/>
                <a:gd name="T65" fmla="*/ 484 h 1387"/>
                <a:gd name="T66" fmla="*/ 1658 w 1670"/>
                <a:gd name="T67" fmla="*/ 16 h 1387"/>
                <a:gd name="T68" fmla="*/ 1665 w 1670"/>
                <a:gd name="T69" fmla="*/ 13 h 1387"/>
                <a:gd name="T70" fmla="*/ 1669 w 1670"/>
                <a:gd name="T71" fmla="*/ 4 h 1387"/>
                <a:gd name="T72" fmla="*/ 1661 w 1670"/>
                <a:gd name="T73" fmla="*/ 1 h 1387"/>
                <a:gd name="T74" fmla="*/ 1649 w 1670"/>
                <a:gd name="T75" fmla="*/ 3 h 1387"/>
                <a:gd name="T76" fmla="*/ 929 w 1670"/>
                <a:gd name="T77" fmla="*/ 368 h 1387"/>
                <a:gd name="T78" fmla="*/ 928 w 1670"/>
                <a:gd name="T79" fmla="*/ 368 h 1387"/>
                <a:gd name="T80" fmla="*/ 536 w 1670"/>
                <a:gd name="T81" fmla="*/ 870 h 1387"/>
                <a:gd name="T82" fmla="*/ 534 w 1670"/>
                <a:gd name="T83" fmla="*/ 874 h 1387"/>
                <a:gd name="T84" fmla="*/ 517 w 1670"/>
                <a:gd name="T85" fmla="*/ 906 h 1387"/>
                <a:gd name="T86" fmla="*/ 498 w 1670"/>
                <a:gd name="T87" fmla="*/ 877 h 1387"/>
                <a:gd name="T88" fmla="*/ 447 w 1670"/>
                <a:gd name="T89" fmla="*/ 808 h 1387"/>
                <a:gd name="T90" fmla="*/ 412 w 1670"/>
                <a:gd name="T91" fmla="*/ 763 h 1387"/>
                <a:gd name="T92" fmla="*/ 394 w 1670"/>
                <a:gd name="T93" fmla="*/ 741 h 1387"/>
                <a:gd name="T94" fmla="*/ 384 w 1670"/>
                <a:gd name="T95" fmla="*/ 730 h 1387"/>
                <a:gd name="T96" fmla="*/ 318 w 1670"/>
                <a:gd name="T97" fmla="*/ 681 h 1387"/>
                <a:gd name="T98" fmla="*/ 314 w 1670"/>
                <a:gd name="T99" fmla="*/ 679 h 1387"/>
                <a:gd name="T100" fmla="*/ 924 w 1670"/>
                <a:gd name="T101" fmla="*/ 666 h 1387"/>
                <a:gd name="T102" fmla="*/ 913 w 1670"/>
                <a:gd name="T103" fmla="*/ 665 h 1387"/>
                <a:gd name="T104" fmla="*/ 924 w 1670"/>
                <a:gd name="T105" fmla="*/ 666 h 1387"/>
                <a:gd name="T106" fmla="*/ 935 w 1670"/>
                <a:gd name="T107" fmla="*/ 666 h 1387"/>
                <a:gd name="T108" fmla="*/ 924 w 1670"/>
                <a:gd name="T109" fmla="*/ 666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70" h="1387">
                  <a:moveTo>
                    <a:pt x="314" y="679"/>
                  </a:moveTo>
                  <a:cubicBezTo>
                    <a:pt x="269" y="654"/>
                    <a:pt x="220" y="639"/>
                    <a:pt x="169" y="643"/>
                  </a:cubicBezTo>
                  <a:cubicBezTo>
                    <a:pt x="148" y="644"/>
                    <a:pt x="127" y="649"/>
                    <a:pt x="108" y="655"/>
                  </a:cubicBezTo>
                  <a:cubicBezTo>
                    <a:pt x="100" y="658"/>
                    <a:pt x="92" y="661"/>
                    <a:pt x="84" y="664"/>
                  </a:cubicBezTo>
                  <a:cubicBezTo>
                    <a:pt x="67" y="672"/>
                    <a:pt x="52" y="680"/>
                    <a:pt x="35" y="689"/>
                  </a:cubicBezTo>
                  <a:cubicBezTo>
                    <a:pt x="32" y="692"/>
                    <a:pt x="28" y="693"/>
                    <a:pt x="24" y="695"/>
                  </a:cubicBezTo>
                  <a:cubicBezTo>
                    <a:pt x="20" y="698"/>
                    <a:pt x="16" y="700"/>
                    <a:pt x="13" y="703"/>
                  </a:cubicBezTo>
                  <a:cubicBezTo>
                    <a:pt x="10" y="705"/>
                    <a:pt x="8" y="707"/>
                    <a:pt x="6" y="709"/>
                  </a:cubicBezTo>
                  <a:cubicBezTo>
                    <a:pt x="0" y="720"/>
                    <a:pt x="19" y="725"/>
                    <a:pt x="25" y="730"/>
                  </a:cubicBezTo>
                  <a:cubicBezTo>
                    <a:pt x="151" y="803"/>
                    <a:pt x="240" y="954"/>
                    <a:pt x="281" y="1034"/>
                  </a:cubicBezTo>
                  <a:cubicBezTo>
                    <a:pt x="333" y="1140"/>
                    <a:pt x="368" y="1252"/>
                    <a:pt x="395" y="1368"/>
                  </a:cubicBezTo>
                  <a:cubicBezTo>
                    <a:pt x="399" y="1386"/>
                    <a:pt x="405" y="1387"/>
                    <a:pt x="420" y="1382"/>
                  </a:cubicBezTo>
                  <a:cubicBezTo>
                    <a:pt x="476" y="1365"/>
                    <a:pt x="532" y="1348"/>
                    <a:pt x="589" y="1332"/>
                  </a:cubicBezTo>
                  <a:cubicBezTo>
                    <a:pt x="602" y="1328"/>
                    <a:pt x="609" y="1320"/>
                    <a:pt x="614" y="1307"/>
                  </a:cubicBezTo>
                  <a:cubicBezTo>
                    <a:pt x="654" y="1207"/>
                    <a:pt x="697" y="1109"/>
                    <a:pt x="745" y="1012"/>
                  </a:cubicBezTo>
                  <a:cubicBezTo>
                    <a:pt x="745" y="1012"/>
                    <a:pt x="746" y="1011"/>
                    <a:pt x="746" y="1011"/>
                  </a:cubicBezTo>
                  <a:cubicBezTo>
                    <a:pt x="764" y="974"/>
                    <a:pt x="782" y="938"/>
                    <a:pt x="801" y="902"/>
                  </a:cubicBezTo>
                  <a:cubicBezTo>
                    <a:pt x="811" y="884"/>
                    <a:pt x="820" y="867"/>
                    <a:pt x="831" y="849"/>
                  </a:cubicBezTo>
                  <a:cubicBezTo>
                    <a:pt x="841" y="832"/>
                    <a:pt x="851" y="817"/>
                    <a:pt x="859" y="799"/>
                  </a:cubicBezTo>
                  <a:cubicBezTo>
                    <a:pt x="861" y="795"/>
                    <a:pt x="864" y="791"/>
                    <a:pt x="866" y="787"/>
                  </a:cubicBezTo>
                  <a:cubicBezTo>
                    <a:pt x="867" y="785"/>
                    <a:pt x="868" y="783"/>
                    <a:pt x="869" y="780"/>
                  </a:cubicBezTo>
                  <a:cubicBezTo>
                    <a:pt x="869" y="779"/>
                    <a:pt x="870" y="778"/>
                    <a:pt x="870" y="777"/>
                  </a:cubicBezTo>
                  <a:cubicBezTo>
                    <a:pt x="871" y="776"/>
                    <a:pt x="871" y="775"/>
                    <a:pt x="872" y="774"/>
                  </a:cubicBezTo>
                  <a:cubicBezTo>
                    <a:pt x="873" y="773"/>
                    <a:pt x="874" y="772"/>
                    <a:pt x="874" y="770"/>
                  </a:cubicBezTo>
                  <a:cubicBezTo>
                    <a:pt x="876" y="768"/>
                    <a:pt x="878" y="766"/>
                    <a:pt x="879" y="763"/>
                  </a:cubicBezTo>
                  <a:cubicBezTo>
                    <a:pt x="881" y="761"/>
                    <a:pt x="883" y="759"/>
                    <a:pt x="884" y="756"/>
                  </a:cubicBezTo>
                  <a:cubicBezTo>
                    <a:pt x="886" y="754"/>
                    <a:pt x="887" y="751"/>
                    <a:pt x="888" y="749"/>
                  </a:cubicBezTo>
                  <a:cubicBezTo>
                    <a:pt x="889" y="747"/>
                    <a:pt x="890" y="746"/>
                    <a:pt x="891" y="744"/>
                  </a:cubicBezTo>
                  <a:cubicBezTo>
                    <a:pt x="898" y="733"/>
                    <a:pt x="905" y="722"/>
                    <a:pt x="912" y="711"/>
                  </a:cubicBezTo>
                  <a:cubicBezTo>
                    <a:pt x="918" y="700"/>
                    <a:pt x="924" y="689"/>
                    <a:pt x="932" y="679"/>
                  </a:cubicBezTo>
                  <a:cubicBezTo>
                    <a:pt x="935" y="674"/>
                    <a:pt x="938" y="670"/>
                    <a:pt x="941" y="666"/>
                  </a:cubicBezTo>
                  <a:cubicBezTo>
                    <a:pt x="975" y="619"/>
                    <a:pt x="975" y="619"/>
                    <a:pt x="975" y="619"/>
                  </a:cubicBezTo>
                  <a:cubicBezTo>
                    <a:pt x="1005" y="571"/>
                    <a:pt x="1040" y="527"/>
                    <a:pt x="1075" y="484"/>
                  </a:cubicBezTo>
                  <a:cubicBezTo>
                    <a:pt x="1235" y="285"/>
                    <a:pt x="1423" y="121"/>
                    <a:pt x="1658" y="16"/>
                  </a:cubicBezTo>
                  <a:cubicBezTo>
                    <a:pt x="1660" y="15"/>
                    <a:pt x="1663" y="14"/>
                    <a:pt x="1665" y="13"/>
                  </a:cubicBezTo>
                  <a:cubicBezTo>
                    <a:pt x="1668" y="11"/>
                    <a:pt x="1670" y="8"/>
                    <a:pt x="1669" y="4"/>
                  </a:cubicBezTo>
                  <a:cubicBezTo>
                    <a:pt x="1668" y="0"/>
                    <a:pt x="1664" y="1"/>
                    <a:pt x="1661" y="1"/>
                  </a:cubicBezTo>
                  <a:cubicBezTo>
                    <a:pt x="1657" y="1"/>
                    <a:pt x="1653" y="2"/>
                    <a:pt x="1649" y="3"/>
                  </a:cubicBezTo>
                  <a:cubicBezTo>
                    <a:pt x="1376" y="64"/>
                    <a:pt x="1134" y="184"/>
                    <a:pt x="929" y="368"/>
                  </a:cubicBezTo>
                  <a:cubicBezTo>
                    <a:pt x="928" y="368"/>
                    <a:pt x="928" y="368"/>
                    <a:pt x="928" y="368"/>
                  </a:cubicBezTo>
                  <a:cubicBezTo>
                    <a:pt x="740" y="521"/>
                    <a:pt x="588" y="776"/>
                    <a:pt x="536" y="870"/>
                  </a:cubicBezTo>
                  <a:cubicBezTo>
                    <a:pt x="535" y="871"/>
                    <a:pt x="534" y="873"/>
                    <a:pt x="534" y="874"/>
                  </a:cubicBezTo>
                  <a:cubicBezTo>
                    <a:pt x="523" y="894"/>
                    <a:pt x="517" y="906"/>
                    <a:pt x="517" y="906"/>
                  </a:cubicBezTo>
                  <a:cubicBezTo>
                    <a:pt x="518" y="903"/>
                    <a:pt x="499" y="880"/>
                    <a:pt x="498" y="877"/>
                  </a:cubicBezTo>
                  <a:cubicBezTo>
                    <a:pt x="481" y="854"/>
                    <a:pt x="464" y="830"/>
                    <a:pt x="447" y="808"/>
                  </a:cubicBezTo>
                  <a:cubicBezTo>
                    <a:pt x="436" y="793"/>
                    <a:pt x="424" y="778"/>
                    <a:pt x="412" y="763"/>
                  </a:cubicBezTo>
                  <a:cubicBezTo>
                    <a:pt x="406" y="756"/>
                    <a:pt x="400" y="748"/>
                    <a:pt x="394" y="741"/>
                  </a:cubicBezTo>
                  <a:cubicBezTo>
                    <a:pt x="391" y="737"/>
                    <a:pt x="388" y="733"/>
                    <a:pt x="384" y="730"/>
                  </a:cubicBezTo>
                  <a:cubicBezTo>
                    <a:pt x="364" y="712"/>
                    <a:pt x="342" y="695"/>
                    <a:pt x="318" y="681"/>
                  </a:cubicBezTo>
                  <a:lnTo>
                    <a:pt x="314" y="679"/>
                  </a:lnTo>
                  <a:close/>
                  <a:moveTo>
                    <a:pt x="924" y="666"/>
                  </a:moveTo>
                  <a:cubicBezTo>
                    <a:pt x="920" y="665"/>
                    <a:pt x="916" y="665"/>
                    <a:pt x="913" y="665"/>
                  </a:cubicBezTo>
                  <a:cubicBezTo>
                    <a:pt x="916" y="665"/>
                    <a:pt x="920" y="665"/>
                    <a:pt x="924" y="666"/>
                  </a:cubicBezTo>
                  <a:cubicBezTo>
                    <a:pt x="928" y="666"/>
                    <a:pt x="932" y="666"/>
                    <a:pt x="935" y="666"/>
                  </a:cubicBezTo>
                  <a:cubicBezTo>
                    <a:pt x="932" y="666"/>
                    <a:pt x="928" y="666"/>
                    <a:pt x="924" y="6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BDF6BAF-40B9-4960-815E-7246711D9972}"/>
              </a:ext>
            </a:extLst>
          </p:cNvPr>
          <p:cNvGrpSpPr/>
          <p:nvPr/>
        </p:nvGrpSpPr>
        <p:grpSpPr>
          <a:xfrm>
            <a:off x="7266912" y="3478892"/>
            <a:ext cx="4086888" cy="1557222"/>
            <a:chOff x="7266912" y="2724729"/>
            <a:chExt cx="4086888" cy="1557222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E4C4AA8-444F-4610-ABE6-B23B61F9CD73}"/>
                </a:ext>
              </a:extLst>
            </p:cNvPr>
            <p:cNvSpPr/>
            <p:nvPr/>
          </p:nvSpPr>
          <p:spPr>
            <a:xfrm>
              <a:off x="7266913" y="2724729"/>
              <a:ext cx="34685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CONTENT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3CE8D9A-121A-44CF-A99C-68A731F567F8}"/>
                </a:ext>
              </a:extLst>
            </p:cNvPr>
            <p:cNvSpPr/>
            <p:nvPr/>
          </p:nvSpPr>
          <p:spPr>
            <a:xfrm>
              <a:off x="7266912" y="3124839"/>
              <a:ext cx="4086888" cy="11571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GB" sz="1600" dirty="0">
                  <a:latin typeface="Raleway" panose="020B05030301010600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Local Churches: Ensure congregants understand the impact of their contributions</a:t>
              </a: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93D0BC0E-79B9-4C5D-998F-A243848B4100}"/>
              </a:ext>
            </a:extLst>
          </p:cNvPr>
          <p:cNvSpPr/>
          <p:nvPr/>
        </p:nvSpPr>
        <p:spPr>
          <a:xfrm>
            <a:off x="523193" y="873587"/>
            <a:ext cx="10691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AUDIENCES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9245BDD-8E8C-E44E-27CB-3F748AE22DEE}"/>
              </a:ext>
            </a:extLst>
          </p:cNvPr>
          <p:cNvGrpSpPr/>
          <p:nvPr/>
        </p:nvGrpSpPr>
        <p:grpSpPr>
          <a:xfrm>
            <a:off x="838200" y="1104419"/>
            <a:ext cx="4435876" cy="4448582"/>
            <a:chOff x="7340600" y="3508375"/>
            <a:chExt cx="1108076" cy="1111250"/>
          </a:xfrm>
          <a:solidFill>
            <a:schemeClr val="accent5"/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442DCDB0-26F1-DFF4-A2A6-2106E68501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40600" y="3695700"/>
              <a:ext cx="920750" cy="923925"/>
            </a:xfrm>
            <a:custGeom>
              <a:avLst/>
              <a:gdLst>
                <a:gd name="T0" fmla="*/ 400 w 433"/>
                <a:gd name="T1" fmla="*/ 102 h 434"/>
                <a:gd name="T2" fmla="*/ 369 w 433"/>
                <a:gd name="T3" fmla="*/ 134 h 434"/>
                <a:gd name="T4" fmla="*/ 390 w 433"/>
                <a:gd name="T5" fmla="*/ 217 h 434"/>
                <a:gd name="T6" fmla="*/ 216 w 433"/>
                <a:gd name="T7" fmla="*/ 390 h 434"/>
                <a:gd name="T8" fmla="*/ 43 w 433"/>
                <a:gd name="T9" fmla="*/ 217 h 434"/>
                <a:gd name="T10" fmla="*/ 216 w 433"/>
                <a:gd name="T11" fmla="*/ 44 h 434"/>
                <a:gd name="T12" fmla="*/ 300 w 433"/>
                <a:gd name="T13" fmla="*/ 65 h 434"/>
                <a:gd name="T14" fmla="*/ 331 w 433"/>
                <a:gd name="T15" fmla="*/ 33 h 434"/>
                <a:gd name="T16" fmla="*/ 216 w 433"/>
                <a:gd name="T17" fmla="*/ 0 h 434"/>
                <a:gd name="T18" fmla="*/ 0 w 433"/>
                <a:gd name="T19" fmla="*/ 217 h 434"/>
                <a:gd name="T20" fmla="*/ 216 w 433"/>
                <a:gd name="T21" fmla="*/ 434 h 434"/>
                <a:gd name="T22" fmla="*/ 433 w 433"/>
                <a:gd name="T23" fmla="*/ 217 h 434"/>
                <a:gd name="T24" fmla="*/ 400 w 433"/>
                <a:gd name="T25" fmla="*/ 102 h 434"/>
                <a:gd name="T26" fmla="*/ 400 w 433"/>
                <a:gd name="T27" fmla="*/ 102 h 434"/>
                <a:gd name="T28" fmla="*/ 400 w 433"/>
                <a:gd name="T29" fmla="*/ 102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33" h="434">
                  <a:moveTo>
                    <a:pt x="400" y="102"/>
                  </a:moveTo>
                  <a:cubicBezTo>
                    <a:pt x="369" y="134"/>
                    <a:pt x="369" y="134"/>
                    <a:pt x="369" y="134"/>
                  </a:cubicBezTo>
                  <a:cubicBezTo>
                    <a:pt x="382" y="158"/>
                    <a:pt x="390" y="187"/>
                    <a:pt x="390" y="217"/>
                  </a:cubicBezTo>
                  <a:cubicBezTo>
                    <a:pt x="390" y="312"/>
                    <a:pt x="312" y="390"/>
                    <a:pt x="216" y="390"/>
                  </a:cubicBezTo>
                  <a:cubicBezTo>
                    <a:pt x="121" y="390"/>
                    <a:pt x="43" y="312"/>
                    <a:pt x="43" y="217"/>
                  </a:cubicBezTo>
                  <a:cubicBezTo>
                    <a:pt x="43" y="121"/>
                    <a:pt x="121" y="44"/>
                    <a:pt x="216" y="44"/>
                  </a:cubicBezTo>
                  <a:cubicBezTo>
                    <a:pt x="247" y="44"/>
                    <a:pt x="275" y="51"/>
                    <a:pt x="300" y="65"/>
                  </a:cubicBezTo>
                  <a:cubicBezTo>
                    <a:pt x="331" y="33"/>
                    <a:pt x="331" y="33"/>
                    <a:pt x="331" y="33"/>
                  </a:cubicBezTo>
                  <a:cubicBezTo>
                    <a:pt x="298" y="12"/>
                    <a:pt x="259" y="0"/>
                    <a:pt x="216" y="0"/>
                  </a:cubicBezTo>
                  <a:cubicBezTo>
                    <a:pt x="97" y="0"/>
                    <a:pt x="0" y="97"/>
                    <a:pt x="0" y="217"/>
                  </a:cubicBezTo>
                  <a:cubicBezTo>
                    <a:pt x="0" y="336"/>
                    <a:pt x="97" y="434"/>
                    <a:pt x="216" y="434"/>
                  </a:cubicBezTo>
                  <a:cubicBezTo>
                    <a:pt x="336" y="434"/>
                    <a:pt x="433" y="336"/>
                    <a:pt x="433" y="217"/>
                  </a:cubicBezTo>
                  <a:cubicBezTo>
                    <a:pt x="433" y="175"/>
                    <a:pt x="421" y="135"/>
                    <a:pt x="400" y="102"/>
                  </a:cubicBezTo>
                  <a:close/>
                  <a:moveTo>
                    <a:pt x="400" y="102"/>
                  </a:moveTo>
                  <a:cubicBezTo>
                    <a:pt x="400" y="102"/>
                    <a:pt x="400" y="102"/>
                    <a:pt x="400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582FE541-6D3C-DCFA-C406-600CB1075F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02525" y="3857625"/>
              <a:ext cx="596900" cy="600075"/>
            </a:xfrm>
            <a:custGeom>
              <a:avLst/>
              <a:gdLst>
                <a:gd name="T0" fmla="*/ 268 w 281"/>
                <a:gd name="T1" fmla="*/ 82 h 282"/>
                <a:gd name="T2" fmla="*/ 234 w 281"/>
                <a:gd name="T3" fmla="*/ 116 h 282"/>
                <a:gd name="T4" fmla="*/ 238 w 281"/>
                <a:gd name="T5" fmla="*/ 141 h 282"/>
                <a:gd name="T6" fmla="*/ 140 w 281"/>
                <a:gd name="T7" fmla="*/ 238 h 282"/>
                <a:gd name="T8" fmla="*/ 43 w 281"/>
                <a:gd name="T9" fmla="*/ 141 h 282"/>
                <a:gd name="T10" fmla="*/ 140 w 281"/>
                <a:gd name="T11" fmla="*/ 43 h 282"/>
                <a:gd name="T12" fmla="*/ 166 w 281"/>
                <a:gd name="T13" fmla="*/ 47 h 282"/>
                <a:gd name="T14" fmla="*/ 199 w 281"/>
                <a:gd name="T15" fmla="*/ 13 h 282"/>
                <a:gd name="T16" fmla="*/ 140 w 281"/>
                <a:gd name="T17" fmla="*/ 0 h 282"/>
                <a:gd name="T18" fmla="*/ 0 w 281"/>
                <a:gd name="T19" fmla="*/ 141 h 282"/>
                <a:gd name="T20" fmla="*/ 140 w 281"/>
                <a:gd name="T21" fmla="*/ 282 h 282"/>
                <a:gd name="T22" fmla="*/ 281 w 281"/>
                <a:gd name="T23" fmla="*/ 141 h 282"/>
                <a:gd name="T24" fmla="*/ 268 w 281"/>
                <a:gd name="T25" fmla="*/ 82 h 282"/>
                <a:gd name="T26" fmla="*/ 268 w 281"/>
                <a:gd name="T27" fmla="*/ 82 h 282"/>
                <a:gd name="T28" fmla="*/ 268 w 281"/>
                <a:gd name="T29" fmla="*/ 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1" h="282">
                  <a:moveTo>
                    <a:pt x="268" y="82"/>
                  </a:moveTo>
                  <a:cubicBezTo>
                    <a:pt x="234" y="116"/>
                    <a:pt x="234" y="116"/>
                    <a:pt x="234" y="116"/>
                  </a:cubicBezTo>
                  <a:cubicBezTo>
                    <a:pt x="237" y="124"/>
                    <a:pt x="238" y="132"/>
                    <a:pt x="238" y="141"/>
                  </a:cubicBezTo>
                  <a:cubicBezTo>
                    <a:pt x="238" y="195"/>
                    <a:pt x="194" y="238"/>
                    <a:pt x="140" y="238"/>
                  </a:cubicBezTo>
                  <a:cubicBezTo>
                    <a:pt x="87" y="238"/>
                    <a:pt x="43" y="195"/>
                    <a:pt x="43" y="141"/>
                  </a:cubicBezTo>
                  <a:cubicBezTo>
                    <a:pt x="43" y="87"/>
                    <a:pt x="87" y="43"/>
                    <a:pt x="140" y="43"/>
                  </a:cubicBezTo>
                  <a:cubicBezTo>
                    <a:pt x="149" y="43"/>
                    <a:pt x="158" y="44"/>
                    <a:pt x="166" y="47"/>
                  </a:cubicBezTo>
                  <a:cubicBezTo>
                    <a:pt x="199" y="13"/>
                    <a:pt x="199" y="13"/>
                    <a:pt x="199" y="13"/>
                  </a:cubicBezTo>
                  <a:cubicBezTo>
                    <a:pt x="181" y="5"/>
                    <a:pt x="161" y="0"/>
                    <a:pt x="140" y="0"/>
                  </a:cubicBezTo>
                  <a:cubicBezTo>
                    <a:pt x="63" y="0"/>
                    <a:pt x="0" y="63"/>
                    <a:pt x="0" y="141"/>
                  </a:cubicBezTo>
                  <a:cubicBezTo>
                    <a:pt x="0" y="218"/>
                    <a:pt x="63" y="282"/>
                    <a:pt x="140" y="282"/>
                  </a:cubicBezTo>
                  <a:cubicBezTo>
                    <a:pt x="218" y="282"/>
                    <a:pt x="281" y="218"/>
                    <a:pt x="281" y="141"/>
                  </a:cubicBezTo>
                  <a:cubicBezTo>
                    <a:pt x="281" y="120"/>
                    <a:pt x="277" y="100"/>
                    <a:pt x="268" y="82"/>
                  </a:cubicBezTo>
                  <a:close/>
                  <a:moveTo>
                    <a:pt x="268" y="82"/>
                  </a:moveTo>
                  <a:cubicBezTo>
                    <a:pt x="268" y="82"/>
                    <a:pt x="268" y="82"/>
                    <a:pt x="268" y="8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91E4B70B-C969-B2E2-F606-591010693E1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61275" y="4019550"/>
              <a:ext cx="276225" cy="276225"/>
            </a:xfrm>
            <a:custGeom>
              <a:avLst/>
              <a:gdLst>
                <a:gd name="T0" fmla="*/ 65 w 130"/>
                <a:gd name="T1" fmla="*/ 130 h 130"/>
                <a:gd name="T2" fmla="*/ 0 w 130"/>
                <a:gd name="T3" fmla="*/ 65 h 130"/>
                <a:gd name="T4" fmla="*/ 65 w 130"/>
                <a:gd name="T5" fmla="*/ 0 h 130"/>
                <a:gd name="T6" fmla="*/ 130 w 130"/>
                <a:gd name="T7" fmla="*/ 65 h 130"/>
                <a:gd name="T8" fmla="*/ 65 w 130"/>
                <a:gd name="T9" fmla="*/ 130 h 130"/>
                <a:gd name="T10" fmla="*/ 65 w 130"/>
                <a:gd name="T11" fmla="*/ 43 h 130"/>
                <a:gd name="T12" fmla="*/ 44 w 130"/>
                <a:gd name="T13" fmla="*/ 65 h 130"/>
                <a:gd name="T14" fmla="*/ 65 w 130"/>
                <a:gd name="T15" fmla="*/ 87 h 130"/>
                <a:gd name="T16" fmla="*/ 87 w 130"/>
                <a:gd name="T17" fmla="*/ 65 h 130"/>
                <a:gd name="T18" fmla="*/ 65 w 130"/>
                <a:gd name="T19" fmla="*/ 43 h 130"/>
                <a:gd name="T20" fmla="*/ 65 w 130"/>
                <a:gd name="T21" fmla="*/ 43 h 130"/>
                <a:gd name="T22" fmla="*/ 65 w 130"/>
                <a:gd name="T23" fmla="*/ 43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0" h="130">
                  <a:moveTo>
                    <a:pt x="65" y="130"/>
                  </a:moveTo>
                  <a:cubicBezTo>
                    <a:pt x="30" y="130"/>
                    <a:pt x="0" y="101"/>
                    <a:pt x="0" y="65"/>
                  </a:cubicBezTo>
                  <a:cubicBezTo>
                    <a:pt x="0" y="29"/>
                    <a:pt x="30" y="0"/>
                    <a:pt x="65" y="0"/>
                  </a:cubicBezTo>
                  <a:cubicBezTo>
                    <a:pt x="101" y="0"/>
                    <a:pt x="130" y="29"/>
                    <a:pt x="130" y="65"/>
                  </a:cubicBezTo>
                  <a:cubicBezTo>
                    <a:pt x="130" y="101"/>
                    <a:pt x="101" y="130"/>
                    <a:pt x="65" y="130"/>
                  </a:cubicBezTo>
                  <a:close/>
                  <a:moveTo>
                    <a:pt x="65" y="43"/>
                  </a:moveTo>
                  <a:cubicBezTo>
                    <a:pt x="53" y="43"/>
                    <a:pt x="44" y="53"/>
                    <a:pt x="44" y="65"/>
                  </a:cubicBezTo>
                  <a:cubicBezTo>
                    <a:pt x="44" y="77"/>
                    <a:pt x="53" y="87"/>
                    <a:pt x="65" y="87"/>
                  </a:cubicBezTo>
                  <a:cubicBezTo>
                    <a:pt x="77" y="87"/>
                    <a:pt x="87" y="77"/>
                    <a:pt x="87" y="65"/>
                  </a:cubicBezTo>
                  <a:cubicBezTo>
                    <a:pt x="87" y="53"/>
                    <a:pt x="77" y="43"/>
                    <a:pt x="65" y="43"/>
                  </a:cubicBezTo>
                  <a:close/>
                  <a:moveTo>
                    <a:pt x="65" y="43"/>
                  </a:moveTo>
                  <a:cubicBezTo>
                    <a:pt x="65" y="43"/>
                    <a:pt x="65" y="43"/>
                    <a:pt x="65" y="4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6E8DA7A7-185D-B2D0-5DF4-DB2EB7F7F4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762875" y="3773488"/>
              <a:ext cx="422275" cy="417512"/>
            </a:xfrm>
            <a:custGeom>
              <a:avLst/>
              <a:gdLst>
                <a:gd name="T0" fmla="*/ 17 w 198"/>
                <a:gd name="T1" fmla="*/ 196 h 196"/>
                <a:gd name="T2" fmla="*/ 6 w 198"/>
                <a:gd name="T3" fmla="*/ 191 h 196"/>
                <a:gd name="T4" fmla="*/ 6 w 198"/>
                <a:gd name="T5" fmla="*/ 168 h 196"/>
                <a:gd name="T6" fmla="*/ 168 w 198"/>
                <a:gd name="T7" fmla="*/ 6 h 196"/>
                <a:gd name="T8" fmla="*/ 191 w 198"/>
                <a:gd name="T9" fmla="*/ 6 h 196"/>
                <a:gd name="T10" fmla="*/ 191 w 198"/>
                <a:gd name="T11" fmla="*/ 29 h 196"/>
                <a:gd name="T12" fmla="*/ 29 w 198"/>
                <a:gd name="T13" fmla="*/ 191 h 196"/>
                <a:gd name="T14" fmla="*/ 17 w 198"/>
                <a:gd name="T15" fmla="*/ 196 h 196"/>
                <a:gd name="T16" fmla="*/ 17 w 198"/>
                <a:gd name="T17" fmla="*/ 196 h 196"/>
                <a:gd name="T18" fmla="*/ 17 w 198"/>
                <a:gd name="T19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196">
                  <a:moveTo>
                    <a:pt x="17" y="196"/>
                  </a:moveTo>
                  <a:cubicBezTo>
                    <a:pt x="13" y="196"/>
                    <a:pt x="9" y="195"/>
                    <a:pt x="6" y="191"/>
                  </a:cubicBezTo>
                  <a:cubicBezTo>
                    <a:pt x="0" y="185"/>
                    <a:pt x="0" y="175"/>
                    <a:pt x="6" y="168"/>
                  </a:cubicBezTo>
                  <a:cubicBezTo>
                    <a:pt x="168" y="6"/>
                    <a:pt x="168" y="6"/>
                    <a:pt x="168" y="6"/>
                  </a:cubicBezTo>
                  <a:cubicBezTo>
                    <a:pt x="175" y="0"/>
                    <a:pt x="185" y="0"/>
                    <a:pt x="191" y="6"/>
                  </a:cubicBezTo>
                  <a:cubicBezTo>
                    <a:pt x="198" y="12"/>
                    <a:pt x="198" y="23"/>
                    <a:pt x="191" y="29"/>
                  </a:cubicBezTo>
                  <a:cubicBezTo>
                    <a:pt x="29" y="191"/>
                    <a:pt x="29" y="191"/>
                    <a:pt x="29" y="191"/>
                  </a:cubicBezTo>
                  <a:cubicBezTo>
                    <a:pt x="26" y="195"/>
                    <a:pt x="22" y="196"/>
                    <a:pt x="17" y="196"/>
                  </a:cubicBezTo>
                  <a:close/>
                  <a:moveTo>
                    <a:pt x="17" y="196"/>
                  </a:moveTo>
                  <a:cubicBezTo>
                    <a:pt x="17" y="196"/>
                    <a:pt x="17" y="196"/>
                    <a:pt x="17" y="19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04555AA9-9D77-93D9-21DE-E4922BFF7B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23238" y="3508375"/>
              <a:ext cx="325438" cy="325437"/>
            </a:xfrm>
            <a:custGeom>
              <a:avLst/>
              <a:gdLst>
                <a:gd name="T0" fmla="*/ 71 w 153"/>
                <a:gd name="T1" fmla="*/ 153 h 153"/>
                <a:gd name="T2" fmla="*/ 16 w 153"/>
                <a:gd name="T3" fmla="*/ 153 h 153"/>
                <a:gd name="T4" fmla="*/ 0 w 153"/>
                <a:gd name="T5" fmla="*/ 137 h 153"/>
                <a:gd name="T6" fmla="*/ 0 w 153"/>
                <a:gd name="T7" fmla="*/ 83 h 153"/>
                <a:gd name="T8" fmla="*/ 5 w 153"/>
                <a:gd name="T9" fmla="*/ 71 h 153"/>
                <a:gd name="T10" fmla="*/ 70 w 153"/>
                <a:gd name="T11" fmla="*/ 6 h 153"/>
                <a:gd name="T12" fmla="*/ 88 w 153"/>
                <a:gd name="T13" fmla="*/ 3 h 153"/>
                <a:gd name="T14" fmla="*/ 98 w 153"/>
                <a:gd name="T15" fmla="*/ 18 h 153"/>
                <a:gd name="T16" fmla="*/ 98 w 153"/>
                <a:gd name="T17" fmla="*/ 56 h 153"/>
                <a:gd name="T18" fmla="*/ 136 w 153"/>
                <a:gd name="T19" fmla="*/ 56 h 153"/>
                <a:gd name="T20" fmla="*/ 151 w 153"/>
                <a:gd name="T21" fmla="*/ 66 h 153"/>
                <a:gd name="T22" fmla="*/ 147 w 153"/>
                <a:gd name="T23" fmla="*/ 83 h 153"/>
                <a:gd name="T24" fmla="*/ 82 w 153"/>
                <a:gd name="T25" fmla="*/ 148 h 153"/>
                <a:gd name="T26" fmla="*/ 71 w 153"/>
                <a:gd name="T27" fmla="*/ 153 h 153"/>
                <a:gd name="T28" fmla="*/ 71 w 153"/>
                <a:gd name="T29" fmla="*/ 153 h 153"/>
                <a:gd name="T30" fmla="*/ 71 w 153"/>
                <a:gd name="T31" fmla="*/ 153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3" h="153">
                  <a:moveTo>
                    <a:pt x="71" y="153"/>
                  </a:moveTo>
                  <a:cubicBezTo>
                    <a:pt x="16" y="153"/>
                    <a:pt x="16" y="153"/>
                    <a:pt x="16" y="153"/>
                  </a:cubicBezTo>
                  <a:cubicBezTo>
                    <a:pt x="7" y="153"/>
                    <a:pt x="0" y="146"/>
                    <a:pt x="0" y="137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78"/>
                    <a:pt x="2" y="74"/>
                    <a:pt x="5" y="71"/>
                  </a:cubicBezTo>
                  <a:cubicBezTo>
                    <a:pt x="70" y="6"/>
                    <a:pt x="70" y="6"/>
                    <a:pt x="70" y="6"/>
                  </a:cubicBezTo>
                  <a:cubicBezTo>
                    <a:pt x="75" y="2"/>
                    <a:pt x="82" y="0"/>
                    <a:pt x="88" y="3"/>
                  </a:cubicBezTo>
                  <a:cubicBezTo>
                    <a:pt x="94" y="5"/>
                    <a:pt x="98" y="11"/>
                    <a:pt x="98" y="18"/>
                  </a:cubicBezTo>
                  <a:cubicBezTo>
                    <a:pt x="98" y="56"/>
                    <a:pt x="98" y="56"/>
                    <a:pt x="98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42" y="56"/>
                    <a:pt x="148" y="60"/>
                    <a:pt x="151" y="66"/>
                  </a:cubicBezTo>
                  <a:cubicBezTo>
                    <a:pt x="153" y="72"/>
                    <a:pt x="152" y="79"/>
                    <a:pt x="147" y="83"/>
                  </a:cubicBezTo>
                  <a:cubicBezTo>
                    <a:pt x="82" y="148"/>
                    <a:pt x="82" y="148"/>
                    <a:pt x="82" y="148"/>
                  </a:cubicBezTo>
                  <a:cubicBezTo>
                    <a:pt x="79" y="151"/>
                    <a:pt x="75" y="153"/>
                    <a:pt x="71" y="153"/>
                  </a:cubicBezTo>
                  <a:close/>
                  <a:moveTo>
                    <a:pt x="71" y="153"/>
                  </a:moveTo>
                  <a:cubicBezTo>
                    <a:pt x="71" y="153"/>
                    <a:pt x="71" y="153"/>
                    <a:pt x="71" y="15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F56F16F8-4757-5061-515D-98A1F51A9979}"/>
              </a:ext>
            </a:extLst>
          </p:cNvPr>
          <p:cNvSpPr>
            <a:spLocks noEditPoints="1"/>
          </p:cNvSpPr>
          <p:nvPr/>
        </p:nvSpPr>
        <p:spPr bwMode="auto">
          <a:xfrm>
            <a:off x="6418111" y="3776338"/>
            <a:ext cx="401157" cy="333469"/>
          </a:xfrm>
          <a:custGeom>
            <a:avLst/>
            <a:gdLst>
              <a:gd name="T0" fmla="*/ 314 w 1670"/>
              <a:gd name="T1" fmla="*/ 679 h 1387"/>
              <a:gd name="T2" fmla="*/ 169 w 1670"/>
              <a:gd name="T3" fmla="*/ 643 h 1387"/>
              <a:gd name="T4" fmla="*/ 108 w 1670"/>
              <a:gd name="T5" fmla="*/ 655 h 1387"/>
              <a:gd name="T6" fmla="*/ 84 w 1670"/>
              <a:gd name="T7" fmla="*/ 664 h 1387"/>
              <a:gd name="T8" fmla="*/ 35 w 1670"/>
              <a:gd name="T9" fmla="*/ 689 h 1387"/>
              <a:gd name="T10" fmla="*/ 24 w 1670"/>
              <a:gd name="T11" fmla="*/ 695 h 1387"/>
              <a:gd name="T12" fmla="*/ 13 w 1670"/>
              <a:gd name="T13" fmla="*/ 703 h 1387"/>
              <a:gd name="T14" fmla="*/ 6 w 1670"/>
              <a:gd name="T15" fmla="*/ 709 h 1387"/>
              <a:gd name="T16" fmla="*/ 25 w 1670"/>
              <a:gd name="T17" fmla="*/ 730 h 1387"/>
              <a:gd name="T18" fmla="*/ 281 w 1670"/>
              <a:gd name="T19" fmla="*/ 1034 h 1387"/>
              <a:gd name="T20" fmla="*/ 395 w 1670"/>
              <a:gd name="T21" fmla="*/ 1368 h 1387"/>
              <a:gd name="T22" fmla="*/ 420 w 1670"/>
              <a:gd name="T23" fmla="*/ 1382 h 1387"/>
              <a:gd name="T24" fmla="*/ 589 w 1670"/>
              <a:gd name="T25" fmla="*/ 1332 h 1387"/>
              <a:gd name="T26" fmla="*/ 614 w 1670"/>
              <a:gd name="T27" fmla="*/ 1307 h 1387"/>
              <a:gd name="T28" fmla="*/ 745 w 1670"/>
              <a:gd name="T29" fmla="*/ 1012 h 1387"/>
              <a:gd name="T30" fmla="*/ 746 w 1670"/>
              <a:gd name="T31" fmla="*/ 1011 h 1387"/>
              <a:gd name="T32" fmla="*/ 801 w 1670"/>
              <a:gd name="T33" fmla="*/ 902 h 1387"/>
              <a:gd name="T34" fmla="*/ 831 w 1670"/>
              <a:gd name="T35" fmla="*/ 849 h 1387"/>
              <a:gd name="T36" fmla="*/ 859 w 1670"/>
              <a:gd name="T37" fmla="*/ 799 h 1387"/>
              <a:gd name="T38" fmla="*/ 866 w 1670"/>
              <a:gd name="T39" fmla="*/ 787 h 1387"/>
              <a:gd name="T40" fmla="*/ 869 w 1670"/>
              <a:gd name="T41" fmla="*/ 780 h 1387"/>
              <a:gd name="T42" fmla="*/ 870 w 1670"/>
              <a:gd name="T43" fmla="*/ 777 h 1387"/>
              <a:gd name="T44" fmla="*/ 872 w 1670"/>
              <a:gd name="T45" fmla="*/ 774 h 1387"/>
              <a:gd name="T46" fmla="*/ 874 w 1670"/>
              <a:gd name="T47" fmla="*/ 770 h 1387"/>
              <a:gd name="T48" fmla="*/ 879 w 1670"/>
              <a:gd name="T49" fmla="*/ 763 h 1387"/>
              <a:gd name="T50" fmla="*/ 884 w 1670"/>
              <a:gd name="T51" fmla="*/ 756 h 1387"/>
              <a:gd name="T52" fmla="*/ 888 w 1670"/>
              <a:gd name="T53" fmla="*/ 749 h 1387"/>
              <a:gd name="T54" fmla="*/ 891 w 1670"/>
              <a:gd name="T55" fmla="*/ 744 h 1387"/>
              <a:gd name="T56" fmla="*/ 912 w 1670"/>
              <a:gd name="T57" fmla="*/ 711 h 1387"/>
              <a:gd name="T58" fmla="*/ 932 w 1670"/>
              <a:gd name="T59" fmla="*/ 679 h 1387"/>
              <a:gd name="T60" fmla="*/ 941 w 1670"/>
              <a:gd name="T61" fmla="*/ 666 h 1387"/>
              <a:gd name="T62" fmla="*/ 975 w 1670"/>
              <a:gd name="T63" fmla="*/ 619 h 1387"/>
              <a:gd name="T64" fmla="*/ 1075 w 1670"/>
              <a:gd name="T65" fmla="*/ 484 h 1387"/>
              <a:gd name="T66" fmla="*/ 1658 w 1670"/>
              <a:gd name="T67" fmla="*/ 16 h 1387"/>
              <a:gd name="T68" fmla="*/ 1665 w 1670"/>
              <a:gd name="T69" fmla="*/ 13 h 1387"/>
              <a:gd name="T70" fmla="*/ 1669 w 1670"/>
              <a:gd name="T71" fmla="*/ 4 h 1387"/>
              <a:gd name="T72" fmla="*/ 1661 w 1670"/>
              <a:gd name="T73" fmla="*/ 1 h 1387"/>
              <a:gd name="T74" fmla="*/ 1649 w 1670"/>
              <a:gd name="T75" fmla="*/ 3 h 1387"/>
              <a:gd name="T76" fmla="*/ 929 w 1670"/>
              <a:gd name="T77" fmla="*/ 368 h 1387"/>
              <a:gd name="T78" fmla="*/ 928 w 1670"/>
              <a:gd name="T79" fmla="*/ 368 h 1387"/>
              <a:gd name="T80" fmla="*/ 536 w 1670"/>
              <a:gd name="T81" fmla="*/ 870 h 1387"/>
              <a:gd name="T82" fmla="*/ 534 w 1670"/>
              <a:gd name="T83" fmla="*/ 874 h 1387"/>
              <a:gd name="T84" fmla="*/ 517 w 1670"/>
              <a:gd name="T85" fmla="*/ 906 h 1387"/>
              <a:gd name="T86" fmla="*/ 498 w 1670"/>
              <a:gd name="T87" fmla="*/ 877 h 1387"/>
              <a:gd name="T88" fmla="*/ 447 w 1670"/>
              <a:gd name="T89" fmla="*/ 808 h 1387"/>
              <a:gd name="T90" fmla="*/ 412 w 1670"/>
              <a:gd name="T91" fmla="*/ 763 h 1387"/>
              <a:gd name="T92" fmla="*/ 394 w 1670"/>
              <a:gd name="T93" fmla="*/ 741 h 1387"/>
              <a:gd name="T94" fmla="*/ 384 w 1670"/>
              <a:gd name="T95" fmla="*/ 730 h 1387"/>
              <a:gd name="T96" fmla="*/ 318 w 1670"/>
              <a:gd name="T97" fmla="*/ 681 h 1387"/>
              <a:gd name="T98" fmla="*/ 314 w 1670"/>
              <a:gd name="T99" fmla="*/ 679 h 1387"/>
              <a:gd name="T100" fmla="*/ 924 w 1670"/>
              <a:gd name="T101" fmla="*/ 666 h 1387"/>
              <a:gd name="T102" fmla="*/ 913 w 1670"/>
              <a:gd name="T103" fmla="*/ 665 h 1387"/>
              <a:gd name="T104" fmla="*/ 924 w 1670"/>
              <a:gd name="T105" fmla="*/ 666 h 1387"/>
              <a:gd name="T106" fmla="*/ 935 w 1670"/>
              <a:gd name="T107" fmla="*/ 666 h 1387"/>
              <a:gd name="T108" fmla="*/ 924 w 1670"/>
              <a:gd name="T109" fmla="*/ 666 h 1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70" h="1387">
                <a:moveTo>
                  <a:pt x="314" y="679"/>
                </a:moveTo>
                <a:cubicBezTo>
                  <a:pt x="269" y="654"/>
                  <a:pt x="220" y="639"/>
                  <a:pt x="169" y="643"/>
                </a:cubicBezTo>
                <a:cubicBezTo>
                  <a:pt x="148" y="644"/>
                  <a:pt x="127" y="649"/>
                  <a:pt x="108" y="655"/>
                </a:cubicBezTo>
                <a:cubicBezTo>
                  <a:pt x="100" y="658"/>
                  <a:pt x="92" y="661"/>
                  <a:pt x="84" y="664"/>
                </a:cubicBezTo>
                <a:cubicBezTo>
                  <a:pt x="67" y="672"/>
                  <a:pt x="52" y="680"/>
                  <a:pt x="35" y="689"/>
                </a:cubicBezTo>
                <a:cubicBezTo>
                  <a:pt x="32" y="692"/>
                  <a:pt x="28" y="693"/>
                  <a:pt x="24" y="695"/>
                </a:cubicBezTo>
                <a:cubicBezTo>
                  <a:pt x="20" y="698"/>
                  <a:pt x="16" y="700"/>
                  <a:pt x="13" y="703"/>
                </a:cubicBezTo>
                <a:cubicBezTo>
                  <a:pt x="10" y="705"/>
                  <a:pt x="8" y="707"/>
                  <a:pt x="6" y="709"/>
                </a:cubicBezTo>
                <a:cubicBezTo>
                  <a:pt x="0" y="720"/>
                  <a:pt x="19" y="725"/>
                  <a:pt x="25" y="730"/>
                </a:cubicBezTo>
                <a:cubicBezTo>
                  <a:pt x="151" y="803"/>
                  <a:pt x="240" y="954"/>
                  <a:pt x="281" y="1034"/>
                </a:cubicBezTo>
                <a:cubicBezTo>
                  <a:pt x="333" y="1140"/>
                  <a:pt x="368" y="1252"/>
                  <a:pt x="395" y="1368"/>
                </a:cubicBezTo>
                <a:cubicBezTo>
                  <a:pt x="399" y="1386"/>
                  <a:pt x="405" y="1387"/>
                  <a:pt x="420" y="1382"/>
                </a:cubicBezTo>
                <a:cubicBezTo>
                  <a:pt x="476" y="1365"/>
                  <a:pt x="532" y="1348"/>
                  <a:pt x="589" y="1332"/>
                </a:cubicBezTo>
                <a:cubicBezTo>
                  <a:pt x="602" y="1328"/>
                  <a:pt x="609" y="1320"/>
                  <a:pt x="614" y="1307"/>
                </a:cubicBezTo>
                <a:cubicBezTo>
                  <a:pt x="654" y="1207"/>
                  <a:pt x="697" y="1109"/>
                  <a:pt x="745" y="1012"/>
                </a:cubicBezTo>
                <a:cubicBezTo>
                  <a:pt x="745" y="1012"/>
                  <a:pt x="746" y="1011"/>
                  <a:pt x="746" y="1011"/>
                </a:cubicBezTo>
                <a:cubicBezTo>
                  <a:pt x="764" y="974"/>
                  <a:pt x="782" y="938"/>
                  <a:pt x="801" y="902"/>
                </a:cubicBezTo>
                <a:cubicBezTo>
                  <a:pt x="811" y="884"/>
                  <a:pt x="820" y="867"/>
                  <a:pt x="831" y="849"/>
                </a:cubicBezTo>
                <a:cubicBezTo>
                  <a:pt x="841" y="832"/>
                  <a:pt x="851" y="817"/>
                  <a:pt x="859" y="799"/>
                </a:cubicBezTo>
                <a:cubicBezTo>
                  <a:pt x="861" y="795"/>
                  <a:pt x="864" y="791"/>
                  <a:pt x="866" y="787"/>
                </a:cubicBezTo>
                <a:cubicBezTo>
                  <a:pt x="867" y="785"/>
                  <a:pt x="868" y="783"/>
                  <a:pt x="869" y="780"/>
                </a:cubicBezTo>
                <a:cubicBezTo>
                  <a:pt x="869" y="779"/>
                  <a:pt x="870" y="778"/>
                  <a:pt x="870" y="777"/>
                </a:cubicBezTo>
                <a:cubicBezTo>
                  <a:pt x="871" y="776"/>
                  <a:pt x="871" y="775"/>
                  <a:pt x="872" y="774"/>
                </a:cubicBezTo>
                <a:cubicBezTo>
                  <a:pt x="873" y="773"/>
                  <a:pt x="874" y="772"/>
                  <a:pt x="874" y="770"/>
                </a:cubicBezTo>
                <a:cubicBezTo>
                  <a:pt x="876" y="768"/>
                  <a:pt x="878" y="766"/>
                  <a:pt x="879" y="763"/>
                </a:cubicBezTo>
                <a:cubicBezTo>
                  <a:pt x="881" y="761"/>
                  <a:pt x="883" y="759"/>
                  <a:pt x="884" y="756"/>
                </a:cubicBezTo>
                <a:cubicBezTo>
                  <a:pt x="886" y="754"/>
                  <a:pt x="887" y="751"/>
                  <a:pt x="888" y="749"/>
                </a:cubicBezTo>
                <a:cubicBezTo>
                  <a:pt x="889" y="747"/>
                  <a:pt x="890" y="746"/>
                  <a:pt x="891" y="744"/>
                </a:cubicBezTo>
                <a:cubicBezTo>
                  <a:pt x="898" y="733"/>
                  <a:pt x="905" y="722"/>
                  <a:pt x="912" y="711"/>
                </a:cubicBezTo>
                <a:cubicBezTo>
                  <a:pt x="918" y="700"/>
                  <a:pt x="924" y="689"/>
                  <a:pt x="932" y="679"/>
                </a:cubicBezTo>
                <a:cubicBezTo>
                  <a:pt x="935" y="674"/>
                  <a:pt x="938" y="670"/>
                  <a:pt x="941" y="666"/>
                </a:cubicBezTo>
                <a:cubicBezTo>
                  <a:pt x="975" y="619"/>
                  <a:pt x="975" y="619"/>
                  <a:pt x="975" y="619"/>
                </a:cubicBezTo>
                <a:cubicBezTo>
                  <a:pt x="1005" y="571"/>
                  <a:pt x="1040" y="527"/>
                  <a:pt x="1075" y="484"/>
                </a:cubicBezTo>
                <a:cubicBezTo>
                  <a:pt x="1235" y="285"/>
                  <a:pt x="1423" y="121"/>
                  <a:pt x="1658" y="16"/>
                </a:cubicBezTo>
                <a:cubicBezTo>
                  <a:pt x="1660" y="15"/>
                  <a:pt x="1663" y="14"/>
                  <a:pt x="1665" y="13"/>
                </a:cubicBezTo>
                <a:cubicBezTo>
                  <a:pt x="1668" y="11"/>
                  <a:pt x="1670" y="8"/>
                  <a:pt x="1669" y="4"/>
                </a:cubicBezTo>
                <a:cubicBezTo>
                  <a:pt x="1668" y="0"/>
                  <a:pt x="1664" y="1"/>
                  <a:pt x="1661" y="1"/>
                </a:cubicBezTo>
                <a:cubicBezTo>
                  <a:pt x="1657" y="1"/>
                  <a:pt x="1653" y="2"/>
                  <a:pt x="1649" y="3"/>
                </a:cubicBezTo>
                <a:cubicBezTo>
                  <a:pt x="1376" y="64"/>
                  <a:pt x="1134" y="184"/>
                  <a:pt x="929" y="368"/>
                </a:cubicBezTo>
                <a:cubicBezTo>
                  <a:pt x="928" y="368"/>
                  <a:pt x="928" y="368"/>
                  <a:pt x="928" y="368"/>
                </a:cubicBezTo>
                <a:cubicBezTo>
                  <a:pt x="740" y="521"/>
                  <a:pt x="588" y="776"/>
                  <a:pt x="536" y="870"/>
                </a:cubicBezTo>
                <a:cubicBezTo>
                  <a:pt x="535" y="871"/>
                  <a:pt x="534" y="873"/>
                  <a:pt x="534" y="874"/>
                </a:cubicBezTo>
                <a:cubicBezTo>
                  <a:pt x="523" y="894"/>
                  <a:pt x="517" y="906"/>
                  <a:pt x="517" y="906"/>
                </a:cubicBezTo>
                <a:cubicBezTo>
                  <a:pt x="518" y="903"/>
                  <a:pt x="499" y="880"/>
                  <a:pt x="498" y="877"/>
                </a:cubicBezTo>
                <a:cubicBezTo>
                  <a:pt x="481" y="854"/>
                  <a:pt x="464" y="830"/>
                  <a:pt x="447" y="808"/>
                </a:cubicBezTo>
                <a:cubicBezTo>
                  <a:pt x="436" y="793"/>
                  <a:pt x="424" y="778"/>
                  <a:pt x="412" y="763"/>
                </a:cubicBezTo>
                <a:cubicBezTo>
                  <a:pt x="406" y="756"/>
                  <a:pt x="400" y="748"/>
                  <a:pt x="394" y="741"/>
                </a:cubicBezTo>
                <a:cubicBezTo>
                  <a:pt x="391" y="737"/>
                  <a:pt x="388" y="733"/>
                  <a:pt x="384" y="730"/>
                </a:cubicBezTo>
                <a:cubicBezTo>
                  <a:pt x="364" y="712"/>
                  <a:pt x="342" y="695"/>
                  <a:pt x="318" y="681"/>
                </a:cubicBezTo>
                <a:lnTo>
                  <a:pt x="314" y="679"/>
                </a:lnTo>
                <a:close/>
                <a:moveTo>
                  <a:pt x="924" y="666"/>
                </a:moveTo>
                <a:cubicBezTo>
                  <a:pt x="920" y="665"/>
                  <a:pt x="916" y="665"/>
                  <a:pt x="913" y="665"/>
                </a:cubicBezTo>
                <a:cubicBezTo>
                  <a:pt x="916" y="665"/>
                  <a:pt x="920" y="665"/>
                  <a:pt x="924" y="666"/>
                </a:cubicBezTo>
                <a:cubicBezTo>
                  <a:pt x="928" y="666"/>
                  <a:pt x="932" y="666"/>
                  <a:pt x="935" y="666"/>
                </a:cubicBezTo>
                <a:cubicBezTo>
                  <a:pt x="932" y="666"/>
                  <a:pt x="928" y="666"/>
                  <a:pt x="924" y="6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92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>
            <a:extLst>
              <a:ext uri="{FF2B5EF4-FFF2-40B4-BE49-F238E27FC236}">
                <a16:creationId xmlns:a16="http://schemas.microsoft.com/office/drawing/2014/main" id="{66D5D668-4D2F-4DB1-AA77-E12E7B6B070E}"/>
              </a:ext>
            </a:extLst>
          </p:cNvPr>
          <p:cNvGrpSpPr/>
          <p:nvPr/>
        </p:nvGrpSpPr>
        <p:grpSpPr>
          <a:xfrm>
            <a:off x="6173142" y="3979499"/>
            <a:ext cx="839669" cy="839669"/>
            <a:chOff x="6087616" y="2687080"/>
            <a:chExt cx="923636" cy="923636"/>
          </a:xfrm>
          <a:solidFill>
            <a:schemeClr val="tx2"/>
          </a:solidFill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56E4010E-27F1-473B-892D-BB8765502036}"/>
                </a:ext>
              </a:extLst>
            </p:cNvPr>
            <p:cNvSpPr/>
            <p:nvPr/>
          </p:nvSpPr>
          <p:spPr>
            <a:xfrm>
              <a:off x="6087616" y="2687080"/>
              <a:ext cx="923636" cy="923636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5">
              <a:extLst>
                <a:ext uri="{FF2B5EF4-FFF2-40B4-BE49-F238E27FC236}">
                  <a16:creationId xmlns:a16="http://schemas.microsoft.com/office/drawing/2014/main" id="{B4598DCD-A062-4E38-B597-3676105FF4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1876" y="2941332"/>
              <a:ext cx="441273" cy="366816"/>
            </a:xfrm>
            <a:custGeom>
              <a:avLst/>
              <a:gdLst>
                <a:gd name="T0" fmla="*/ 314 w 1670"/>
                <a:gd name="T1" fmla="*/ 679 h 1387"/>
                <a:gd name="T2" fmla="*/ 169 w 1670"/>
                <a:gd name="T3" fmla="*/ 643 h 1387"/>
                <a:gd name="T4" fmla="*/ 108 w 1670"/>
                <a:gd name="T5" fmla="*/ 655 h 1387"/>
                <a:gd name="T6" fmla="*/ 84 w 1670"/>
                <a:gd name="T7" fmla="*/ 664 h 1387"/>
                <a:gd name="T8" fmla="*/ 35 w 1670"/>
                <a:gd name="T9" fmla="*/ 689 h 1387"/>
                <a:gd name="T10" fmla="*/ 24 w 1670"/>
                <a:gd name="T11" fmla="*/ 695 h 1387"/>
                <a:gd name="T12" fmla="*/ 13 w 1670"/>
                <a:gd name="T13" fmla="*/ 703 h 1387"/>
                <a:gd name="T14" fmla="*/ 6 w 1670"/>
                <a:gd name="T15" fmla="*/ 709 h 1387"/>
                <a:gd name="T16" fmla="*/ 25 w 1670"/>
                <a:gd name="T17" fmla="*/ 730 h 1387"/>
                <a:gd name="T18" fmla="*/ 281 w 1670"/>
                <a:gd name="T19" fmla="*/ 1034 h 1387"/>
                <a:gd name="T20" fmla="*/ 395 w 1670"/>
                <a:gd name="T21" fmla="*/ 1368 h 1387"/>
                <a:gd name="T22" fmla="*/ 420 w 1670"/>
                <a:gd name="T23" fmla="*/ 1382 h 1387"/>
                <a:gd name="T24" fmla="*/ 589 w 1670"/>
                <a:gd name="T25" fmla="*/ 1332 h 1387"/>
                <a:gd name="T26" fmla="*/ 614 w 1670"/>
                <a:gd name="T27" fmla="*/ 1307 h 1387"/>
                <a:gd name="T28" fmla="*/ 745 w 1670"/>
                <a:gd name="T29" fmla="*/ 1012 h 1387"/>
                <a:gd name="T30" fmla="*/ 746 w 1670"/>
                <a:gd name="T31" fmla="*/ 1011 h 1387"/>
                <a:gd name="T32" fmla="*/ 801 w 1670"/>
                <a:gd name="T33" fmla="*/ 902 h 1387"/>
                <a:gd name="T34" fmla="*/ 831 w 1670"/>
                <a:gd name="T35" fmla="*/ 849 h 1387"/>
                <a:gd name="T36" fmla="*/ 859 w 1670"/>
                <a:gd name="T37" fmla="*/ 799 h 1387"/>
                <a:gd name="T38" fmla="*/ 866 w 1670"/>
                <a:gd name="T39" fmla="*/ 787 h 1387"/>
                <a:gd name="T40" fmla="*/ 869 w 1670"/>
                <a:gd name="T41" fmla="*/ 780 h 1387"/>
                <a:gd name="T42" fmla="*/ 870 w 1670"/>
                <a:gd name="T43" fmla="*/ 777 h 1387"/>
                <a:gd name="T44" fmla="*/ 872 w 1670"/>
                <a:gd name="T45" fmla="*/ 774 h 1387"/>
                <a:gd name="T46" fmla="*/ 874 w 1670"/>
                <a:gd name="T47" fmla="*/ 770 h 1387"/>
                <a:gd name="T48" fmla="*/ 879 w 1670"/>
                <a:gd name="T49" fmla="*/ 763 h 1387"/>
                <a:gd name="T50" fmla="*/ 884 w 1670"/>
                <a:gd name="T51" fmla="*/ 756 h 1387"/>
                <a:gd name="T52" fmla="*/ 888 w 1670"/>
                <a:gd name="T53" fmla="*/ 749 h 1387"/>
                <a:gd name="T54" fmla="*/ 891 w 1670"/>
                <a:gd name="T55" fmla="*/ 744 h 1387"/>
                <a:gd name="T56" fmla="*/ 912 w 1670"/>
                <a:gd name="T57" fmla="*/ 711 h 1387"/>
                <a:gd name="T58" fmla="*/ 932 w 1670"/>
                <a:gd name="T59" fmla="*/ 679 h 1387"/>
                <a:gd name="T60" fmla="*/ 941 w 1670"/>
                <a:gd name="T61" fmla="*/ 666 h 1387"/>
                <a:gd name="T62" fmla="*/ 975 w 1670"/>
                <a:gd name="T63" fmla="*/ 619 h 1387"/>
                <a:gd name="T64" fmla="*/ 1075 w 1670"/>
                <a:gd name="T65" fmla="*/ 484 h 1387"/>
                <a:gd name="T66" fmla="*/ 1658 w 1670"/>
                <a:gd name="T67" fmla="*/ 16 h 1387"/>
                <a:gd name="T68" fmla="*/ 1665 w 1670"/>
                <a:gd name="T69" fmla="*/ 13 h 1387"/>
                <a:gd name="T70" fmla="*/ 1669 w 1670"/>
                <a:gd name="T71" fmla="*/ 4 h 1387"/>
                <a:gd name="T72" fmla="*/ 1661 w 1670"/>
                <a:gd name="T73" fmla="*/ 1 h 1387"/>
                <a:gd name="T74" fmla="*/ 1649 w 1670"/>
                <a:gd name="T75" fmla="*/ 3 h 1387"/>
                <a:gd name="T76" fmla="*/ 929 w 1670"/>
                <a:gd name="T77" fmla="*/ 368 h 1387"/>
                <a:gd name="T78" fmla="*/ 928 w 1670"/>
                <a:gd name="T79" fmla="*/ 368 h 1387"/>
                <a:gd name="T80" fmla="*/ 536 w 1670"/>
                <a:gd name="T81" fmla="*/ 870 h 1387"/>
                <a:gd name="T82" fmla="*/ 534 w 1670"/>
                <a:gd name="T83" fmla="*/ 874 h 1387"/>
                <a:gd name="T84" fmla="*/ 517 w 1670"/>
                <a:gd name="T85" fmla="*/ 906 h 1387"/>
                <a:gd name="T86" fmla="*/ 498 w 1670"/>
                <a:gd name="T87" fmla="*/ 877 h 1387"/>
                <a:gd name="T88" fmla="*/ 447 w 1670"/>
                <a:gd name="T89" fmla="*/ 808 h 1387"/>
                <a:gd name="T90" fmla="*/ 412 w 1670"/>
                <a:gd name="T91" fmla="*/ 763 h 1387"/>
                <a:gd name="T92" fmla="*/ 394 w 1670"/>
                <a:gd name="T93" fmla="*/ 741 h 1387"/>
                <a:gd name="T94" fmla="*/ 384 w 1670"/>
                <a:gd name="T95" fmla="*/ 730 h 1387"/>
                <a:gd name="T96" fmla="*/ 318 w 1670"/>
                <a:gd name="T97" fmla="*/ 681 h 1387"/>
                <a:gd name="T98" fmla="*/ 314 w 1670"/>
                <a:gd name="T99" fmla="*/ 679 h 1387"/>
                <a:gd name="T100" fmla="*/ 924 w 1670"/>
                <a:gd name="T101" fmla="*/ 666 h 1387"/>
                <a:gd name="T102" fmla="*/ 913 w 1670"/>
                <a:gd name="T103" fmla="*/ 665 h 1387"/>
                <a:gd name="T104" fmla="*/ 924 w 1670"/>
                <a:gd name="T105" fmla="*/ 666 h 1387"/>
                <a:gd name="T106" fmla="*/ 935 w 1670"/>
                <a:gd name="T107" fmla="*/ 666 h 1387"/>
                <a:gd name="T108" fmla="*/ 924 w 1670"/>
                <a:gd name="T109" fmla="*/ 666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70" h="1387">
                  <a:moveTo>
                    <a:pt x="314" y="679"/>
                  </a:moveTo>
                  <a:cubicBezTo>
                    <a:pt x="269" y="654"/>
                    <a:pt x="220" y="639"/>
                    <a:pt x="169" y="643"/>
                  </a:cubicBezTo>
                  <a:cubicBezTo>
                    <a:pt x="148" y="644"/>
                    <a:pt x="127" y="649"/>
                    <a:pt x="108" y="655"/>
                  </a:cubicBezTo>
                  <a:cubicBezTo>
                    <a:pt x="100" y="658"/>
                    <a:pt x="92" y="661"/>
                    <a:pt x="84" y="664"/>
                  </a:cubicBezTo>
                  <a:cubicBezTo>
                    <a:pt x="67" y="672"/>
                    <a:pt x="52" y="680"/>
                    <a:pt x="35" y="689"/>
                  </a:cubicBezTo>
                  <a:cubicBezTo>
                    <a:pt x="32" y="692"/>
                    <a:pt x="28" y="693"/>
                    <a:pt x="24" y="695"/>
                  </a:cubicBezTo>
                  <a:cubicBezTo>
                    <a:pt x="20" y="698"/>
                    <a:pt x="16" y="700"/>
                    <a:pt x="13" y="703"/>
                  </a:cubicBezTo>
                  <a:cubicBezTo>
                    <a:pt x="10" y="705"/>
                    <a:pt x="8" y="707"/>
                    <a:pt x="6" y="709"/>
                  </a:cubicBezTo>
                  <a:cubicBezTo>
                    <a:pt x="0" y="720"/>
                    <a:pt x="19" y="725"/>
                    <a:pt x="25" y="730"/>
                  </a:cubicBezTo>
                  <a:cubicBezTo>
                    <a:pt x="151" y="803"/>
                    <a:pt x="240" y="954"/>
                    <a:pt x="281" y="1034"/>
                  </a:cubicBezTo>
                  <a:cubicBezTo>
                    <a:pt x="333" y="1140"/>
                    <a:pt x="368" y="1252"/>
                    <a:pt x="395" y="1368"/>
                  </a:cubicBezTo>
                  <a:cubicBezTo>
                    <a:pt x="399" y="1386"/>
                    <a:pt x="405" y="1387"/>
                    <a:pt x="420" y="1382"/>
                  </a:cubicBezTo>
                  <a:cubicBezTo>
                    <a:pt x="476" y="1365"/>
                    <a:pt x="532" y="1348"/>
                    <a:pt x="589" y="1332"/>
                  </a:cubicBezTo>
                  <a:cubicBezTo>
                    <a:pt x="602" y="1328"/>
                    <a:pt x="609" y="1320"/>
                    <a:pt x="614" y="1307"/>
                  </a:cubicBezTo>
                  <a:cubicBezTo>
                    <a:pt x="654" y="1207"/>
                    <a:pt x="697" y="1109"/>
                    <a:pt x="745" y="1012"/>
                  </a:cubicBezTo>
                  <a:cubicBezTo>
                    <a:pt x="745" y="1012"/>
                    <a:pt x="746" y="1011"/>
                    <a:pt x="746" y="1011"/>
                  </a:cubicBezTo>
                  <a:cubicBezTo>
                    <a:pt x="764" y="974"/>
                    <a:pt x="782" y="938"/>
                    <a:pt x="801" y="902"/>
                  </a:cubicBezTo>
                  <a:cubicBezTo>
                    <a:pt x="811" y="884"/>
                    <a:pt x="820" y="867"/>
                    <a:pt x="831" y="849"/>
                  </a:cubicBezTo>
                  <a:cubicBezTo>
                    <a:pt x="841" y="832"/>
                    <a:pt x="851" y="817"/>
                    <a:pt x="859" y="799"/>
                  </a:cubicBezTo>
                  <a:cubicBezTo>
                    <a:pt x="861" y="795"/>
                    <a:pt x="864" y="791"/>
                    <a:pt x="866" y="787"/>
                  </a:cubicBezTo>
                  <a:cubicBezTo>
                    <a:pt x="867" y="785"/>
                    <a:pt x="868" y="783"/>
                    <a:pt x="869" y="780"/>
                  </a:cubicBezTo>
                  <a:cubicBezTo>
                    <a:pt x="869" y="779"/>
                    <a:pt x="870" y="778"/>
                    <a:pt x="870" y="777"/>
                  </a:cubicBezTo>
                  <a:cubicBezTo>
                    <a:pt x="871" y="776"/>
                    <a:pt x="871" y="775"/>
                    <a:pt x="872" y="774"/>
                  </a:cubicBezTo>
                  <a:cubicBezTo>
                    <a:pt x="873" y="773"/>
                    <a:pt x="874" y="772"/>
                    <a:pt x="874" y="770"/>
                  </a:cubicBezTo>
                  <a:cubicBezTo>
                    <a:pt x="876" y="768"/>
                    <a:pt x="878" y="766"/>
                    <a:pt x="879" y="763"/>
                  </a:cubicBezTo>
                  <a:cubicBezTo>
                    <a:pt x="881" y="761"/>
                    <a:pt x="883" y="759"/>
                    <a:pt x="884" y="756"/>
                  </a:cubicBezTo>
                  <a:cubicBezTo>
                    <a:pt x="886" y="754"/>
                    <a:pt x="887" y="751"/>
                    <a:pt x="888" y="749"/>
                  </a:cubicBezTo>
                  <a:cubicBezTo>
                    <a:pt x="889" y="747"/>
                    <a:pt x="890" y="746"/>
                    <a:pt x="891" y="744"/>
                  </a:cubicBezTo>
                  <a:cubicBezTo>
                    <a:pt x="898" y="733"/>
                    <a:pt x="905" y="722"/>
                    <a:pt x="912" y="711"/>
                  </a:cubicBezTo>
                  <a:cubicBezTo>
                    <a:pt x="918" y="700"/>
                    <a:pt x="924" y="689"/>
                    <a:pt x="932" y="679"/>
                  </a:cubicBezTo>
                  <a:cubicBezTo>
                    <a:pt x="935" y="674"/>
                    <a:pt x="938" y="670"/>
                    <a:pt x="941" y="666"/>
                  </a:cubicBezTo>
                  <a:cubicBezTo>
                    <a:pt x="975" y="619"/>
                    <a:pt x="975" y="619"/>
                    <a:pt x="975" y="619"/>
                  </a:cubicBezTo>
                  <a:cubicBezTo>
                    <a:pt x="1005" y="571"/>
                    <a:pt x="1040" y="527"/>
                    <a:pt x="1075" y="484"/>
                  </a:cubicBezTo>
                  <a:cubicBezTo>
                    <a:pt x="1235" y="285"/>
                    <a:pt x="1423" y="121"/>
                    <a:pt x="1658" y="16"/>
                  </a:cubicBezTo>
                  <a:cubicBezTo>
                    <a:pt x="1660" y="15"/>
                    <a:pt x="1663" y="14"/>
                    <a:pt x="1665" y="13"/>
                  </a:cubicBezTo>
                  <a:cubicBezTo>
                    <a:pt x="1668" y="11"/>
                    <a:pt x="1670" y="8"/>
                    <a:pt x="1669" y="4"/>
                  </a:cubicBezTo>
                  <a:cubicBezTo>
                    <a:pt x="1668" y="0"/>
                    <a:pt x="1664" y="1"/>
                    <a:pt x="1661" y="1"/>
                  </a:cubicBezTo>
                  <a:cubicBezTo>
                    <a:pt x="1657" y="1"/>
                    <a:pt x="1653" y="2"/>
                    <a:pt x="1649" y="3"/>
                  </a:cubicBezTo>
                  <a:cubicBezTo>
                    <a:pt x="1376" y="64"/>
                    <a:pt x="1134" y="184"/>
                    <a:pt x="929" y="368"/>
                  </a:cubicBezTo>
                  <a:cubicBezTo>
                    <a:pt x="928" y="368"/>
                    <a:pt x="928" y="368"/>
                    <a:pt x="928" y="368"/>
                  </a:cubicBezTo>
                  <a:cubicBezTo>
                    <a:pt x="740" y="521"/>
                    <a:pt x="588" y="776"/>
                    <a:pt x="536" y="870"/>
                  </a:cubicBezTo>
                  <a:cubicBezTo>
                    <a:pt x="535" y="871"/>
                    <a:pt x="534" y="873"/>
                    <a:pt x="534" y="874"/>
                  </a:cubicBezTo>
                  <a:cubicBezTo>
                    <a:pt x="523" y="894"/>
                    <a:pt x="517" y="906"/>
                    <a:pt x="517" y="906"/>
                  </a:cubicBezTo>
                  <a:cubicBezTo>
                    <a:pt x="518" y="903"/>
                    <a:pt x="499" y="880"/>
                    <a:pt x="498" y="877"/>
                  </a:cubicBezTo>
                  <a:cubicBezTo>
                    <a:pt x="481" y="854"/>
                    <a:pt x="464" y="830"/>
                    <a:pt x="447" y="808"/>
                  </a:cubicBezTo>
                  <a:cubicBezTo>
                    <a:pt x="436" y="793"/>
                    <a:pt x="424" y="778"/>
                    <a:pt x="412" y="763"/>
                  </a:cubicBezTo>
                  <a:cubicBezTo>
                    <a:pt x="406" y="756"/>
                    <a:pt x="400" y="748"/>
                    <a:pt x="394" y="741"/>
                  </a:cubicBezTo>
                  <a:cubicBezTo>
                    <a:pt x="391" y="737"/>
                    <a:pt x="388" y="733"/>
                    <a:pt x="384" y="730"/>
                  </a:cubicBezTo>
                  <a:cubicBezTo>
                    <a:pt x="364" y="712"/>
                    <a:pt x="342" y="695"/>
                    <a:pt x="318" y="681"/>
                  </a:cubicBezTo>
                  <a:lnTo>
                    <a:pt x="314" y="679"/>
                  </a:lnTo>
                  <a:close/>
                  <a:moveTo>
                    <a:pt x="924" y="666"/>
                  </a:moveTo>
                  <a:cubicBezTo>
                    <a:pt x="920" y="665"/>
                    <a:pt x="916" y="665"/>
                    <a:pt x="913" y="665"/>
                  </a:cubicBezTo>
                  <a:cubicBezTo>
                    <a:pt x="916" y="665"/>
                    <a:pt x="920" y="665"/>
                    <a:pt x="924" y="666"/>
                  </a:cubicBezTo>
                  <a:cubicBezTo>
                    <a:pt x="928" y="666"/>
                    <a:pt x="932" y="666"/>
                    <a:pt x="935" y="666"/>
                  </a:cubicBezTo>
                  <a:cubicBezTo>
                    <a:pt x="932" y="666"/>
                    <a:pt x="928" y="666"/>
                    <a:pt x="924" y="6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A92B28-76A3-4B98-87A1-E0D49825C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044" y="411933"/>
            <a:ext cx="489165" cy="274324"/>
          </a:xfrm>
        </p:spPr>
        <p:txBody>
          <a:bodyPr/>
          <a:lstStyle/>
          <a:p>
            <a:fld id="{12ECA992-A3F4-43F5-9894-C8C908A8F4D0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626A79-BC55-4CE5-9961-6A4D0D8924E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United In Impact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2E8FC492-FA04-4685-9FAB-E94749E9AF7E}"/>
              </a:ext>
            </a:extLst>
          </p:cNvPr>
          <p:cNvGrpSpPr/>
          <p:nvPr/>
        </p:nvGrpSpPr>
        <p:grpSpPr>
          <a:xfrm>
            <a:off x="6173142" y="1539236"/>
            <a:ext cx="839669" cy="839669"/>
            <a:chOff x="6087616" y="1479070"/>
            <a:chExt cx="923636" cy="923636"/>
          </a:xfrm>
        </p:grpSpPr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635414E5-9F1F-4BB5-9C68-1589F53BC450}"/>
                </a:ext>
              </a:extLst>
            </p:cNvPr>
            <p:cNvSpPr/>
            <p:nvPr/>
          </p:nvSpPr>
          <p:spPr>
            <a:xfrm>
              <a:off x="6087616" y="1479070"/>
              <a:ext cx="923636" cy="923636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C8D219AF-CCFE-4D93-AA97-C607E71045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1876" y="1758508"/>
              <a:ext cx="441273" cy="366816"/>
            </a:xfrm>
            <a:custGeom>
              <a:avLst/>
              <a:gdLst>
                <a:gd name="T0" fmla="*/ 314 w 1670"/>
                <a:gd name="T1" fmla="*/ 679 h 1387"/>
                <a:gd name="T2" fmla="*/ 169 w 1670"/>
                <a:gd name="T3" fmla="*/ 643 h 1387"/>
                <a:gd name="T4" fmla="*/ 108 w 1670"/>
                <a:gd name="T5" fmla="*/ 655 h 1387"/>
                <a:gd name="T6" fmla="*/ 84 w 1670"/>
                <a:gd name="T7" fmla="*/ 664 h 1387"/>
                <a:gd name="T8" fmla="*/ 35 w 1670"/>
                <a:gd name="T9" fmla="*/ 689 h 1387"/>
                <a:gd name="T10" fmla="*/ 24 w 1670"/>
                <a:gd name="T11" fmla="*/ 695 h 1387"/>
                <a:gd name="T12" fmla="*/ 13 w 1670"/>
                <a:gd name="T13" fmla="*/ 703 h 1387"/>
                <a:gd name="T14" fmla="*/ 6 w 1670"/>
                <a:gd name="T15" fmla="*/ 709 h 1387"/>
                <a:gd name="T16" fmla="*/ 25 w 1670"/>
                <a:gd name="T17" fmla="*/ 730 h 1387"/>
                <a:gd name="T18" fmla="*/ 281 w 1670"/>
                <a:gd name="T19" fmla="*/ 1034 h 1387"/>
                <a:gd name="T20" fmla="*/ 395 w 1670"/>
                <a:gd name="T21" fmla="*/ 1368 h 1387"/>
                <a:gd name="T22" fmla="*/ 420 w 1670"/>
                <a:gd name="T23" fmla="*/ 1382 h 1387"/>
                <a:gd name="T24" fmla="*/ 589 w 1670"/>
                <a:gd name="T25" fmla="*/ 1332 h 1387"/>
                <a:gd name="T26" fmla="*/ 614 w 1670"/>
                <a:gd name="T27" fmla="*/ 1307 h 1387"/>
                <a:gd name="T28" fmla="*/ 745 w 1670"/>
                <a:gd name="T29" fmla="*/ 1012 h 1387"/>
                <a:gd name="T30" fmla="*/ 746 w 1670"/>
                <a:gd name="T31" fmla="*/ 1011 h 1387"/>
                <a:gd name="T32" fmla="*/ 801 w 1670"/>
                <a:gd name="T33" fmla="*/ 902 h 1387"/>
                <a:gd name="T34" fmla="*/ 831 w 1670"/>
                <a:gd name="T35" fmla="*/ 849 h 1387"/>
                <a:gd name="T36" fmla="*/ 859 w 1670"/>
                <a:gd name="T37" fmla="*/ 799 h 1387"/>
                <a:gd name="T38" fmla="*/ 866 w 1670"/>
                <a:gd name="T39" fmla="*/ 787 h 1387"/>
                <a:gd name="T40" fmla="*/ 869 w 1670"/>
                <a:gd name="T41" fmla="*/ 780 h 1387"/>
                <a:gd name="T42" fmla="*/ 870 w 1670"/>
                <a:gd name="T43" fmla="*/ 777 h 1387"/>
                <a:gd name="T44" fmla="*/ 872 w 1670"/>
                <a:gd name="T45" fmla="*/ 774 h 1387"/>
                <a:gd name="T46" fmla="*/ 874 w 1670"/>
                <a:gd name="T47" fmla="*/ 770 h 1387"/>
                <a:gd name="T48" fmla="*/ 879 w 1670"/>
                <a:gd name="T49" fmla="*/ 763 h 1387"/>
                <a:gd name="T50" fmla="*/ 884 w 1670"/>
                <a:gd name="T51" fmla="*/ 756 h 1387"/>
                <a:gd name="T52" fmla="*/ 888 w 1670"/>
                <a:gd name="T53" fmla="*/ 749 h 1387"/>
                <a:gd name="T54" fmla="*/ 891 w 1670"/>
                <a:gd name="T55" fmla="*/ 744 h 1387"/>
                <a:gd name="T56" fmla="*/ 912 w 1670"/>
                <a:gd name="T57" fmla="*/ 711 h 1387"/>
                <a:gd name="T58" fmla="*/ 932 w 1670"/>
                <a:gd name="T59" fmla="*/ 679 h 1387"/>
                <a:gd name="T60" fmla="*/ 941 w 1670"/>
                <a:gd name="T61" fmla="*/ 666 h 1387"/>
                <a:gd name="T62" fmla="*/ 975 w 1670"/>
                <a:gd name="T63" fmla="*/ 619 h 1387"/>
                <a:gd name="T64" fmla="*/ 1075 w 1670"/>
                <a:gd name="T65" fmla="*/ 484 h 1387"/>
                <a:gd name="T66" fmla="*/ 1658 w 1670"/>
                <a:gd name="T67" fmla="*/ 16 h 1387"/>
                <a:gd name="T68" fmla="*/ 1665 w 1670"/>
                <a:gd name="T69" fmla="*/ 13 h 1387"/>
                <a:gd name="T70" fmla="*/ 1669 w 1670"/>
                <a:gd name="T71" fmla="*/ 4 h 1387"/>
                <a:gd name="T72" fmla="*/ 1661 w 1670"/>
                <a:gd name="T73" fmla="*/ 1 h 1387"/>
                <a:gd name="T74" fmla="*/ 1649 w 1670"/>
                <a:gd name="T75" fmla="*/ 3 h 1387"/>
                <a:gd name="T76" fmla="*/ 929 w 1670"/>
                <a:gd name="T77" fmla="*/ 368 h 1387"/>
                <a:gd name="T78" fmla="*/ 928 w 1670"/>
                <a:gd name="T79" fmla="*/ 368 h 1387"/>
                <a:gd name="T80" fmla="*/ 536 w 1670"/>
                <a:gd name="T81" fmla="*/ 870 h 1387"/>
                <a:gd name="T82" fmla="*/ 534 w 1670"/>
                <a:gd name="T83" fmla="*/ 874 h 1387"/>
                <a:gd name="T84" fmla="*/ 517 w 1670"/>
                <a:gd name="T85" fmla="*/ 906 h 1387"/>
                <a:gd name="T86" fmla="*/ 498 w 1670"/>
                <a:gd name="T87" fmla="*/ 877 h 1387"/>
                <a:gd name="T88" fmla="*/ 447 w 1670"/>
                <a:gd name="T89" fmla="*/ 808 h 1387"/>
                <a:gd name="T90" fmla="*/ 412 w 1670"/>
                <a:gd name="T91" fmla="*/ 763 h 1387"/>
                <a:gd name="T92" fmla="*/ 394 w 1670"/>
                <a:gd name="T93" fmla="*/ 741 h 1387"/>
                <a:gd name="T94" fmla="*/ 384 w 1670"/>
                <a:gd name="T95" fmla="*/ 730 h 1387"/>
                <a:gd name="T96" fmla="*/ 318 w 1670"/>
                <a:gd name="T97" fmla="*/ 681 h 1387"/>
                <a:gd name="T98" fmla="*/ 314 w 1670"/>
                <a:gd name="T99" fmla="*/ 679 h 1387"/>
                <a:gd name="T100" fmla="*/ 924 w 1670"/>
                <a:gd name="T101" fmla="*/ 666 h 1387"/>
                <a:gd name="T102" fmla="*/ 913 w 1670"/>
                <a:gd name="T103" fmla="*/ 665 h 1387"/>
                <a:gd name="T104" fmla="*/ 924 w 1670"/>
                <a:gd name="T105" fmla="*/ 666 h 1387"/>
                <a:gd name="T106" fmla="*/ 935 w 1670"/>
                <a:gd name="T107" fmla="*/ 666 h 1387"/>
                <a:gd name="T108" fmla="*/ 924 w 1670"/>
                <a:gd name="T109" fmla="*/ 666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70" h="1387">
                  <a:moveTo>
                    <a:pt x="314" y="679"/>
                  </a:moveTo>
                  <a:cubicBezTo>
                    <a:pt x="269" y="654"/>
                    <a:pt x="220" y="639"/>
                    <a:pt x="169" y="643"/>
                  </a:cubicBezTo>
                  <a:cubicBezTo>
                    <a:pt x="148" y="644"/>
                    <a:pt x="127" y="649"/>
                    <a:pt x="108" y="655"/>
                  </a:cubicBezTo>
                  <a:cubicBezTo>
                    <a:pt x="100" y="658"/>
                    <a:pt x="92" y="661"/>
                    <a:pt x="84" y="664"/>
                  </a:cubicBezTo>
                  <a:cubicBezTo>
                    <a:pt x="67" y="672"/>
                    <a:pt x="52" y="680"/>
                    <a:pt x="35" y="689"/>
                  </a:cubicBezTo>
                  <a:cubicBezTo>
                    <a:pt x="32" y="692"/>
                    <a:pt x="28" y="693"/>
                    <a:pt x="24" y="695"/>
                  </a:cubicBezTo>
                  <a:cubicBezTo>
                    <a:pt x="20" y="698"/>
                    <a:pt x="16" y="700"/>
                    <a:pt x="13" y="703"/>
                  </a:cubicBezTo>
                  <a:cubicBezTo>
                    <a:pt x="10" y="705"/>
                    <a:pt x="8" y="707"/>
                    <a:pt x="6" y="709"/>
                  </a:cubicBezTo>
                  <a:cubicBezTo>
                    <a:pt x="0" y="720"/>
                    <a:pt x="19" y="725"/>
                    <a:pt x="25" y="730"/>
                  </a:cubicBezTo>
                  <a:cubicBezTo>
                    <a:pt x="151" y="803"/>
                    <a:pt x="240" y="954"/>
                    <a:pt x="281" y="1034"/>
                  </a:cubicBezTo>
                  <a:cubicBezTo>
                    <a:pt x="333" y="1140"/>
                    <a:pt x="368" y="1252"/>
                    <a:pt x="395" y="1368"/>
                  </a:cubicBezTo>
                  <a:cubicBezTo>
                    <a:pt x="399" y="1386"/>
                    <a:pt x="405" y="1387"/>
                    <a:pt x="420" y="1382"/>
                  </a:cubicBezTo>
                  <a:cubicBezTo>
                    <a:pt x="476" y="1365"/>
                    <a:pt x="532" y="1348"/>
                    <a:pt x="589" y="1332"/>
                  </a:cubicBezTo>
                  <a:cubicBezTo>
                    <a:pt x="602" y="1328"/>
                    <a:pt x="609" y="1320"/>
                    <a:pt x="614" y="1307"/>
                  </a:cubicBezTo>
                  <a:cubicBezTo>
                    <a:pt x="654" y="1207"/>
                    <a:pt x="697" y="1109"/>
                    <a:pt x="745" y="1012"/>
                  </a:cubicBezTo>
                  <a:cubicBezTo>
                    <a:pt x="745" y="1012"/>
                    <a:pt x="746" y="1011"/>
                    <a:pt x="746" y="1011"/>
                  </a:cubicBezTo>
                  <a:cubicBezTo>
                    <a:pt x="764" y="974"/>
                    <a:pt x="782" y="938"/>
                    <a:pt x="801" y="902"/>
                  </a:cubicBezTo>
                  <a:cubicBezTo>
                    <a:pt x="811" y="884"/>
                    <a:pt x="820" y="867"/>
                    <a:pt x="831" y="849"/>
                  </a:cubicBezTo>
                  <a:cubicBezTo>
                    <a:pt x="841" y="832"/>
                    <a:pt x="851" y="817"/>
                    <a:pt x="859" y="799"/>
                  </a:cubicBezTo>
                  <a:cubicBezTo>
                    <a:pt x="861" y="795"/>
                    <a:pt x="864" y="791"/>
                    <a:pt x="866" y="787"/>
                  </a:cubicBezTo>
                  <a:cubicBezTo>
                    <a:pt x="867" y="785"/>
                    <a:pt x="868" y="783"/>
                    <a:pt x="869" y="780"/>
                  </a:cubicBezTo>
                  <a:cubicBezTo>
                    <a:pt x="869" y="779"/>
                    <a:pt x="870" y="778"/>
                    <a:pt x="870" y="777"/>
                  </a:cubicBezTo>
                  <a:cubicBezTo>
                    <a:pt x="871" y="776"/>
                    <a:pt x="871" y="775"/>
                    <a:pt x="872" y="774"/>
                  </a:cubicBezTo>
                  <a:cubicBezTo>
                    <a:pt x="873" y="773"/>
                    <a:pt x="874" y="772"/>
                    <a:pt x="874" y="770"/>
                  </a:cubicBezTo>
                  <a:cubicBezTo>
                    <a:pt x="876" y="768"/>
                    <a:pt x="878" y="766"/>
                    <a:pt x="879" y="763"/>
                  </a:cubicBezTo>
                  <a:cubicBezTo>
                    <a:pt x="881" y="761"/>
                    <a:pt x="883" y="759"/>
                    <a:pt x="884" y="756"/>
                  </a:cubicBezTo>
                  <a:cubicBezTo>
                    <a:pt x="886" y="754"/>
                    <a:pt x="887" y="751"/>
                    <a:pt x="888" y="749"/>
                  </a:cubicBezTo>
                  <a:cubicBezTo>
                    <a:pt x="889" y="747"/>
                    <a:pt x="890" y="746"/>
                    <a:pt x="891" y="744"/>
                  </a:cubicBezTo>
                  <a:cubicBezTo>
                    <a:pt x="898" y="733"/>
                    <a:pt x="905" y="722"/>
                    <a:pt x="912" y="711"/>
                  </a:cubicBezTo>
                  <a:cubicBezTo>
                    <a:pt x="918" y="700"/>
                    <a:pt x="924" y="689"/>
                    <a:pt x="932" y="679"/>
                  </a:cubicBezTo>
                  <a:cubicBezTo>
                    <a:pt x="935" y="674"/>
                    <a:pt x="938" y="670"/>
                    <a:pt x="941" y="666"/>
                  </a:cubicBezTo>
                  <a:cubicBezTo>
                    <a:pt x="975" y="619"/>
                    <a:pt x="975" y="619"/>
                    <a:pt x="975" y="619"/>
                  </a:cubicBezTo>
                  <a:cubicBezTo>
                    <a:pt x="1005" y="571"/>
                    <a:pt x="1040" y="527"/>
                    <a:pt x="1075" y="484"/>
                  </a:cubicBezTo>
                  <a:cubicBezTo>
                    <a:pt x="1235" y="285"/>
                    <a:pt x="1423" y="121"/>
                    <a:pt x="1658" y="16"/>
                  </a:cubicBezTo>
                  <a:cubicBezTo>
                    <a:pt x="1660" y="15"/>
                    <a:pt x="1663" y="14"/>
                    <a:pt x="1665" y="13"/>
                  </a:cubicBezTo>
                  <a:cubicBezTo>
                    <a:pt x="1668" y="11"/>
                    <a:pt x="1670" y="8"/>
                    <a:pt x="1669" y="4"/>
                  </a:cubicBezTo>
                  <a:cubicBezTo>
                    <a:pt x="1668" y="0"/>
                    <a:pt x="1664" y="1"/>
                    <a:pt x="1661" y="1"/>
                  </a:cubicBezTo>
                  <a:cubicBezTo>
                    <a:pt x="1657" y="1"/>
                    <a:pt x="1653" y="2"/>
                    <a:pt x="1649" y="3"/>
                  </a:cubicBezTo>
                  <a:cubicBezTo>
                    <a:pt x="1376" y="64"/>
                    <a:pt x="1134" y="184"/>
                    <a:pt x="929" y="368"/>
                  </a:cubicBezTo>
                  <a:cubicBezTo>
                    <a:pt x="928" y="368"/>
                    <a:pt x="928" y="368"/>
                    <a:pt x="928" y="368"/>
                  </a:cubicBezTo>
                  <a:cubicBezTo>
                    <a:pt x="740" y="521"/>
                    <a:pt x="588" y="776"/>
                    <a:pt x="536" y="870"/>
                  </a:cubicBezTo>
                  <a:cubicBezTo>
                    <a:pt x="535" y="871"/>
                    <a:pt x="534" y="873"/>
                    <a:pt x="534" y="874"/>
                  </a:cubicBezTo>
                  <a:cubicBezTo>
                    <a:pt x="523" y="894"/>
                    <a:pt x="517" y="906"/>
                    <a:pt x="517" y="906"/>
                  </a:cubicBezTo>
                  <a:cubicBezTo>
                    <a:pt x="518" y="903"/>
                    <a:pt x="499" y="880"/>
                    <a:pt x="498" y="877"/>
                  </a:cubicBezTo>
                  <a:cubicBezTo>
                    <a:pt x="481" y="854"/>
                    <a:pt x="464" y="830"/>
                    <a:pt x="447" y="808"/>
                  </a:cubicBezTo>
                  <a:cubicBezTo>
                    <a:pt x="436" y="793"/>
                    <a:pt x="424" y="778"/>
                    <a:pt x="412" y="763"/>
                  </a:cubicBezTo>
                  <a:cubicBezTo>
                    <a:pt x="406" y="756"/>
                    <a:pt x="400" y="748"/>
                    <a:pt x="394" y="741"/>
                  </a:cubicBezTo>
                  <a:cubicBezTo>
                    <a:pt x="391" y="737"/>
                    <a:pt x="388" y="733"/>
                    <a:pt x="384" y="730"/>
                  </a:cubicBezTo>
                  <a:cubicBezTo>
                    <a:pt x="364" y="712"/>
                    <a:pt x="342" y="695"/>
                    <a:pt x="318" y="681"/>
                  </a:cubicBezTo>
                  <a:lnTo>
                    <a:pt x="314" y="679"/>
                  </a:lnTo>
                  <a:close/>
                  <a:moveTo>
                    <a:pt x="924" y="666"/>
                  </a:moveTo>
                  <a:cubicBezTo>
                    <a:pt x="920" y="665"/>
                    <a:pt x="916" y="665"/>
                    <a:pt x="913" y="665"/>
                  </a:cubicBezTo>
                  <a:cubicBezTo>
                    <a:pt x="916" y="665"/>
                    <a:pt x="920" y="665"/>
                    <a:pt x="924" y="666"/>
                  </a:cubicBezTo>
                  <a:cubicBezTo>
                    <a:pt x="928" y="666"/>
                    <a:pt x="932" y="666"/>
                    <a:pt x="935" y="666"/>
                  </a:cubicBezTo>
                  <a:cubicBezTo>
                    <a:pt x="932" y="666"/>
                    <a:pt x="928" y="666"/>
                    <a:pt x="924" y="6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6698661-BFD8-4137-ADE1-DFB667D1F456}"/>
              </a:ext>
            </a:extLst>
          </p:cNvPr>
          <p:cNvGrpSpPr/>
          <p:nvPr/>
        </p:nvGrpSpPr>
        <p:grpSpPr>
          <a:xfrm>
            <a:off x="7266912" y="1555516"/>
            <a:ext cx="4086888" cy="1967546"/>
            <a:chOff x="7266912" y="1387949"/>
            <a:chExt cx="4086888" cy="1967546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98E96D38-82BF-4B64-AB69-9144AD47C4AF}"/>
                </a:ext>
              </a:extLst>
            </p:cNvPr>
            <p:cNvSpPr/>
            <p:nvPr/>
          </p:nvSpPr>
          <p:spPr>
            <a:xfrm>
              <a:off x="7266913" y="1387949"/>
              <a:ext cx="3468526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accent1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KEY MESSAGING</a:t>
              </a: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1F0823C5-F07D-4EE5-9280-0E8CC2F23361}"/>
                </a:ext>
              </a:extLst>
            </p:cNvPr>
            <p:cNvSpPr/>
            <p:nvPr/>
          </p:nvSpPr>
          <p:spPr>
            <a:xfrm>
              <a:off x="7266912" y="1829051"/>
              <a:ext cx="4086888" cy="1526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600" dirty="0">
                  <a:latin typeface="Raleway" panose="020B05030301010600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Stewardship &amp; Generosity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600" dirty="0">
                  <a:latin typeface="Raleway" panose="020B05030301010600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Connectional Giving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600" dirty="0">
                  <a:latin typeface="Raleway" panose="020B05030301010600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Hope &amp; Future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600" dirty="0">
                  <a:latin typeface="Raleway" panose="020B05030301010600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Together We Can Achieve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BDF6BAF-40B9-4960-815E-7246711D9972}"/>
              </a:ext>
            </a:extLst>
          </p:cNvPr>
          <p:cNvGrpSpPr/>
          <p:nvPr/>
        </p:nvGrpSpPr>
        <p:grpSpPr>
          <a:xfrm>
            <a:off x="7266912" y="3995779"/>
            <a:ext cx="4086888" cy="1187890"/>
            <a:chOff x="7266912" y="2724729"/>
            <a:chExt cx="4086888" cy="118789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FE4C4AA8-444F-4610-ABE6-B23B61F9CD73}"/>
                </a:ext>
              </a:extLst>
            </p:cNvPr>
            <p:cNvSpPr/>
            <p:nvPr/>
          </p:nvSpPr>
          <p:spPr>
            <a:xfrm>
              <a:off x="7266912" y="2724729"/>
              <a:ext cx="394785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  <a:latin typeface="Open Sans bold" panose="020B0806030504020204" pitchFamily="34" charset="0"/>
                  <a:ea typeface="Open Sans bold" panose="020B0806030504020204" pitchFamily="34" charset="0"/>
                  <a:cs typeface="Open Sans bold" panose="020B0806030504020204" pitchFamily="34" charset="0"/>
                </a:rPr>
                <a:t>COMMUNICATION CHANNELS</a:t>
              </a:r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E3CE8D9A-121A-44CF-A99C-68A731F567F8}"/>
                </a:ext>
              </a:extLst>
            </p:cNvPr>
            <p:cNvSpPr/>
            <p:nvPr/>
          </p:nvSpPr>
          <p:spPr>
            <a:xfrm>
              <a:off x="7266912" y="3124839"/>
              <a:ext cx="4086888" cy="7877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600" dirty="0">
                  <a:latin typeface="Raleway" panose="020B05030301010600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Annual Conference Communicators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GB" sz="1600" dirty="0">
                  <a:latin typeface="Raleway" panose="020B0503030101060003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Episcopal Leadership</a:t>
              </a: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93D0BC0E-79B9-4C5D-998F-A243848B4100}"/>
              </a:ext>
            </a:extLst>
          </p:cNvPr>
          <p:cNvSpPr/>
          <p:nvPr/>
        </p:nvSpPr>
        <p:spPr>
          <a:xfrm>
            <a:off x="523193" y="873587"/>
            <a:ext cx="10691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MESSAGING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8590349-9C52-64D8-122A-BB6940388345}"/>
              </a:ext>
            </a:extLst>
          </p:cNvPr>
          <p:cNvGrpSpPr/>
          <p:nvPr/>
        </p:nvGrpSpPr>
        <p:grpSpPr>
          <a:xfrm>
            <a:off x="1010215" y="1755571"/>
            <a:ext cx="3744416" cy="3724782"/>
            <a:chOff x="3908426" y="2287588"/>
            <a:chExt cx="303213" cy="301625"/>
          </a:xfrm>
          <a:solidFill>
            <a:schemeClr val="accent5"/>
          </a:solidFill>
        </p:grpSpPr>
        <p:sp>
          <p:nvSpPr>
            <p:cNvPr id="6" name="Freeform 32">
              <a:extLst>
                <a:ext uri="{FF2B5EF4-FFF2-40B4-BE49-F238E27FC236}">
                  <a16:creationId xmlns:a16="http://schemas.microsoft.com/office/drawing/2014/main" id="{FD244874-06B8-57A1-151D-BFA3BECCB7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8426" y="2287588"/>
              <a:ext cx="303213" cy="301625"/>
            </a:xfrm>
            <a:custGeom>
              <a:avLst/>
              <a:gdLst>
                <a:gd name="T0" fmla="*/ 53 w 84"/>
                <a:gd name="T1" fmla="*/ 0 h 84"/>
                <a:gd name="T2" fmla="*/ 21 w 84"/>
                <a:gd name="T3" fmla="*/ 32 h 84"/>
                <a:gd name="T4" fmla="*/ 25 w 84"/>
                <a:gd name="T5" fmla="*/ 46 h 84"/>
                <a:gd name="T6" fmla="*/ 3 w 84"/>
                <a:gd name="T7" fmla="*/ 68 h 84"/>
                <a:gd name="T8" fmla="*/ 3 w 84"/>
                <a:gd name="T9" fmla="*/ 68 h 84"/>
                <a:gd name="T10" fmla="*/ 0 w 84"/>
                <a:gd name="T11" fmla="*/ 75 h 84"/>
                <a:gd name="T12" fmla="*/ 9 w 84"/>
                <a:gd name="T13" fmla="*/ 84 h 84"/>
                <a:gd name="T14" fmla="*/ 16 w 84"/>
                <a:gd name="T15" fmla="*/ 82 h 84"/>
                <a:gd name="T16" fmla="*/ 16 w 84"/>
                <a:gd name="T17" fmla="*/ 82 h 84"/>
                <a:gd name="T18" fmla="*/ 38 w 84"/>
                <a:gd name="T19" fmla="*/ 60 h 84"/>
                <a:gd name="T20" fmla="*/ 53 w 84"/>
                <a:gd name="T21" fmla="*/ 63 h 84"/>
                <a:gd name="T22" fmla="*/ 84 w 84"/>
                <a:gd name="T23" fmla="*/ 32 h 84"/>
                <a:gd name="T24" fmla="*/ 53 w 84"/>
                <a:gd name="T25" fmla="*/ 0 h 84"/>
                <a:gd name="T26" fmla="*/ 12 w 84"/>
                <a:gd name="T27" fmla="*/ 78 h 84"/>
                <a:gd name="T28" fmla="*/ 9 w 84"/>
                <a:gd name="T29" fmla="*/ 80 h 84"/>
                <a:gd name="T30" fmla="*/ 4 w 84"/>
                <a:gd name="T31" fmla="*/ 75 h 84"/>
                <a:gd name="T32" fmla="*/ 6 w 84"/>
                <a:gd name="T33" fmla="*/ 72 h 84"/>
                <a:gd name="T34" fmla="*/ 6 w 84"/>
                <a:gd name="T35" fmla="*/ 72 h 84"/>
                <a:gd name="T36" fmla="*/ 27 w 84"/>
                <a:gd name="T37" fmla="*/ 50 h 84"/>
                <a:gd name="T38" fmla="*/ 34 w 84"/>
                <a:gd name="T39" fmla="*/ 57 h 84"/>
                <a:gd name="T40" fmla="*/ 12 w 84"/>
                <a:gd name="T41" fmla="*/ 78 h 84"/>
                <a:gd name="T42" fmla="*/ 53 w 84"/>
                <a:gd name="T43" fmla="*/ 58 h 84"/>
                <a:gd name="T44" fmla="*/ 26 w 84"/>
                <a:gd name="T45" fmla="*/ 32 h 84"/>
                <a:gd name="T46" fmla="*/ 53 w 84"/>
                <a:gd name="T47" fmla="*/ 5 h 84"/>
                <a:gd name="T48" fmla="*/ 79 w 84"/>
                <a:gd name="T49" fmla="*/ 32 h 84"/>
                <a:gd name="T50" fmla="*/ 53 w 84"/>
                <a:gd name="T51" fmla="*/ 58 h 84"/>
                <a:gd name="T52" fmla="*/ 53 w 84"/>
                <a:gd name="T53" fmla="*/ 58 h 84"/>
                <a:gd name="T54" fmla="*/ 53 w 84"/>
                <a:gd name="T55" fmla="*/ 5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4" h="84">
                  <a:moveTo>
                    <a:pt x="53" y="0"/>
                  </a:moveTo>
                  <a:cubicBezTo>
                    <a:pt x="35" y="0"/>
                    <a:pt x="21" y="14"/>
                    <a:pt x="21" y="32"/>
                  </a:cubicBezTo>
                  <a:cubicBezTo>
                    <a:pt x="21" y="37"/>
                    <a:pt x="22" y="42"/>
                    <a:pt x="25" y="46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3" y="68"/>
                    <a:pt x="3" y="68"/>
                    <a:pt x="3" y="68"/>
                  </a:cubicBezTo>
                  <a:cubicBezTo>
                    <a:pt x="1" y="70"/>
                    <a:pt x="0" y="72"/>
                    <a:pt x="0" y="75"/>
                  </a:cubicBezTo>
                  <a:cubicBezTo>
                    <a:pt x="0" y="80"/>
                    <a:pt x="4" y="84"/>
                    <a:pt x="9" y="84"/>
                  </a:cubicBezTo>
                  <a:cubicBezTo>
                    <a:pt x="12" y="84"/>
                    <a:pt x="14" y="83"/>
                    <a:pt x="16" y="82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38" y="60"/>
                    <a:pt x="38" y="60"/>
                    <a:pt x="38" y="60"/>
                  </a:cubicBezTo>
                  <a:cubicBezTo>
                    <a:pt x="42" y="62"/>
                    <a:pt x="47" y="63"/>
                    <a:pt x="53" y="63"/>
                  </a:cubicBezTo>
                  <a:cubicBezTo>
                    <a:pt x="70" y="63"/>
                    <a:pt x="84" y="49"/>
                    <a:pt x="84" y="32"/>
                  </a:cubicBezTo>
                  <a:cubicBezTo>
                    <a:pt x="84" y="14"/>
                    <a:pt x="70" y="0"/>
                    <a:pt x="53" y="0"/>
                  </a:cubicBezTo>
                  <a:close/>
                  <a:moveTo>
                    <a:pt x="12" y="78"/>
                  </a:moveTo>
                  <a:cubicBezTo>
                    <a:pt x="12" y="79"/>
                    <a:pt x="10" y="80"/>
                    <a:pt x="9" y="80"/>
                  </a:cubicBezTo>
                  <a:cubicBezTo>
                    <a:pt x="7" y="80"/>
                    <a:pt x="4" y="78"/>
                    <a:pt x="4" y="75"/>
                  </a:cubicBezTo>
                  <a:cubicBezTo>
                    <a:pt x="4" y="74"/>
                    <a:pt x="5" y="73"/>
                    <a:pt x="6" y="7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9" y="53"/>
                    <a:pt x="31" y="55"/>
                    <a:pt x="34" y="57"/>
                  </a:cubicBezTo>
                  <a:lnTo>
                    <a:pt x="12" y="78"/>
                  </a:lnTo>
                  <a:close/>
                  <a:moveTo>
                    <a:pt x="53" y="58"/>
                  </a:moveTo>
                  <a:cubicBezTo>
                    <a:pt x="38" y="58"/>
                    <a:pt x="26" y="46"/>
                    <a:pt x="26" y="32"/>
                  </a:cubicBezTo>
                  <a:cubicBezTo>
                    <a:pt x="26" y="17"/>
                    <a:pt x="38" y="5"/>
                    <a:pt x="53" y="5"/>
                  </a:cubicBezTo>
                  <a:cubicBezTo>
                    <a:pt x="67" y="5"/>
                    <a:pt x="79" y="17"/>
                    <a:pt x="79" y="32"/>
                  </a:cubicBezTo>
                  <a:cubicBezTo>
                    <a:pt x="79" y="46"/>
                    <a:pt x="67" y="58"/>
                    <a:pt x="53" y="58"/>
                  </a:cubicBezTo>
                  <a:close/>
                  <a:moveTo>
                    <a:pt x="53" y="58"/>
                  </a:moveTo>
                  <a:cubicBezTo>
                    <a:pt x="53" y="58"/>
                    <a:pt x="53" y="58"/>
                    <a:pt x="53" y="58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33">
              <a:extLst>
                <a:ext uri="{FF2B5EF4-FFF2-40B4-BE49-F238E27FC236}">
                  <a16:creationId xmlns:a16="http://schemas.microsoft.com/office/drawing/2014/main" id="{AF9E3582-66E3-18FA-6FEE-78E98B63C5E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30663" y="2333626"/>
              <a:ext cx="73025" cy="71438"/>
            </a:xfrm>
            <a:custGeom>
              <a:avLst/>
              <a:gdLst>
                <a:gd name="T0" fmla="*/ 19 w 20"/>
                <a:gd name="T1" fmla="*/ 0 h 20"/>
                <a:gd name="T2" fmla="*/ 0 w 20"/>
                <a:gd name="T3" fmla="*/ 19 h 20"/>
                <a:gd name="T4" fmla="*/ 1 w 20"/>
                <a:gd name="T5" fmla="*/ 20 h 20"/>
                <a:gd name="T6" fmla="*/ 3 w 20"/>
                <a:gd name="T7" fmla="*/ 19 h 20"/>
                <a:gd name="T8" fmla="*/ 19 w 20"/>
                <a:gd name="T9" fmla="*/ 3 h 20"/>
                <a:gd name="T10" fmla="*/ 20 w 20"/>
                <a:gd name="T11" fmla="*/ 1 h 20"/>
                <a:gd name="T12" fmla="*/ 19 w 20"/>
                <a:gd name="T13" fmla="*/ 0 h 20"/>
                <a:gd name="T14" fmla="*/ 19 w 20"/>
                <a:gd name="T15" fmla="*/ 0 h 20"/>
                <a:gd name="T16" fmla="*/ 19 w 20"/>
                <a:gd name="T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" h="20">
                  <a:moveTo>
                    <a:pt x="19" y="0"/>
                  </a:moveTo>
                  <a:cubicBezTo>
                    <a:pt x="8" y="0"/>
                    <a:pt x="0" y="8"/>
                    <a:pt x="0" y="19"/>
                  </a:cubicBezTo>
                  <a:cubicBezTo>
                    <a:pt x="0" y="19"/>
                    <a:pt x="1" y="20"/>
                    <a:pt x="1" y="20"/>
                  </a:cubicBezTo>
                  <a:cubicBezTo>
                    <a:pt x="2" y="20"/>
                    <a:pt x="3" y="19"/>
                    <a:pt x="3" y="19"/>
                  </a:cubicBezTo>
                  <a:cubicBezTo>
                    <a:pt x="3" y="10"/>
                    <a:pt x="10" y="3"/>
                    <a:pt x="19" y="3"/>
                  </a:cubicBezTo>
                  <a:cubicBezTo>
                    <a:pt x="19" y="3"/>
                    <a:pt x="20" y="2"/>
                    <a:pt x="20" y="1"/>
                  </a:cubicBezTo>
                  <a:cubicBezTo>
                    <a:pt x="20" y="1"/>
                    <a:pt x="19" y="0"/>
                    <a:pt x="19" y="0"/>
                  </a:cubicBezTo>
                  <a:close/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8" name="Freeform 5">
            <a:extLst>
              <a:ext uri="{FF2B5EF4-FFF2-40B4-BE49-F238E27FC236}">
                <a16:creationId xmlns:a16="http://schemas.microsoft.com/office/drawing/2014/main" id="{A346509B-3552-EFF3-7576-9B1CC5095DF8}"/>
              </a:ext>
            </a:extLst>
          </p:cNvPr>
          <p:cNvSpPr>
            <a:spLocks noEditPoints="1"/>
          </p:cNvSpPr>
          <p:nvPr/>
        </p:nvSpPr>
        <p:spPr bwMode="auto">
          <a:xfrm>
            <a:off x="6431559" y="4196345"/>
            <a:ext cx="401157" cy="333469"/>
          </a:xfrm>
          <a:custGeom>
            <a:avLst/>
            <a:gdLst>
              <a:gd name="T0" fmla="*/ 314 w 1670"/>
              <a:gd name="T1" fmla="*/ 679 h 1387"/>
              <a:gd name="T2" fmla="*/ 169 w 1670"/>
              <a:gd name="T3" fmla="*/ 643 h 1387"/>
              <a:gd name="T4" fmla="*/ 108 w 1670"/>
              <a:gd name="T5" fmla="*/ 655 h 1387"/>
              <a:gd name="T6" fmla="*/ 84 w 1670"/>
              <a:gd name="T7" fmla="*/ 664 h 1387"/>
              <a:gd name="T8" fmla="*/ 35 w 1670"/>
              <a:gd name="T9" fmla="*/ 689 h 1387"/>
              <a:gd name="T10" fmla="*/ 24 w 1670"/>
              <a:gd name="T11" fmla="*/ 695 h 1387"/>
              <a:gd name="T12" fmla="*/ 13 w 1670"/>
              <a:gd name="T13" fmla="*/ 703 h 1387"/>
              <a:gd name="T14" fmla="*/ 6 w 1670"/>
              <a:gd name="T15" fmla="*/ 709 h 1387"/>
              <a:gd name="T16" fmla="*/ 25 w 1670"/>
              <a:gd name="T17" fmla="*/ 730 h 1387"/>
              <a:gd name="T18" fmla="*/ 281 w 1670"/>
              <a:gd name="T19" fmla="*/ 1034 h 1387"/>
              <a:gd name="T20" fmla="*/ 395 w 1670"/>
              <a:gd name="T21" fmla="*/ 1368 h 1387"/>
              <a:gd name="T22" fmla="*/ 420 w 1670"/>
              <a:gd name="T23" fmla="*/ 1382 h 1387"/>
              <a:gd name="T24" fmla="*/ 589 w 1670"/>
              <a:gd name="T25" fmla="*/ 1332 h 1387"/>
              <a:gd name="T26" fmla="*/ 614 w 1670"/>
              <a:gd name="T27" fmla="*/ 1307 h 1387"/>
              <a:gd name="T28" fmla="*/ 745 w 1670"/>
              <a:gd name="T29" fmla="*/ 1012 h 1387"/>
              <a:gd name="T30" fmla="*/ 746 w 1670"/>
              <a:gd name="T31" fmla="*/ 1011 h 1387"/>
              <a:gd name="T32" fmla="*/ 801 w 1670"/>
              <a:gd name="T33" fmla="*/ 902 h 1387"/>
              <a:gd name="T34" fmla="*/ 831 w 1670"/>
              <a:gd name="T35" fmla="*/ 849 h 1387"/>
              <a:gd name="T36" fmla="*/ 859 w 1670"/>
              <a:gd name="T37" fmla="*/ 799 h 1387"/>
              <a:gd name="T38" fmla="*/ 866 w 1670"/>
              <a:gd name="T39" fmla="*/ 787 h 1387"/>
              <a:gd name="T40" fmla="*/ 869 w 1670"/>
              <a:gd name="T41" fmla="*/ 780 h 1387"/>
              <a:gd name="T42" fmla="*/ 870 w 1670"/>
              <a:gd name="T43" fmla="*/ 777 h 1387"/>
              <a:gd name="T44" fmla="*/ 872 w 1670"/>
              <a:gd name="T45" fmla="*/ 774 h 1387"/>
              <a:gd name="T46" fmla="*/ 874 w 1670"/>
              <a:gd name="T47" fmla="*/ 770 h 1387"/>
              <a:gd name="T48" fmla="*/ 879 w 1670"/>
              <a:gd name="T49" fmla="*/ 763 h 1387"/>
              <a:gd name="T50" fmla="*/ 884 w 1670"/>
              <a:gd name="T51" fmla="*/ 756 h 1387"/>
              <a:gd name="T52" fmla="*/ 888 w 1670"/>
              <a:gd name="T53" fmla="*/ 749 h 1387"/>
              <a:gd name="T54" fmla="*/ 891 w 1670"/>
              <a:gd name="T55" fmla="*/ 744 h 1387"/>
              <a:gd name="T56" fmla="*/ 912 w 1670"/>
              <a:gd name="T57" fmla="*/ 711 h 1387"/>
              <a:gd name="T58" fmla="*/ 932 w 1670"/>
              <a:gd name="T59" fmla="*/ 679 h 1387"/>
              <a:gd name="T60" fmla="*/ 941 w 1670"/>
              <a:gd name="T61" fmla="*/ 666 h 1387"/>
              <a:gd name="T62" fmla="*/ 975 w 1670"/>
              <a:gd name="T63" fmla="*/ 619 h 1387"/>
              <a:gd name="T64" fmla="*/ 1075 w 1670"/>
              <a:gd name="T65" fmla="*/ 484 h 1387"/>
              <a:gd name="T66" fmla="*/ 1658 w 1670"/>
              <a:gd name="T67" fmla="*/ 16 h 1387"/>
              <a:gd name="T68" fmla="*/ 1665 w 1670"/>
              <a:gd name="T69" fmla="*/ 13 h 1387"/>
              <a:gd name="T70" fmla="*/ 1669 w 1670"/>
              <a:gd name="T71" fmla="*/ 4 h 1387"/>
              <a:gd name="T72" fmla="*/ 1661 w 1670"/>
              <a:gd name="T73" fmla="*/ 1 h 1387"/>
              <a:gd name="T74" fmla="*/ 1649 w 1670"/>
              <a:gd name="T75" fmla="*/ 3 h 1387"/>
              <a:gd name="T76" fmla="*/ 929 w 1670"/>
              <a:gd name="T77" fmla="*/ 368 h 1387"/>
              <a:gd name="T78" fmla="*/ 928 w 1670"/>
              <a:gd name="T79" fmla="*/ 368 h 1387"/>
              <a:gd name="T80" fmla="*/ 536 w 1670"/>
              <a:gd name="T81" fmla="*/ 870 h 1387"/>
              <a:gd name="T82" fmla="*/ 534 w 1670"/>
              <a:gd name="T83" fmla="*/ 874 h 1387"/>
              <a:gd name="T84" fmla="*/ 517 w 1670"/>
              <a:gd name="T85" fmla="*/ 906 h 1387"/>
              <a:gd name="T86" fmla="*/ 498 w 1670"/>
              <a:gd name="T87" fmla="*/ 877 h 1387"/>
              <a:gd name="T88" fmla="*/ 447 w 1670"/>
              <a:gd name="T89" fmla="*/ 808 h 1387"/>
              <a:gd name="T90" fmla="*/ 412 w 1670"/>
              <a:gd name="T91" fmla="*/ 763 h 1387"/>
              <a:gd name="T92" fmla="*/ 394 w 1670"/>
              <a:gd name="T93" fmla="*/ 741 h 1387"/>
              <a:gd name="T94" fmla="*/ 384 w 1670"/>
              <a:gd name="T95" fmla="*/ 730 h 1387"/>
              <a:gd name="T96" fmla="*/ 318 w 1670"/>
              <a:gd name="T97" fmla="*/ 681 h 1387"/>
              <a:gd name="T98" fmla="*/ 314 w 1670"/>
              <a:gd name="T99" fmla="*/ 679 h 1387"/>
              <a:gd name="T100" fmla="*/ 924 w 1670"/>
              <a:gd name="T101" fmla="*/ 666 h 1387"/>
              <a:gd name="T102" fmla="*/ 913 w 1670"/>
              <a:gd name="T103" fmla="*/ 665 h 1387"/>
              <a:gd name="T104" fmla="*/ 924 w 1670"/>
              <a:gd name="T105" fmla="*/ 666 h 1387"/>
              <a:gd name="T106" fmla="*/ 935 w 1670"/>
              <a:gd name="T107" fmla="*/ 666 h 1387"/>
              <a:gd name="T108" fmla="*/ 924 w 1670"/>
              <a:gd name="T109" fmla="*/ 666 h 1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70" h="1387">
                <a:moveTo>
                  <a:pt x="314" y="679"/>
                </a:moveTo>
                <a:cubicBezTo>
                  <a:pt x="269" y="654"/>
                  <a:pt x="220" y="639"/>
                  <a:pt x="169" y="643"/>
                </a:cubicBezTo>
                <a:cubicBezTo>
                  <a:pt x="148" y="644"/>
                  <a:pt x="127" y="649"/>
                  <a:pt x="108" y="655"/>
                </a:cubicBezTo>
                <a:cubicBezTo>
                  <a:pt x="100" y="658"/>
                  <a:pt x="92" y="661"/>
                  <a:pt x="84" y="664"/>
                </a:cubicBezTo>
                <a:cubicBezTo>
                  <a:pt x="67" y="672"/>
                  <a:pt x="52" y="680"/>
                  <a:pt x="35" y="689"/>
                </a:cubicBezTo>
                <a:cubicBezTo>
                  <a:pt x="32" y="692"/>
                  <a:pt x="28" y="693"/>
                  <a:pt x="24" y="695"/>
                </a:cubicBezTo>
                <a:cubicBezTo>
                  <a:pt x="20" y="698"/>
                  <a:pt x="16" y="700"/>
                  <a:pt x="13" y="703"/>
                </a:cubicBezTo>
                <a:cubicBezTo>
                  <a:pt x="10" y="705"/>
                  <a:pt x="8" y="707"/>
                  <a:pt x="6" y="709"/>
                </a:cubicBezTo>
                <a:cubicBezTo>
                  <a:pt x="0" y="720"/>
                  <a:pt x="19" y="725"/>
                  <a:pt x="25" y="730"/>
                </a:cubicBezTo>
                <a:cubicBezTo>
                  <a:pt x="151" y="803"/>
                  <a:pt x="240" y="954"/>
                  <a:pt x="281" y="1034"/>
                </a:cubicBezTo>
                <a:cubicBezTo>
                  <a:pt x="333" y="1140"/>
                  <a:pt x="368" y="1252"/>
                  <a:pt x="395" y="1368"/>
                </a:cubicBezTo>
                <a:cubicBezTo>
                  <a:pt x="399" y="1386"/>
                  <a:pt x="405" y="1387"/>
                  <a:pt x="420" y="1382"/>
                </a:cubicBezTo>
                <a:cubicBezTo>
                  <a:pt x="476" y="1365"/>
                  <a:pt x="532" y="1348"/>
                  <a:pt x="589" y="1332"/>
                </a:cubicBezTo>
                <a:cubicBezTo>
                  <a:pt x="602" y="1328"/>
                  <a:pt x="609" y="1320"/>
                  <a:pt x="614" y="1307"/>
                </a:cubicBezTo>
                <a:cubicBezTo>
                  <a:pt x="654" y="1207"/>
                  <a:pt x="697" y="1109"/>
                  <a:pt x="745" y="1012"/>
                </a:cubicBezTo>
                <a:cubicBezTo>
                  <a:pt x="745" y="1012"/>
                  <a:pt x="746" y="1011"/>
                  <a:pt x="746" y="1011"/>
                </a:cubicBezTo>
                <a:cubicBezTo>
                  <a:pt x="764" y="974"/>
                  <a:pt x="782" y="938"/>
                  <a:pt x="801" y="902"/>
                </a:cubicBezTo>
                <a:cubicBezTo>
                  <a:pt x="811" y="884"/>
                  <a:pt x="820" y="867"/>
                  <a:pt x="831" y="849"/>
                </a:cubicBezTo>
                <a:cubicBezTo>
                  <a:pt x="841" y="832"/>
                  <a:pt x="851" y="817"/>
                  <a:pt x="859" y="799"/>
                </a:cubicBezTo>
                <a:cubicBezTo>
                  <a:pt x="861" y="795"/>
                  <a:pt x="864" y="791"/>
                  <a:pt x="866" y="787"/>
                </a:cubicBezTo>
                <a:cubicBezTo>
                  <a:pt x="867" y="785"/>
                  <a:pt x="868" y="783"/>
                  <a:pt x="869" y="780"/>
                </a:cubicBezTo>
                <a:cubicBezTo>
                  <a:pt x="869" y="779"/>
                  <a:pt x="870" y="778"/>
                  <a:pt x="870" y="777"/>
                </a:cubicBezTo>
                <a:cubicBezTo>
                  <a:pt x="871" y="776"/>
                  <a:pt x="871" y="775"/>
                  <a:pt x="872" y="774"/>
                </a:cubicBezTo>
                <a:cubicBezTo>
                  <a:pt x="873" y="773"/>
                  <a:pt x="874" y="772"/>
                  <a:pt x="874" y="770"/>
                </a:cubicBezTo>
                <a:cubicBezTo>
                  <a:pt x="876" y="768"/>
                  <a:pt x="878" y="766"/>
                  <a:pt x="879" y="763"/>
                </a:cubicBezTo>
                <a:cubicBezTo>
                  <a:pt x="881" y="761"/>
                  <a:pt x="883" y="759"/>
                  <a:pt x="884" y="756"/>
                </a:cubicBezTo>
                <a:cubicBezTo>
                  <a:pt x="886" y="754"/>
                  <a:pt x="887" y="751"/>
                  <a:pt x="888" y="749"/>
                </a:cubicBezTo>
                <a:cubicBezTo>
                  <a:pt x="889" y="747"/>
                  <a:pt x="890" y="746"/>
                  <a:pt x="891" y="744"/>
                </a:cubicBezTo>
                <a:cubicBezTo>
                  <a:pt x="898" y="733"/>
                  <a:pt x="905" y="722"/>
                  <a:pt x="912" y="711"/>
                </a:cubicBezTo>
                <a:cubicBezTo>
                  <a:pt x="918" y="700"/>
                  <a:pt x="924" y="689"/>
                  <a:pt x="932" y="679"/>
                </a:cubicBezTo>
                <a:cubicBezTo>
                  <a:pt x="935" y="674"/>
                  <a:pt x="938" y="670"/>
                  <a:pt x="941" y="666"/>
                </a:cubicBezTo>
                <a:cubicBezTo>
                  <a:pt x="975" y="619"/>
                  <a:pt x="975" y="619"/>
                  <a:pt x="975" y="619"/>
                </a:cubicBezTo>
                <a:cubicBezTo>
                  <a:pt x="1005" y="571"/>
                  <a:pt x="1040" y="527"/>
                  <a:pt x="1075" y="484"/>
                </a:cubicBezTo>
                <a:cubicBezTo>
                  <a:pt x="1235" y="285"/>
                  <a:pt x="1423" y="121"/>
                  <a:pt x="1658" y="16"/>
                </a:cubicBezTo>
                <a:cubicBezTo>
                  <a:pt x="1660" y="15"/>
                  <a:pt x="1663" y="14"/>
                  <a:pt x="1665" y="13"/>
                </a:cubicBezTo>
                <a:cubicBezTo>
                  <a:pt x="1668" y="11"/>
                  <a:pt x="1670" y="8"/>
                  <a:pt x="1669" y="4"/>
                </a:cubicBezTo>
                <a:cubicBezTo>
                  <a:pt x="1668" y="0"/>
                  <a:pt x="1664" y="1"/>
                  <a:pt x="1661" y="1"/>
                </a:cubicBezTo>
                <a:cubicBezTo>
                  <a:pt x="1657" y="1"/>
                  <a:pt x="1653" y="2"/>
                  <a:pt x="1649" y="3"/>
                </a:cubicBezTo>
                <a:cubicBezTo>
                  <a:pt x="1376" y="64"/>
                  <a:pt x="1134" y="184"/>
                  <a:pt x="929" y="368"/>
                </a:cubicBezTo>
                <a:cubicBezTo>
                  <a:pt x="928" y="368"/>
                  <a:pt x="928" y="368"/>
                  <a:pt x="928" y="368"/>
                </a:cubicBezTo>
                <a:cubicBezTo>
                  <a:pt x="740" y="521"/>
                  <a:pt x="588" y="776"/>
                  <a:pt x="536" y="870"/>
                </a:cubicBezTo>
                <a:cubicBezTo>
                  <a:pt x="535" y="871"/>
                  <a:pt x="534" y="873"/>
                  <a:pt x="534" y="874"/>
                </a:cubicBezTo>
                <a:cubicBezTo>
                  <a:pt x="523" y="894"/>
                  <a:pt x="517" y="906"/>
                  <a:pt x="517" y="906"/>
                </a:cubicBezTo>
                <a:cubicBezTo>
                  <a:pt x="518" y="903"/>
                  <a:pt x="499" y="880"/>
                  <a:pt x="498" y="877"/>
                </a:cubicBezTo>
                <a:cubicBezTo>
                  <a:pt x="481" y="854"/>
                  <a:pt x="464" y="830"/>
                  <a:pt x="447" y="808"/>
                </a:cubicBezTo>
                <a:cubicBezTo>
                  <a:pt x="436" y="793"/>
                  <a:pt x="424" y="778"/>
                  <a:pt x="412" y="763"/>
                </a:cubicBezTo>
                <a:cubicBezTo>
                  <a:pt x="406" y="756"/>
                  <a:pt x="400" y="748"/>
                  <a:pt x="394" y="741"/>
                </a:cubicBezTo>
                <a:cubicBezTo>
                  <a:pt x="391" y="737"/>
                  <a:pt x="388" y="733"/>
                  <a:pt x="384" y="730"/>
                </a:cubicBezTo>
                <a:cubicBezTo>
                  <a:pt x="364" y="712"/>
                  <a:pt x="342" y="695"/>
                  <a:pt x="318" y="681"/>
                </a:cubicBezTo>
                <a:lnTo>
                  <a:pt x="314" y="679"/>
                </a:lnTo>
                <a:close/>
                <a:moveTo>
                  <a:pt x="924" y="666"/>
                </a:moveTo>
                <a:cubicBezTo>
                  <a:pt x="920" y="665"/>
                  <a:pt x="916" y="665"/>
                  <a:pt x="913" y="665"/>
                </a:cubicBezTo>
                <a:cubicBezTo>
                  <a:pt x="916" y="665"/>
                  <a:pt x="920" y="665"/>
                  <a:pt x="924" y="666"/>
                </a:cubicBezTo>
                <a:cubicBezTo>
                  <a:pt x="928" y="666"/>
                  <a:pt x="932" y="666"/>
                  <a:pt x="935" y="666"/>
                </a:cubicBezTo>
                <a:cubicBezTo>
                  <a:pt x="932" y="666"/>
                  <a:pt x="928" y="666"/>
                  <a:pt x="924" y="6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633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A92B28-76A3-4B98-87A1-E0D49825C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044" y="411933"/>
            <a:ext cx="489165" cy="274324"/>
          </a:xfrm>
        </p:spPr>
        <p:txBody>
          <a:bodyPr/>
          <a:lstStyle/>
          <a:p>
            <a:fld id="{12ECA992-A3F4-43F5-9894-C8C908A8F4D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626A79-BC55-4CE5-9961-6A4D0D8924E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BSA Bankruptcy Update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9F97200-9F1A-42C2-BB4D-798E0A2C95C9}"/>
              </a:ext>
            </a:extLst>
          </p:cNvPr>
          <p:cNvSpPr/>
          <p:nvPr/>
        </p:nvSpPr>
        <p:spPr>
          <a:xfrm>
            <a:off x="523193" y="2076128"/>
            <a:ext cx="3059714" cy="3153072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06FB100-9F67-4ED9-9349-DD27D4089C23}"/>
              </a:ext>
            </a:extLst>
          </p:cNvPr>
          <p:cNvSpPr/>
          <p:nvPr/>
        </p:nvSpPr>
        <p:spPr>
          <a:xfrm>
            <a:off x="3218493" y="2076128"/>
            <a:ext cx="3059714" cy="3153072"/>
          </a:xfrm>
          <a:prstGeom prst="ellipse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EA5DD6D-89AE-490E-AD92-203639E6D64C}"/>
              </a:ext>
            </a:extLst>
          </p:cNvPr>
          <p:cNvSpPr/>
          <p:nvPr/>
        </p:nvSpPr>
        <p:spPr>
          <a:xfrm>
            <a:off x="5942725" y="2085524"/>
            <a:ext cx="3059714" cy="3153072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CA8126B-C4B1-412B-8DAE-852E7948FDEE}"/>
              </a:ext>
            </a:extLst>
          </p:cNvPr>
          <p:cNvSpPr/>
          <p:nvPr/>
        </p:nvSpPr>
        <p:spPr>
          <a:xfrm>
            <a:off x="8609093" y="2076128"/>
            <a:ext cx="3059714" cy="3153072"/>
          </a:xfrm>
          <a:prstGeom prst="ellipse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37D12BC-1F96-4986-8829-74C94229B8E5}"/>
              </a:ext>
            </a:extLst>
          </p:cNvPr>
          <p:cNvSpPr/>
          <p:nvPr/>
        </p:nvSpPr>
        <p:spPr>
          <a:xfrm>
            <a:off x="954854" y="2580336"/>
            <a:ext cx="21963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February 18, 2020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0D58F14-D6AB-43C5-AA1C-32BD671F7044}"/>
              </a:ext>
            </a:extLst>
          </p:cNvPr>
          <p:cNvSpPr/>
          <p:nvPr/>
        </p:nvSpPr>
        <p:spPr>
          <a:xfrm>
            <a:off x="911089" y="3329797"/>
            <a:ext cx="2260507" cy="535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GB" sz="2000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Bankruptcy petition filed</a:t>
            </a:r>
            <a:endParaRPr lang="en-US" sz="2000" dirty="0">
              <a:solidFill>
                <a:schemeClr val="bg1"/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AFD97D6-0657-4A3B-86DF-71AD7A852B9E}"/>
              </a:ext>
            </a:extLst>
          </p:cNvPr>
          <p:cNvSpPr/>
          <p:nvPr/>
        </p:nvSpPr>
        <p:spPr>
          <a:xfrm>
            <a:off x="3618096" y="2580336"/>
            <a:ext cx="22605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December 21, 2021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D88518D-B3D5-4758-94C4-D9567E57591B}"/>
              </a:ext>
            </a:extLst>
          </p:cNvPr>
          <p:cNvSpPr/>
          <p:nvPr/>
        </p:nvSpPr>
        <p:spPr>
          <a:xfrm>
            <a:off x="3559492" y="3329797"/>
            <a:ext cx="2260507" cy="535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GB" sz="2000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United Methodist Term Sheet filed</a:t>
            </a:r>
            <a:endParaRPr lang="en-US" sz="2000" dirty="0">
              <a:solidFill>
                <a:schemeClr val="bg1"/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6D55C9A-D83A-460A-88E2-8BDC89C19649}"/>
              </a:ext>
            </a:extLst>
          </p:cNvPr>
          <p:cNvSpPr/>
          <p:nvPr/>
        </p:nvSpPr>
        <p:spPr>
          <a:xfrm>
            <a:off x="6307519" y="2371180"/>
            <a:ext cx="23763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September 8, 2022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FFD91D4-CF28-436D-8342-88891AAA0634}"/>
              </a:ext>
            </a:extLst>
          </p:cNvPr>
          <p:cNvSpPr/>
          <p:nvPr/>
        </p:nvSpPr>
        <p:spPr>
          <a:xfrm>
            <a:off x="6384914" y="3128965"/>
            <a:ext cx="2260507" cy="1812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GB" sz="1600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Bankruptcy Court approves reorganization plan </a:t>
            </a:r>
            <a:r>
              <a:rPr lang="en-GB" sz="1000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(“Third Modified Fifth Amended Plan of Reorganization”)</a:t>
            </a:r>
          </a:p>
          <a:p>
            <a:pPr algn="ctr">
              <a:lnSpc>
                <a:spcPts val="1700"/>
              </a:lnSpc>
            </a:pPr>
            <a:r>
              <a:rPr lang="en-US" sz="1000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17 parties filed appeals</a:t>
            </a:r>
          </a:p>
          <a:p>
            <a:pPr algn="ctr">
              <a:lnSpc>
                <a:spcPts val="1700"/>
              </a:lnSpc>
            </a:pPr>
            <a:r>
              <a:rPr lang="en-US" sz="1000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(15 “non-settling” insurers and 2 victim groups)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6036DDC-9862-4F2D-A797-4C9A8C714763}"/>
              </a:ext>
            </a:extLst>
          </p:cNvPr>
          <p:cNvSpPr/>
          <p:nvPr/>
        </p:nvSpPr>
        <p:spPr>
          <a:xfrm>
            <a:off x="9149118" y="2627077"/>
            <a:ext cx="20544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March 27, 2023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EC55B89-39F9-4782-A603-990115358A51}"/>
              </a:ext>
            </a:extLst>
          </p:cNvPr>
          <p:cNvSpPr/>
          <p:nvPr/>
        </p:nvSpPr>
        <p:spPr>
          <a:xfrm>
            <a:off x="8923439" y="3288881"/>
            <a:ext cx="2431022" cy="1189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GB" sz="2000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District Court affirms Bankruptcy Court’s confirmation of the plan</a:t>
            </a:r>
            <a:endParaRPr lang="en-US" sz="2000" dirty="0">
              <a:solidFill>
                <a:schemeClr val="bg1"/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9250C77-5067-43B1-8FCC-42704BD6F9D6}"/>
              </a:ext>
            </a:extLst>
          </p:cNvPr>
          <p:cNvSpPr/>
          <p:nvPr/>
        </p:nvSpPr>
        <p:spPr>
          <a:xfrm>
            <a:off x="523193" y="873587"/>
            <a:ext cx="10691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TIMELINE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1569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A92B28-76A3-4B98-87A1-E0D49825C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044" y="411933"/>
            <a:ext cx="489165" cy="274324"/>
          </a:xfrm>
        </p:spPr>
        <p:txBody>
          <a:bodyPr/>
          <a:lstStyle/>
          <a:p>
            <a:fld id="{12ECA992-A3F4-43F5-9894-C8C908A8F4D0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626A79-BC55-4CE5-9961-6A4D0D8924E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United In Impact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9F97200-9F1A-42C2-BB4D-798E0A2C95C9}"/>
              </a:ext>
            </a:extLst>
          </p:cNvPr>
          <p:cNvSpPr/>
          <p:nvPr/>
        </p:nvSpPr>
        <p:spPr>
          <a:xfrm>
            <a:off x="523193" y="2076128"/>
            <a:ext cx="3059714" cy="3153072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06FB100-9F67-4ED9-9349-DD27D4089C23}"/>
              </a:ext>
            </a:extLst>
          </p:cNvPr>
          <p:cNvSpPr/>
          <p:nvPr/>
        </p:nvSpPr>
        <p:spPr>
          <a:xfrm>
            <a:off x="3218493" y="2076128"/>
            <a:ext cx="3059714" cy="3153072"/>
          </a:xfrm>
          <a:prstGeom prst="ellipse">
            <a:avLst/>
          </a:prstGeom>
          <a:solidFill>
            <a:schemeClr val="accent5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EA5DD6D-89AE-490E-AD92-203639E6D64C}"/>
              </a:ext>
            </a:extLst>
          </p:cNvPr>
          <p:cNvSpPr/>
          <p:nvPr/>
        </p:nvSpPr>
        <p:spPr>
          <a:xfrm>
            <a:off x="5913793" y="2076128"/>
            <a:ext cx="3059714" cy="3153072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CA8126B-C4B1-412B-8DAE-852E7948FDEE}"/>
              </a:ext>
            </a:extLst>
          </p:cNvPr>
          <p:cNvSpPr/>
          <p:nvPr/>
        </p:nvSpPr>
        <p:spPr>
          <a:xfrm>
            <a:off x="8609093" y="2076128"/>
            <a:ext cx="3059714" cy="3153072"/>
          </a:xfrm>
          <a:prstGeom prst="ellipse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37D12BC-1F96-4986-8829-74C94229B8E5}"/>
              </a:ext>
            </a:extLst>
          </p:cNvPr>
          <p:cNvSpPr/>
          <p:nvPr/>
        </p:nvSpPr>
        <p:spPr>
          <a:xfrm>
            <a:off x="954854" y="2580336"/>
            <a:ext cx="2196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October 2024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0D58F14-D6AB-43C5-AA1C-32BD671F7044}"/>
              </a:ext>
            </a:extLst>
          </p:cNvPr>
          <p:cNvSpPr/>
          <p:nvPr/>
        </p:nvSpPr>
        <p:spPr>
          <a:xfrm>
            <a:off x="911089" y="3034878"/>
            <a:ext cx="226050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GB" sz="1600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Sustain support from Bishops, District Superintendents, General Secretaries, and Conference leadership</a:t>
            </a:r>
            <a:endParaRPr lang="en-US" sz="1600" dirty="0">
              <a:solidFill>
                <a:schemeClr val="bg1"/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AFD97D6-0657-4A3B-86DF-71AD7A852B9E}"/>
              </a:ext>
            </a:extLst>
          </p:cNvPr>
          <p:cNvSpPr/>
          <p:nvPr/>
        </p:nvSpPr>
        <p:spPr>
          <a:xfrm>
            <a:off x="3618096" y="2580336"/>
            <a:ext cx="22605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December  2024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D88518D-B3D5-4758-94C4-D9567E57591B}"/>
              </a:ext>
            </a:extLst>
          </p:cNvPr>
          <p:cNvSpPr/>
          <p:nvPr/>
        </p:nvSpPr>
        <p:spPr>
          <a:xfrm>
            <a:off x="3559492" y="3034878"/>
            <a:ext cx="2260507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GB" sz="1600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Foster relationships with leading church influencers</a:t>
            </a:r>
            <a:endParaRPr lang="en-US" sz="1600" dirty="0">
              <a:solidFill>
                <a:schemeClr val="bg1"/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6D55C9A-D83A-460A-88E2-8BDC89C19649}"/>
              </a:ext>
            </a:extLst>
          </p:cNvPr>
          <p:cNvSpPr/>
          <p:nvPr/>
        </p:nvSpPr>
        <p:spPr>
          <a:xfrm>
            <a:off x="6278207" y="2606747"/>
            <a:ext cx="23763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March 2025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FFD91D4-CF28-436D-8342-88891AAA0634}"/>
              </a:ext>
            </a:extLst>
          </p:cNvPr>
          <p:cNvSpPr/>
          <p:nvPr/>
        </p:nvSpPr>
        <p:spPr>
          <a:xfrm>
            <a:off x="6284464" y="2993962"/>
            <a:ext cx="2260507" cy="118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GB" sz="1600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Coordinate and deploy strategic networks with multimedia-based tools and resources</a:t>
            </a:r>
            <a:endParaRPr lang="en-US" sz="1000" dirty="0">
              <a:solidFill>
                <a:schemeClr val="bg1"/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6036DDC-9862-4F2D-A797-4C9A8C714763}"/>
              </a:ext>
            </a:extLst>
          </p:cNvPr>
          <p:cNvSpPr/>
          <p:nvPr/>
        </p:nvSpPr>
        <p:spPr>
          <a:xfrm>
            <a:off x="9149118" y="2627077"/>
            <a:ext cx="2054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May 2025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EC55B89-39F9-4782-A603-990115358A51}"/>
              </a:ext>
            </a:extLst>
          </p:cNvPr>
          <p:cNvSpPr/>
          <p:nvPr/>
        </p:nvSpPr>
        <p:spPr>
          <a:xfrm>
            <a:off x="8923439" y="2993962"/>
            <a:ext cx="2431022" cy="964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GB" sz="1600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Position holistic message and resources across all channels</a:t>
            </a:r>
            <a:endParaRPr lang="en-US" sz="1600" dirty="0">
              <a:solidFill>
                <a:schemeClr val="bg1"/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9250C77-5067-43B1-8FCC-42704BD6F9D6}"/>
              </a:ext>
            </a:extLst>
          </p:cNvPr>
          <p:cNvSpPr/>
          <p:nvPr/>
        </p:nvSpPr>
        <p:spPr>
          <a:xfrm>
            <a:off x="523193" y="873587"/>
            <a:ext cx="10691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TIMELINE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0655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A92B28-76A3-4B98-87A1-E0D49825C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044" y="411933"/>
            <a:ext cx="489165" cy="274324"/>
          </a:xfrm>
        </p:spPr>
        <p:txBody>
          <a:bodyPr/>
          <a:lstStyle/>
          <a:p>
            <a:fld id="{12ECA992-A3F4-43F5-9894-C8C908A8F4D0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9B7E56E7-50F0-4847-89D9-545939F68C4A}"/>
              </a:ext>
            </a:extLst>
          </p:cNvPr>
          <p:cNvSpPr/>
          <p:nvPr/>
        </p:nvSpPr>
        <p:spPr>
          <a:xfrm>
            <a:off x="523193" y="2245114"/>
            <a:ext cx="3339789" cy="333978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EF47FD40-12FB-46E3-BCCD-098CB3EED8F1}"/>
              </a:ext>
            </a:extLst>
          </p:cNvPr>
          <p:cNvSpPr/>
          <p:nvPr/>
        </p:nvSpPr>
        <p:spPr>
          <a:xfrm>
            <a:off x="2645917" y="1986639"/>
            <a:ext cx="1174934" cy="1174934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D9874BF7-E0D5-4016-84DA-5F99F95B6C44}"/>
              </a:ext>
            </a:extLst>
          </p:cNvPr>
          <p:cNvSpPr/>
          <p:nvPr/>
        </p:nvSpPr>
        <p:spPr>
          <a:xfrm>
            <a:off x="4358542" y="2245114"/>
            <a:ext cx="3339789" cy="333978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B2B8CD81-B506-4BB7-B672-D3693B1795C7}"/>
              </a:ext>
            </a:extLst>
          </p:cNvPr>
          <p:cNvSpPr/>
          <p:nvPr/>
        </p:nvSpPr>
        <p:spPr>
          <a:xfrm>
            <a:off x="6481266" y="1986639"/>
            <a:ext cx="1174934" cy="1174934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053D01D7-CE1B-445E-90EF-5EA2760A06FE}"/>
              </a:ext>
            </a:extLst>
          </p:cNvPr>
          <p:cNvSpPr/>
          <p:nvPr/>
        </p:nvSpPr>
        <p:spPr>
          <a:xfrm>
            <a:off x="8328617" y="2245114"/>
            <a:ext cx="3339789" cy="333978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7471399D-49D5-4ACF-8675-644794D58DEB}"/>
              </a:ext>
            </a:extLst>
          </p:cNvPr>
          <p:cNvSpPr/>
          <p:nvPr/>
        </p:nvSpPr>
        <p:spPr>
          <a:xfrm>
            <a:off x="10451341" y="1986639"/>
            <a:ext cx="1174934" cy="1174934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F071E33B-AB03-414F-9B96-E8C58FF053BC}"/>
              </a:ext>
            </a:extLst>
          </p:cNvPr>
          <p:cNvSpPr/>
          <p:nvPr/>
        </p:nvSpPr>
        <p:spPr>
          <a:xfrm>
            <a:off x="822727" y="3172813"/>
            <a:ext cx="27407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Denomination-Wide Buy-in: Secure support from Bishops and General Agencies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1735AE0E-0ED3-4131-A146-BCAAAFB06254}"/>
              </a:ext>
            </a:extLst>
          </p:cNvPr>
          <p:cNvSpPr/>
          <p:nvPr/>
        </p:nvSpPr>
        <p:spPr>
          <a:xfrm>
            <a:off x="4662342" y="2931443"/>
            <a:ext cx="27407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Request General Agencies to tell their stories of the positive effects of giving on their ministries and the good work being done with those funds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0CA99291-63FD-4461-9D94-F0236A68A21B}"/>
              </a:ext>
            </a:extLst>
          </p:cNvPr>
          <p:cNvSpPr/>
          <p:nvPr/>
        </p:nvSpPr>
        <p:spPr>
          <a:xfrm>
            <a:off x="8628151" y="3172813"/>
            <a:ext cx="274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Monitor Success Metrics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9D94FBA7-9E3E-12E3-3397-DCDA15EE4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3" y="359617"/>
            <a:ext cx="10515600" cy="60548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United In Impact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E5FA7D-2E45-53EE-5C57-2012B579A970}"/>
              </a:ext>
            </a:extLst>
          </p:cNvPr>
          <p:cNvSpPr/>
          <p:nvPr/>
        </p:nvSpPr>
        <p:spPr>
          <a:xfrm>
            <a:off x="523193" y="873587"/>
            <a:ext cx="10691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SUCCESS FACTORS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3809D37D-6884-BAD7-3FF6-C0FB51965394}"/>
              </a:ext>
            </a:extLst>
          </p:cNvPr>
          <p:cNvSpPr>
            <a:spLocks noEditPoints="1"/>
          </p:cNvSpPr>
          <p:nvPr/>
        </p:nvSpPr>
        <p:spPr bwMode="auto">
          <a:xfrm>
            <a:off x="2978390" y="2344275"/>
            <a:ext cx="564987" cy="469655"/>
          </a:xfrm>
          <a:custGeom>
            <a:avLst/>
            <a:gdLst>
              <a:gd name="T0" fmla="*/ 314 w 1670"/>
              <a:gd name="T1" fmla="*/ 679 h 1387"/>
              <a:gd name="T2" fmla="*/ 169 w 1670"/>
              <a:gd name="T3" fmla="*/ 643 h 1387"/>
              <a:gd name="T4" fmla="*/ 108 w 1670"/>
              <a:gd name="T5" fmla="*/ 655 h 1387"/>
              <a:gd name="T6" fmla="*/ 84 w 1670"/>
              <a:gd name="T7" fmla="*/ 664 h 1387"/>
              <a:gd name="T8" fmla="*/ 35 w 1670"/>
              <a:gd name="T9" fmla="*/ 689 h 1387"/>
              <a:gd name="T10" fmla="*/ 24 w 1670"/>
              <a:gd name="T11" fmla="*/ 695 h 1387"/>
              <a:gd name="T12" fmla="*/ 13 w 1670"/>
              <a:gd name="T13" fmla="*/ 703 h 1387"/>
              <a:gd name="T14" fmla="*/ 6 w 1670"/>
              <a:gd name="T15" fmla="*/ 709 h 1387"/>
              <a:gd name="T16" fmla="*/ 25 w 1670"/>
              <a:gd name="T17" fmla="*/ 730 h 1387"/>
              <a:gd name="T18" fmla="*/ 281 w 1670"/>
              <a:gd name="T19" fmla="*/ 1034 h 1387"/>
              <a:gd name="T20" fmla="*/ 395 w 1670"/>
              <a:gd name="T21" fmla="*/ 1368 h 1387"/>
              <a:gd name="T22" fmla="*/ 420 w 1670"/>
              <a:gd name="T23" fmla="*/ 1382 h 1387"/>
              <a:gd name="T24" fmla="*/ 589 w 1670"/>
              <a:gd name="T25" fmla="*/ 1332 h 1387"/>
              <a:gd name="T26" fmla="*/ 614 w 1670"/>
              <a:gd name="T27" fmla="*/ 1307 h 1387"/>
              <a:gd name="T28" fmla="*/ 745 w 1670"/>
              <a:gd name="T29" fmla="*/ 1012 h 1387"/>
              <a:gd name="T30" fmla="*/ 746 w 1670"/>
              <a:gd name="T31" fmla="*/ 1011 h 1387"/>
              <a:gd name="T32" fmla="*/ 801 w 1670"/>
              <a:gd name="T33" fmla="*/ 902 h 1387"/>
              <a:gd name="T34" fmla="*/ 831 w 1670"/>
              <a:gd name="T35" fmla="*/ 849 h 1387"/>
              <a:gd name="T36" fmla="*/ 859 w 1670"/>
              <a:gd name="T37" fmla="*/ 799 h 1387"/>
              <a:gd name="T38" fmla="*/ 866 w 1670"/>
              <a:gd name="T39" fmla="*/ 787 h 1387"/>
              <a:gd name="T40" fmla="*/ 869 w 1670"/>
              <a:gd name="T41" fmla="*/ 780 h 1387"/>
              <a:gd name="T42" fmla="*/ 870 w 1670"/>
              <a:gd name="T43" fmla="*/ 777 h 1387"/>
              <a:gd name="T44" fmla="*/ 872 w 1670"/>
              <a:gd name="T45" fmla="*/ 774 h 1387"/>
              <a:gd name="T46" fmla="*/ 874 w 1670"/>
              <a:gd name="T47" fmla="*/ 770 h 1387"/>
              <a:gd name="T48" fmla="*/ 879 w 1670"/>
              <a:gd name="T49" fmla="*/ 763 h 1387"/>
              <a:gd name="T50" fmla="*/ 884 w 1670"/>
              <a:gd name="T51" fmla="*/ 756 h 1387"/>
              <a:gd name="T52" fmla="*/ 888 w 1670"/>
              <a:gd name="T53" fmla="*/ 749 h 1387"/>
              <a:gd name="T54" fmla="*/ 891 w 1670"/>
              <a:gd name="T55" fmla="*/ 744 h 1387"/>
              <a:gd name="T56" fmla="*/ 912 w 1670"/>
              <a:gd name="T57" fmla="*/ 711 h 1387"/>
              <a:gd name="T58" fmla="*/ 932 w 1670"/>
              <a:gd name="T59" fmla="*/ 679 h 1387"/>
              <a:gd name="T60" fmla="*/ 941 w 1670"/>
              <a:gd name="T61" fmla="*/ 666 h 1387"/>
              <a:gd name="T62" fmla="*/ 975 w 1670"/>
              <a:gd name="T63" fmla="*/ 619 h 1387"/>
              <a:gd name="T64" fmla="*/ 1075 w 1670"/>
              <a:gd name="T65" fmla="*/ 484 h 1387"/>
              <a:gd name="T66" fmla="*/ 1658 w 1670"/>
              <a:gd name="T67" fmla="*/ 16 h 1387"/>
              <a:gd name="T68" fmla="*/ 1665 w 1670"/>
              <a:gd name="T69" fmla="*/ 13 h 1387"/>
              <a:gd name="T70" fmla="*/ 1669 w 1670"/>
              <a:gd name="T71" fmla="*/ 4 h 1387"/>
              <a:gd name="T72" fmla="*/ 1661 w 1670"/>
              <a:gd name="T73" fmla="*/ 1 h 1387"/>
              <a:gd name="T74" fmla="*/ 1649 w 1670"/>
              <a:gd name="T75" fmla="*/ 3 h 1387"/>
              <a:gd name="T76" fmla="*/ 929 w 1670"/>
              <a:gd name="T77" fmla="*/ 368 h 1387"/>
              <a:gd name="T78" fmla="*/ 928 w 1670"/>
              <a:gd name="T79" fmla="*/ 368 h 1387"/>
              <a:gd name="T80" fmla="*/ 536 w 1670"/>
              <a:gd name="T81" fmla="*/ 870 h 1387"/>
              <a:gd name="T82" fmla="*/ 534 w 1670"/>
              <a:gd name="T83" fmla="*/ 874 h 1387"/>
              <a:gd name="T84" fmla="*/ 517 w 1670"/>
              <a:gd name="T85" fmla="*/ 906 h 1387"/>
              <a:gd name="T86" fmla="*/ 498 w 1670"/>
              <a:gd name="T87" fmla="*/ 877 h 1387"/>
              <a:gd name="T88" fmla="*/ 447 w 1670"/>
              <a:gd name="T89" fmla="*/ 808 h 1387"/>
              <a:gd name="T90" fmla="*/ 412 w 1670"/>
              <a:gd name="T91" fmla="*/ 763 h 1387"/>
              <a:gd name="T92" fmla="*/ 394 w 1670"/>
              <a:gd name="T93" fmla="*/ 741 h 1387"/>
              <a:gd name="T94" fmla="*/ 384 w 1670"/>
              <a:gd name="T95" fmla="*/ 730 h 1387"/>
              <a:gd name="T96" fmla="*/ 318 w 1670"/>
              <a:gd name="T97" fmla="*/ 681 h 1387"/>
              <a:gd name="T98" fmla="*/ 314 w 1670"/>
              <a:gd name="T99" fmla="*/ 679 h 1387"/>
              <a:gd name="T100" fmla="*/ 924 w 1670"/>
              <a:gd name="T101" fmla="*/ 666 h 1387"/>
              <a:gd name="T102" fmla="*/ 913 w 1670"/>
              <a:gd name="T103" fmla="*/ 665 h 1387"/>
              <a:gd name="T104" fmla="*/ 924 w 1670"/>
              <a:gd name="T105" fmla="*/ 666 h 1387"/>
              <a:gd name="T106" fmla="*/ 935 w 1670"/>
              <a:gd name="T107" fmla="*/ 666 h 1387"/>
              <a:gd name="T108" fmla="*/ 924 w 1670"/>
              <a:gd name="T109" fmla="*/ 666 h 1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70" h="1387">
                <a:moveTo>
                  <a:pt x="314" y="679"/>
                </a:moveTo>
                <a:cubicBezTo>
                  <a:pt x="269" y="654"/>
                  <a:pt x="220" y="639"/>
                  <a:pt x="169" y="643"/>
                </a:cubicBezTo>
                <a:cubicBezTo>
                  <a:pt x="148" y="644"/>
                  <a:pt x="127" y="649"/>
                  <a:pt x="108" y="655"/>
                </a:cubicBezTo>
                <a:cubicBezTo>
                  <a:pt x="100" y="658"/>
                  <a:pt x="92" y="661"/>
                  <a:pt x="84" y="664"/>
                </a:cubicBezTo>
                <a:cubicBezTo>
                  <a:pt x="67" y="672"/>
                  <a:pt x="52" y="680"/>
                  <a:pt x="35" y="689"/>
                </a:cubicBezTo>
                <a:cubicBezTo>
                  <a:pt x="32" y="692"/>
                  <a:pt x="28" y="693"/>
                  <a:pt x="24" y="695"/>
                </a:cubicBezTo>
                <a:cubicBezTo>
                  <a:pt x="20" y="698"/>
                  <a:pt x="16" y="700"/>
                  <a:pt x="13" y="703"/>
                </a:cubicBezTo>
                <a:cubicBezTo>
                  <a:pt x="10" y="705"/>
                  <a:pt x="8" y="707"/>
                  <a:pt x="6" y="709"/>
                </a:cubicBezTo>
                <a:cubicBezTo>
                  <a:pt x="0" y="720"/>
                  <a:pt x="19" y="725"/>
                  <a:pt x="25" y="730"/>
                </a:cubicBezTo>
                <a:cubicBezTo>
                  <a:pt x="151" y="803"/>
                  <a:pt x="240" y="954"/>
                  <a:pt x="281" y="1034"/>
                </a:cubicBezTo>
                <a:cubicBezTo>
                  <a:pt x="333" y="1140"/>
                  <a:pt x="368" y="1252"/>
                  <a:pt x="395" y="1368"/>
                </a:cubicBezTo>
                <a:cubicBezTo>
                  <a:pt x="399" y="1386"/>
                  <a:pt x="405" y="1387"/>
                  <a:pt x="420" y="1382"/>
                </a:cubicBezTo>
                <a:cubicBezTo>
                  <a:pt x="476" y="1365"/>
                  <a:pt x="532" y="1348"/>
                  <a:pt x="589" y="1332"/>
                </a:cubicBezTo>
                <a:cubicBezTo>
                  <a:pt x="602" y="1328"/>
                  <a:pt x="609" y="1320"/>
                  <a:pt x="614" y="1307"/>
                </a:cubicBezTo>
                <a:cubicBezTo>
                  <a:pt x="654" y="1207"/>
                  <a:pt x="697" y="1109"/>
                  <a:pt x="745" y="1012"/>
                </a:cubicBezTo>
                <a:cubicBezTo>
                  <a:pt x="745" y="1012"/>
                  <a:pt x="746" y="1011"/>
                  <a:pt x="746" y="1011"/>
                </a:cubicBezTo>
                <a:cubicBezTo>
                  <a:pt x="764" y="974"/>
                  <a:pt x="782" y="938"/>
                  <a:pt x="801" y="902"/>
                </a:cubicBezTo>
                <a:cubicBezTo>
                  <a:pt x="811" y="884"/>
                  <a:pt x="820" y="867"/>
                  <a:pt x="831" y="849"/>
                </a:cubicBezTo>
                <a:cubicBezTo>
                  <a:pt x="841" y="832"/>
                  <a:pt x="851" y="817"/>
                  <a:pt x="859" y="799"/>
                </a:cubicBezTo>
                <a:cubicBezTo>
                  <a:pt x="861" y="795"/>
                  <a:pt x="864" y="791"/>
                  <a:pt x="866" y="787"/>
                </a:cubicBezTo>
                <a:cubicBezTo>
                  <a:pt x="867" y="785"/>
                  <a:pt x="868" y="783"/>
                  <a:pt x="869" y="780"/>
                </a:cubicBezTo>
                <a:cubicBezTo>
                  <a:pt x="869" y="779"/>
                  <a:pt x="870" y="778"/>
                  <a:pt x="870" y="777"/>
                </a:cubicBezTo>
                <a:cubicBezTo>
                  <a:pt x="871" y="776"/>
                  <a:pt x="871" y="775"/>
                  <a:pt x="872" y="774"/>
                </a:cubicBezTo>
                <a:cubicBezTo>
                  <a:pt x="873" y="773"/>
                  <a:pt x="874" y="772"/>
                  <a:pt x="874" y="770"/>
                </a:cubicBezTo>
                <a:cubicBezTo>
                  <a:pt x="876" y="768"/>
                  <a:pt x="878" y="766"/>
                  <a:pt x="879" y="763"/>
                </a:cubicBezTo>
                <a:cubicBezTo>
                  <a:pt x="881" y="761"/>
                  <a:pt x="883" y="759"/>
                  <a:pt x="884" y="756"/>
                </a:cubicBezTo>
                <a:cubicBezTo>
                  <a:pt x="886" y="754"/>
                  <a:pt x="887" y="751"/>
                  <a:pt x="888" y="749"/>
                </a:cubicBezTo>
                <a:cubicBezTo>
                  <a:pt x="889" y="747"/>
                  <a:pt x="890" y="746"/>
                  <a:pt x="891" y="744"/>
                </a:cubicBezTo>
                <a:cubicBezTo>
                  <a:pt x="898" y="733"/>
                  <a:pt x="905" y="722"/>
                  <a:pt x="912" y="711"/>
                </a:cubicBezTo>
                <a:cubicBezTo>
                  <a:pt x="918" y="700"/>
                  <a:pt x="924" y="689"/>
                  <a:pt x="932" y="679"/>
                </a:cubicBezTo>
                <a:cubicBezTo>
                  <a:pt x="935" y="674"/>
                  <a:pt x="938" y="670"/>
                  <a:pt x="941" y="666"/>
                </a:cubicBezTo>
                <a:cubicBezTo>
                  <a:pt x="975" y="619"/>
                  <a:pt x="975" y="619"/>
                  <a:pt x="975" y="619"/>
                </a:cubicBezTo>
                <a:cubicBezTo>
                  <a:pt x="1005" y="571"/>
                  <a:pt x="1040" y="527"/>
                  <a:pt x="1075" y="484"/>
                </a:cubicBezTo>
                <a:cubicBezTo>
                  <a:pt x="1235" y="285"/>
                  <a:pt x="1423" y="121"/>
                  <a:pt x="1658" y="16"/>
                </a:cubicBezTo>
                <a:cubicBezTo>
                  <a:pt x="1660" y="15"/>
                  <a:pt x="1663" y="14"/>
                  <a:pt x="1665" y="13"/>
                </a:cubicBezTo>
                <a:cubicBezTo>
                  <a:pt x="1668" y="11"/>
                  <a:pt x="1670" y="8"/>
                  <a:pt x="1669" y="4"/>
                </a:cubicBezTo>
                <a:cubicBezTo>
                  <a:pt x="1668" y="0"/>
                  <a:pt x="1664" y="1"/>
                  <a:pt x="1661" y="1"/>
                </a:cubicBezTo>
                <a:cubicBezTo>
                  <a:pt x="1657" y="1"/>
                  <a:pt x="1653" y="2"/>
                  <a:pt x="1649" y="3"/>
                </a:cubicBezTo>
                <a:cubicBezTo>
                  <a:pt x="1376" y="64"/>
                  <a:pt x="1134" y="184"/>
                  <a:pt x="929" y="368"/>
                </a:cubicBezTo>
                <a:cubicBezTo>
                  <a:pt x="928" y="368"/>
                  <a:pt x="928" y="368"/>
                  <a:pt x="928" y="368"/>
                </a:cubicBezTo>
                <a:cubicBezTo>
                  <a:pt x="740" y="521"/>
                  <a:pt x="588" y="776"/>
                  <a:pt x="536" y="870"/>
                </a:cubicBezTo>
                <a:cubicBezTo>
                  <a:pt x="535" y="871"/>
                  <a:pt x="534" y="873"/>
                  <a:pt x="534" y="874"/>
                </a:cubicBezTo>
                <a:cubicBezTo>
                  <a:pt x="523" y="894"/>
                  <a:pt x="517" y="906"/>
                  <a:pt x="517" y="906"/>
                </a:cubicBezTo>
                <a:cubicBezTo>
                  <a:pt x="518" y="903"/>
                  <a:pt x="499" y="880"/>
                  <a:pt x="498" y="877"/>
                </a:cubicBezTo>
                <a:cubicBezTo>
                  <a:pt x="481" y="854"/>
                  <a:pt x="464" y="830"/>
                  <a:pt x="447" y="808"/>
                </a:cubicBezTo>
                <a:cubicBezTo>
                  <a:pt x="436" y="793"/>
                  <a:pt x="424" y="778"/>
                  <a:pt x="412" y="763"/>
                </a:cubicBezTo>
                <a:cubicBezTo>
                  <a:pt x="406" y="756"/>
                  <a:pt x="400" y="748"/>
                  <a:pt x="394" y="741"/>
                </a:cubicBezTo>
                <a:cubicBezTo>
                  <a:pt x="391" y="737"/>
                  <a:pt x="388" y="733"/>
                  <a:pt x="384" y="730"/>
                </a:cubicBezTo>
                <a:cubicBezTo>
                  <a:pt x="364" y="712"/>
                  <a:pt x="342" y="695"/>
                  <a:pt x="318" y="681"/>
                </a:cubicBezTo>
                <a:lnTo>
                  <a:pt x="314" y="679"/>
                </a:lnTo>
                <a:close/>
                <a:moveTo>
                  <a:pt x="924" y="666"/>
                </a:moveTo>
                <a:cubicBezTo>
                  <a:pt x="920" y="665"/>
                  <a:pt x="916" y="665"/>
                  <a:pt x="913" y="665"/>
                </a:cubicBezTo>
                <a:cubicBezTo>
                  <a:pt x="916" y="665"/>
                  <a:pt x="920" y="665"/>
                  <a:pt x="924" y="666"/>
                </a:cubicBezTo>
                <a:cubicBezTo>
                  <a:pt x="928" y="666"/>
                  <a:pt x="932" y="666"/>
                  <a:pt x="935" y="666"/>
                </a:cubicBezTo>
                <a:cubicBezTo>
                  <a:pt x="932" y="666"/>
                  <a:pt x="928" y="666"/>
                  <a:pt x="924" y="6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4D202F74-F0FE-789A-191D-D177688A463C}"/>
              </a:ext>
            </a:extLst>
          </p:cNvPr>
          <p:cNvSpPr>
            <a:spLocks noEditPoints="1"/>
          </p:cNvSpPr>
          <p:nvPr/>
        </p:nvSpPr>
        <p:spPr bwMode="auto">
          <a:xfrm>
            <a:off x="6816080" y="2353451"/>
            <a:ext cx="564987" cy="469655"/>
          </a:xfrm>
          <a:custGeom>
            <a:avLst/>
            <a:gdLst>
              <a:gd name="T0" fmla="*/ 314 w 1670"/>
              <a:gd name="T1" fmla="*/ 679 h 1387"/>
              <a:gd name="T2" fmla="*/ 169 w 1670"/>
              <a:gd name="T3" fmla="*/ 643 h 1387"/>
              <a:gd name="T4" fmla="*/ 108 w 1670"/>
              <a:gd name="T5" fmla="*/ 655 h 1387"/>
              <a:gd name="T6" fmla="*/ 84 w 1670"/>
              <a:gd name="T7" fmla="*/ 664 h 1387"/>
              <a:gd name="T8" fmla="*/ 35 w 1670"/>
              <a:gd name="T9" fmla="*/ 689 h 1387"/>
              <a:gd name="T10" fmla="*/ 24 w 1670"/>
              <a:gd name="T11" fmla="*/ 695 h 1387"/>
              <a:gd name="T12" fmla="*/ 13 w 1670"/>
              <a:gd name="T13" fmla="*/ 703 h 1387"/>
              <a:gd name="T14" fmla="*/ 6 w 1670"/>
              <a:gd name="T15" fmla="*/ 709 h 1387"/>
              <a:gd name="T16" fmla="*/ 25 w 1670"/>
              <a:gd name="T17" fmla="*/ 730 h 1387"/>
              <a:gd name="T18" fmla="*/ 281 w 1670"/>
              <a:gd name="T19" fmla="*/ 1034 h 1387"/>
              <a:gd name="T20" fmla="*/ 395 w 1670"/>
              <a:gd name="T21" fmla="*/ 1368 h 1387"/>
              <a:gd name="T22" fmla="*/ 420 w 1670"/>
              <a:gd name="T23" fmla="*/ 1382 h 1387"/>
              <a:gd name="T24" fmla="*/ 589 w 1670"/>
              <a:gd name="T25" fmla="*/ 1332 h 1387"/>
              <a:gd name="T26" fmla="*/ 614 w 1670"/>
              <a:gd name="T27" fmla="*/ 1307 h 1387"/>
              <a:gd name="T28" fmla="*/ 745 w 1670"/>
              <a:gd name="T29" fmla="*/ 1012 h 1387"/>
              <a:gd name="T30" fmla="*/ 746 w 1670"/>
              <a:gd name="T31" fmla="*/ 1011 h 1387"/>
              <a:gd name="T32" fmla="*/ 801 w 1670"/>
              <a:gd name="T33" fmla="*/ 902 h 1387"/>
              <a:gd name="T34" fmla="*/ 831 w 1670"/>
              <a:gd name="T35" fmla="*/ 849 h 1387"/>
              <a:gd name="T36" fmla="*/ 859 w 1670"/>
              <a:gd name="T37" fmla="*/ 799 h 1387"/>
              <a:gd name="T38" fmla="*/ 866 w 1670"/>
              <a:gd name="T39" fmla="*/ 787 h 1387"/>
              <a:gd name="T40" fmla="*/ 869 w 1670"/>
              <a:gd name="T41" fmla="*/ 780 h 1387"/>
              <a:gd name="T42" fmla="*/ 870 w 1670"/>
              <a:gd name="T43" fmla="*/ 777 h 1387"/>
              <a:gd name="T44" fmla="*/ 872 w 1670"/>
              <a:gd name="T45" fmla="*/ 774 h 1387"/>
              <a:gd name="T46" fmla="*/ 874 w 1670"/>
              <a:gd name="T47" fmla="*/ 770 h 1387"/>
              <a:gd name="T48" fmla="*/ 879 w 1670"/>
              <a:gd name="T49" fmla="*/ 763 h 1387"/>
              <a:gd name="T50" fmla="*/ 884 w 1670"/>
              <a:gd name="T51" fmla="*/ 756 h 1387"/>
              <a:gd name="T52" fmla="*/ 888 w 1670"/>
              <a:gd name="T53" fmla="*/ 749 h 1387"/>
              <a:gd name="T54" fmla="*/ 891 w 1670"/>
              <a:gd name="T55" fmla="*/ 744 h 1387"/>
              <a:gd name="T56" fmla="*/ 912 w 1670"/>
              <a:gd name="T57" fmla="*/ 711 h 1387"/>
              <a:gd name="T58" fmla="*/ 932 w 1670"/>
              <a:gd name="T59" fmla="*/ 679 h 1387"/>
              <a:gd name="T60" fmla="*/ 941 w 1670"/>
              <a:gd name="T61" fmla="*/ 666 h 1387"/>
              <a:gd name="T62" fmla="*/ 975 w 1670"/>
              <a:gd name="T63" fmla="*/ 619 h 1387"/>
              <a:gd name="T64" fmla="*/ 1075 w 1670"/>
              <a:gd name="T65" fmla="*/ 484 h 1387"/>
              <a:gd name="T66" fmla="*/ 1658 w 1670"/>
              <a:gd name="T67" fmla="*/ 16 h 1387"/>
              <a:gd name="T68" fmla="*/ 1665 w 1670"/>
              <a:gd name="T69" fmla="*/ 13 h 1387"/>
              <a:gd name="T70" fmla="*/ 1669 w 1670"/>
              <a:gd name="T71" fmla="*/ 4 h 1387"/>
              <a:gd name="T72" fmla="*/ 1661 w 1670"/>
              <a:gd name="T73" fmla="*/ 1 h 1387"/>
              <a:gd name="T74" fmla="*/ 1649 w 1670"/>
              <a:gd name="T75" fmla="*/ 3 h 1387"/>
              <a:gd name="T76" fmla="*/ 929 w 1670"/>
              <a:gd name="T77" fmla="*/ 368 h 1387"/>
              <a:gd name="T78" fmla="*/ 928 w 1670"/>
              <a:gd name="T79" fmla="*/ 368 h 1387"/>
              <a:gd name="T80" fmla="*/ 536 w 1670"/>
              <a:gd name="T81" fmla="*/ 870 h 1387"/>
              <a:gd name="T82" fmla="*/ 534 w 1670"/>
              <a:gd name="T83" fmla="*/ 874 h 1387"/>
              <a:gd name="T84" fmla="*/ 517 w 1670"/>
              <a:gd name="T85" fmla="*/ 906 h 1387"/>
              <a:gd name="T86" fmla="*/ 498 w 1670"/>
              <a:gd name="T87" fmla="*/ 877 h 1387"/>
              <a:gd name="T88" fmla="*/ 447 w 1670"/>
              <a:gd name="T89" fmla="*/ 808 h 1387"/>
              <a:gd name="T90" fmla="*/ 412 w 1670"/>
              <a:gd name="T91" fmla="*/ 763 h 1387"/>
              <a:gd name="T92" fmla="*/ 394 w 1670"/>
              <a:gd name="T93" fmla="*/ 741 h 1387"/>
              <a:gd name="T94" fmla="*/ 384 w 1670"/>
              <a:gd name="T95" fmla="*/ 730 h 1387"/>
              <a:gd name="T96" fmla="*/ 318 w 1670"/>
              <a:gd name="T97" fmla="*/ 681 h 1387"/>
              <a:gd name="T98" fmla="*/ 314 w 1670"/>
              <a:gd name="T99" fmla="*/ 679 h 1387"/>
              <a:gd name="T100" fmla="*/ 924 w 1670"/>
              <a:gd name="T101" fmla="*/ 666 h 1387"/>
              <a:gd name="T102" fmla="*/ 913 w 1670"/>
              <a:gd name="T103" fmla="*/ 665 h 1387"/>
              <a:gd name="T104" fmla="*/ 924 w 1670"/>
              <a:gd name="T105" fmla="*/ 666 h 1387"/>
              <a:gd name="T106" fmla="*/ 935 w 1670"/>
              <a:gd name="T107" fmla="*/ 666 h 1387"/>
              <a:gd name="T108" fmla="*/ 924 w 1670"/>
              <a:gd name="T109" fmla="*/ 666 h 1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70" h="1387">
                <a:moveTo>
                  <a:pt x="314" y="679"/>
                </a:moveTo>
                <a:cubicBezTo>
                  <a:pt x="269" y="654"/>
                  <a:pt x="220" y="639"/>
                  <a:pt x="169" y="643"/>
                </a:cubicBezTo>
                <a:cubicBezTo>
                  <a:pt x="148" y="644"/>
                  <a:pt x="127" y="649"/>
                  <a:pt x="108" y="655"/>
                </a:cubicBezTo>
                <a:cubicBezTo>
                  <a:pt x="100" y="658"/>
                  <a:pt x="92" y="661"/>
                  <a:pt x="84" y="664"/>
                </a:cubicBezTo>
                <a:cubicBezTo>
                  <a:pt x="67" y="672"/>
                  <a:pt x="52" y="680"/>
                  <a:pt x="35" y="689"/>
                </a:cubicBezTo>
                <a:cubicBezTo>
                  <a:pt x="32" y="692"/>
                  <a:pt x="28" y="693"/>
                  <a:pt x="24" y="695"/>
                </a:cubicBezTo>
                <a:cubicBezTo>
                  <a:pt x="20" y="698"/>
                  <a:pt x="16" y="700"/>
                  <a:pt x="13" y="703"/>
                </a:cubicBezTo>
                <a:cubicBezTo>
                  <a:pt x="10" y="705"/>
                  <a:pt x="8" y="707"/>
                  <a:pt x="6" y="709"/>
                </a:cubicBezTo>
                <a:cubicBezTo>
                  <a:pt x="0" y="720"/>
                  <a:pt x="19" y="725"/>
                  <a:pt x="25" y="730"/>
                </a:cubicBezTo>
                <a:cubicBezTo>
                  <a:pt x="151" y="803"/>
                  <a:pt x="240" y="954"/>
                  <a:pt x="281" y="1034"/>
                </a:cubicBezTo>
                <a:cubicBezTo>
                  <a:pt x="333" y="1140"/>
                  <a:pt x="368" y="1252"/>
                  <a:pt x="395" y="1368"/>
                </a:cubicBezTo>
                <a:cubicBezTo>
                  <a:pt x="399" y="1386"/>
                  <a:pt x="405" y="1387"/>
                  <a:pt x="420" y="1382"/>
                </a:cubicBezTo>
                <a:cubicBezTo>
                  <a:pt x="476" y="1365"/>
                  <a:pt x="532" y="1348"/>
                  <a:pt x="589" y="1332"/>
                </a:cubicBezTo>
                <a:cubicBezTo>
                  <a:pt x="602" y="1328"/>
                  <a:pt x="609" y="1320"/>
                  <a:pt x="614" y="1307"/>
                </a:cubicBezTo>
                <a:cubicBezTo>
                  <a:pt x="654" y="1207"/>
                  <a:pt x="697" y="1109"/>
                  <a:pt x="745" y="1012"/>
                </a:cubicBezTo>
                <a:cubicBezTo>
                  <a:pt x="745" y="1012"/>
                  <a:pt x="746" y="1011"/>
                  <a:pt x="746" y="1011"/>
                </a:cubicBezTo>
                <a:cubicBezTo>
                  <a:pt x="764" y="974"/>
                  <a:pt x="782" y="938"/>
                  <a:pt x="801" y="902"/>
                </a:cubicBezTo>
                <a:cubicBezTo>
                  <a:pt x="811" y="884"/>
                  <a:pt x="820" y="867"/>
                  <a:pt x="831" y="849"/>
                </a:cubicBezTo>
                <a:cubicBezTo>
                  <a:pt x="841" y="832"/>
                  <a:pt x="851" y="817"/>
                  <a:pt x="859" y="799"/>
                </a:cubicBezTo>
                <a:cubicBezTo>
                  <a:pt x="861" y="795"/>
                  <a:pt x="864" y="791"/>
                  <a:pt x="866" y="787"/>
                </a:cubicBezTo>
                <a:cubicBezTo>
                  <a:pt x="867" y="785"/>
                  <a:pt x="868" y="783"/>
                  <a:pt x="869" y="780"/>
                </a:cubicBezTo>
                <a:cubicBezTo>
                  <a:pt x="869" y="779"/>
                  <a:pt x="870" y="778"/>
                  <a:pt x="870" y="777"/>
                </a:cubicBezTo>
                <a:cubicBezTo>
                  <a:pt x="871" y="776"/>
                  <a:pt x="871" y="775"/>
                  <a:pt x="872" y="774"/>
                </a:cubicBezTo>
                <a:cubicBezTo>
                  <a:pt x="873" y="773"/>
                  <a:pt x="874" y="772"/>
                  <a:pt x="874" y="770"/>
                </a:cubicBezTo>
                <a:cubicBezTo>
                  <a:pt x="876" y="768"/>
                  <a:pt x="878" y="766"/>
                  <a:pt x="879" y="763"/>
                </a:cubicBezTo>
                <a:cubicBezTo>
                  <a:pt x="881" y="761"/>
                  <a:pt x="883" y="759"/>
                  <a:pt x="884" y="756"/>
                </a:cubicBezTo>
                <a:cubicBezTo>
                  <a:pt x="886" y="754"/>
                  <a:pt x="887" y="751"/>
                  <a:pt x="888" y="749"/>
                </a:cubicBezTo>
                <a:cubicBezTo>
                  <a:pt x="889" y="747"/>
                  <a:pt x="890" y="746"/>
                  <a:pt x="891" y="744"/>
                </a:cubicBezTo>
                <a:cubicBezTo>
                  <a:pt x="898" y="733"/>
                  <a:pt x="905" y="722"/>
                  <a:pt x="912" y="711"/>
                </a:cubicBezTo>
                <a:cubicBezTo>
                  <a:pt x="918" y="700"/>
                  <a:pt x="924" y="689"/>
                  <a:pt x="932" y="679"/>
                </a:cubicBezTo>
                <a:cubicBezTo>
                  <a:pt x="935" y="674"/>
                  <a:pt x="938" y="670"/>
                  <a:pt x="941" y="666"/>
                </a:cubicBezTo>
                <a:cubicBezTo>
                  <a:pt x="975" y="619"/>
                  <a:pt x="975" y="619"/>
                  <a:pt x="975" y="619"/>
                </a:cubicBezTo>
                <a:cubicBezTo>
                  <a:pt x="1005" y="571"/>
                  <a:pt x="1040" y="527"/>
                  <a:pt x="1075" y="484"/>
                </a:cubicBezTo>
                <a:cubicBezTo>
                  <a:pt x="1235" y="285"/>
                  <a:pt x="1423" y="121"/>
                  <a:pt x="1658" y="16"/>
                </a:cubicBezTo>
                <a:cubicBezTo>
                  <a:pt x="1660" y="15"/>
                  <a:pt x="1663" y="14"/>
                  <a:pt x="1665" y="13"/>
                </a:cubicBezTo>
                <a:cubicBezTo>
                  <a:pt x="1668" y="11"/>
                  <a:pt x="1670" y="8"/>
                  <a:pt x="1669" y="4"/>
                </a:cubicBezTo>
                <a:cubicBezTo>
                  <a:pt x="1668" y="0"/>
                  <a:pt x="1664" y="1"/>
                  <a:pt x="1661" y="1"/>
                </a:cubicBezTo>
                <a:cubicBezTo>
                  <a:pt x="1657" y="1"/>
                  <a:pt x="1653" y="2"/>
                  <a:pt x="1649" y="3"/>
                </a:cubicBezTo>
                <a:cubicBezTo>
                  <a:pt x="1376" y="64"/>
                  <a:pt x="1134" y="184"/>
                  <a:pt x="929" y="368"/>
                </a:cubicBezTo>
                <a:cubicBezTo>
                  <a:pt x="928" y="368"/>
                  <a:pt x="928" y="368"/>
                  <a:pt x="928" y="368"/>
                </a:cubicBezTo>
                <a:cubicBezTo>
                  <a:pt x="740" y="521"/>
                  <a:pt x="588" y="776"/>
                  <a:pt x="536" y="870"/>
                </a:cubicBezTo>
                <a:cubicBezTo>
                  <a:pt x="535" y="871"/>
                  <a:pt x="534" y="873"/>
                  <a:pt x="534" y="874"/>
                </a:cubicBezTo>
                <a:cubicBezTo>
                  <a:pt x="523" y="894"/>
                  <a:pt x="517" y="906"/>
                  <a:pt x="517" y="906"/>
                </a:cubicBezTo>
                <a:cubicBezTo>
                  <a:pt x="518" y="903"/>
                  <a:pt x="499" y="880"/>
                  <a:pt x="498" y="877"/>
                </a:cubicBezTo>
                <a:cubicBezTo>
                  <a:pt x="481" y="854"/>
                  <a:pt x="464" y="830"/>
                  <a:pt x="447" y="808"/>
                </a:cubicBezTo>
                <a:cubicBezTo>
                  <a:pt x="436" y="793"/>
                  <a:pt x="424" y="778"/>
                  <a:pt x="412" y="763"/>
                </a:cubicBezTo>
                <a:cubicBezTo>
                  <a:pt x="406" y="756"/>
                  <a:pt x="400" y="748"/>
                  <a:pt x="394" y="741"/>
                </a:cubicBezTo>
                <a:cubicBezTo>
                  <a:pt x="391" y="737"/>
                  <a:pt x="388" y="733"/>
                  <a:pt x="384" y="730"/>
                </a:cubicBezTo>
                <a:cubicBezTo>
                  <a:pt x="364" y="712"/>
                  <a:pt x="342" y="695"/>
                  <a:pt x="318" y="681"/>
                </a:cubicBezTo>
                <a:lnTo>
                  <a:pt x="314" y="679"/>
                </a:lnTo>
                <a:close/>
                <a:moveTo>
                  <a:pt x="924" y="666"/>
                </a:moveTo>
                <a:cubicBezTo>
                  <a:pt x="920" y="665"/>
                  <a:pt x="916" y="665"/>
                  <a:pt x="913" y="665"/>
                </a:cubicBezTo>
                <a:cubicBezTo>
                  <a:pt x="916" y="665"/>
                  <a:pt x="920" y="665"/>
                  <a:pt x="924" y="666"/>
                </a:cubicBezTo>
                <a:cubicBezTo>
                  <a:pt x="928" y="666"/>
                  <a:pt x="932" y="666"/>
                  <a:pt x="935" y="666"/>
                </a:cubicBezTo>
                <a:cubicBezTo>
                  <a:pt x="932" y="666"/>
                  <a:pt x="928" y="666"/>
                  <a:pt x="924" y="6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94C92B8-BDA3-8C0E-F17B-582121A0F004}"/>
              </a:ext>
            </a:extLst>
          </p:cNvPr>
          <p:cNvSpPr>
            <a:spLocks noEditPoints="1"/>
          </p:cNvSpPr>
          <p:nvPr/>
        </p:nvSpPr>
        <p:spPr bwMode="auto">
          <a:xfrm>
            <a:off x="10808728" y="2353451"/>
            <a:ext cx="564987" cy="469655"/>
          </a:xfrm>
          <a:custGeom>
            <a:avLst/>
            <a:gdLst>
              <a:gd name="T0" fmla="*/ 314 w 1670"/>
              <a:gd name="T1" fmla="*/ 679 h 1387"/>
              <a:gd name="T2" fmla="*/ 169 w 1670"/>
              <a:gd name="T3" fmla="*/ 643 h 1387"/>
              <a:gd name="T4" fmla="*/ 108 w 1670"/>
              <a:gd name="T5" fmla="*/ 655 h 1387"/>
              <a:gd name="T6" fmla="*/ 84 w 1670"/>
              <a:gd name="T7" fmla="*/ 664 h 1387"/>
              <a:gd name="T8" fmla="*/ 35 w 1670"/>
              <a:gd name="T9" fmla="*/ 689 h 1387"/>
              <a:gd name="T10" fmla="*/ 24 w 1670"/>
              <a:gd name="T11" fmla="*/ 695 h 1387"/>
              <a:gd name="T12" fmla="*/ 13 w 1670"/>
              <a:gd name="T13" fmla="*/ 703 h 1387"/>
              <a:gd name="T14" fmla="*/ 6 w 1670"/>
              <a:gd name="T15" fmla="*/ 709 h 1387"/>
              <a:gd name="T16" fmla="*/ 25 w 1670"/>
              <a:gd name="T17" fmla="*/ 730 h 1387"/>
              <a:gd name="T18" fmla="*/ 281 w 1670"/>
              <a:gd name="T19" fmla="*/ 1034 h 1387"/>
              <a:gd name="T20" fmla="*/ 395 w 1670"/>
              <a:gd name="T21" fmla="*/ 1368 h 1387"/>
              <a:gd name="T22" fmla="*/ 420 w 1670"/>
              <a:gd name="T23" fmla="*/ 1382 h 1387"/>
              <a:gd name="T24" fmla="*/ 589 w 1670"/>
              <a:gd name="T25" fmla="*/ 1332 h 1387"/>
              <a:gd name="T26" fmla="*/ 614 w 1670"/>
              <a:gd name="T27" fmla="*/ 1307 h 1387"/>
              <a:gd name="T28" fmla="*/ 745 w 1670"/>
              <a:gd name="T29" fmla="*/ 1012 h 1387"/>
              <a:gd name="T30" fmla="*/ 746 w 1670"/>
              <a:gd name="T31" fmla="*/ 1011 h 1387"/>
              <a:gd name="T32" fmla="*/ 801 w 1670"/>
              <a:gd name="T33" fmla="*/ 902 h 1387"/>
              <a:gd name="T34" fmla="*/ 831 w 1670"/>
              <a:gd name="T35" fmla="*/ 849 h 1387"/>
              <a:gd name="T36" fmla="*/ 859 w 1670"/>
              <a:gd name="T37" fmla="*/ 799 h 1387"/>
              <a:gd name="T38" fmla="*/ 866 w 1670"/>
              <a:gd name="T39" fmla="*/ 787 h 1387"/>
              <a:gd name="T40" fmla="*/ 869 w 1670"/>
              <a:gd name="T41" fmla="*/ 780 h 1387"/>
              <a:gd name="T42" fmla="*/ 870 w 1670"/>
              <a:gd name="T43" fmla="*/ 777 h 1387"/>
              <a:gd name="T44" fmla="*/ 872 w 1670"/>
              <a:gd name="T45" fmla="*/ 774 h 1387"/>
              <a:gd name="T46" fmla="*/ 874 w 1670"/>
              <a:gd name="T47" fmla="*/ 770 h 1387"/>
              <a:gd name="T48" fmla="*/ 879 w 1670"/>
              <a:gd name="T49" fmla="*/ 763 h 1387"/>
              <a:gd name="T50" fmla="*/ 884 w 1670"/>
              <a:gd name="T51" fmla="*/ 756 h 1387"/>
              <a:gd name="T52" fmla="*/ 888 w 1670"/>
              <a:gd name="T53" fmla="*/ 749 h 1387"/>
              <a:gd name="T54" fmla="*/ 891 w 1670"/>
              <a:gd name="T55" fmla="*/ 744 h 1387"/>
              <a:gd name="T56" fmla="*/ 912 w 1670"/>
              <a:gd name="T57" fmla="*/ 711 h 1387"/>
              <a:gd name="T58" fmla="*/ 932 w 1670"/>
              <a:gd name="T59" fmla="*/ 679 h 1387"/>
              <a:gd name="T60" fmla="*/ 941 w 1670"/>
              <a:gd name="T61" fmla="*/ 666 h 1387"/>
              <a:gd name="T62" fmla="*/ 975 w 1670"/>
              <a:gd name="T63" fmla="*/ 619 h 1387"/>
              <a:gd name="T64" fmla="*/ 1075 w 1670"/>
              <a:gd name="T65" fmla="*/ 484 h 1387"/>
              <a:gd name="T66" fmla="*/ 1658 w 1670"/>
              <a:gd name="T67" fmla="*/ 16 h 1387"/>
              <a:gd name="T68" fmla="*/ 1665 w 1670"/>
              <a:gd name="T69" fmla="*/ 13 h 1387"/>
              <a:gd name="T70" fmla="*/ 1669 w 1670"/>
              <a:gd name="T71" fmla="*/ 4 h 1387"/>
              <a:gd name="T72" fmla="*/ 1661 w 1670"/>
              <a:gd name="T73" fmla="*/ 1 h 1387"/>
              <a:gd name="T74" fmla="*/ 1649 w 1670"/>
              <a:gd name="T75" fmla="*/ 3 h 1387"/>
              <a:gd name="T76" fmla="*/ 929 w 1670"/>
              <a:gd name="T77" fmla="*/ 368 h 1387"/>
              <a:gd name="T78" fmla="*/ 928 w 1670"/>
              <a:gd name="T79" fmla="*/ 368 h 1387"/>
              <a:gd name="T80" fmla="*/ 536 w 1670"/>
              <a:gd name="T81" fmla="*/ 870 h 1387"/>
              <a:gd name="T82" fmla="*/ 534 w 1670"/>
              <a:gd name="T83" fmla="*/ 874 h 1387"/>
              <a:gd name="T84" fmla="*/ 517 w 1670"/>
              <a:gd name="T85" fmla="*/ 906 h 1387"/>
              <a:gd name="T86" fmla="*/ 498 w 1670"/>
              <a:gd name="T87" fmla="*/ 877 h 1387"/>
              <a:gd name="T88" fmla="*/ 447 w 1670"/>
              <a:gd name="T89" fmla="*/ 808 h 1387"/>
              <a:gd name="T90" fmla="*/ 412 w 1670"/>
              <a:gd name="T91" fmla="*/ 763 h 1387"/>
              <a:gd name="T92" fmla="*/ 394 w 1670"/>
              <a:gd name="T93" fmla="*/ 741 h 1387"/>
              <a:gd name="T94" fmla="*/ 384 w 1670"/>
              <a:gd name="T95" fmla="*/ 730 h 1387"/>
              <a:gd name="T96" fmla="*/ 318 w 1670"/>
              <a:gd name="T97" fmla="*/ 681 h 1387"/>
              <a:gd name="T98" fmla="*/ 314 w 1670"/>
              <a:gd name="T99" fmla="*/ 679 h 1387"/>
              <a:gd name="T100" fmla="*/ 924 w 1670"/>
              <a:gd name="T101" fmla="*/ 666 h 1387"/>
              <a:gd name="T102" fmla="*/ 913 w 1670"/>
              <a:gd name="T103" fmla="*/ 665 h 1387"/>
              <a:gd name="T104" fmla="*/ 924 w 1670"/>
              <a:gd name="T105" fmla="*/ 666 h 1387"/>
              <a:gd name="T106" fmla="*/ 935 w 1670"/>
              <a:gd name="T107" fmla="*/ 666 h 1387"/>
              <a:gd name="T108" fmla="*/ 924 w 1670"/>
              <a:gd name="T109" fmla="*/ 666 h 1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70" h="1387">
                <a:moveTo>
                  <a:pt x="314" y="679"/>
                </a:moveTo>
                <a:cubicBezTo>
                  <a:pt x="269" y="654"/>
                  <a:pt x="220" y="639"/>
                  <a:pt x="169" y="643"/>
                </a:cubicBezTo>
                <a:cubicBezTo>
                  <a:pt x="148" y="644"/>
                  <a:pt x="127" y="649"/>
                  <a:pt x="108" y="655"/>
                </a:cubicBezTo>
                <a:cubicBezTo>
                  <a:pt x="100" y="658"/>
                  <a:pt x="92" y="661"/>
                  <a:pt x="84" y="664"/>
                </a:cubicBezTo>
                <a:cubicBezTo>
                  <a:pt x="67" y="672"/>
                  <a:pt x="52" y="680"/>
                  <a:pt x="35" y="689"/>
                </a:cubicBezTo>
                <a:cubicBezTo>
                  <a:pt x="32" y="692"/>
                  <a:pt x="28" y="693"/>
                  <a:pt x="24" y="695"/>
                </a:cubicBezTo>
                <a:cubicBezTo>
                  <a:pt x="20" y="698"/>
                  <a:pt x="16" y="700"/>
                  <a:pt x="13" y="703"/>
                </a:cubicBezTo>
                <a:cubicBezTo>
                  <a:pt x="10" y="705"/>
                  <a:pt x="8" y="707"/>
                  <a:pt x="6" y="709"/>
                </a:cubicBezTo>
                <a:cubicBezTo>
                  <a:pt x="0" y="720"/>
                  <a:pt x="19" y="725"/>
                  <a:pt x="25" y="730"/>
                </a:cubicBezTo>
                <a:cubicBezTo>
                  <a:pt x="151" y="803"/>
                  <a:pt x="240" y="954"/>
                  <a:pt x="281" y="1034"/>
                </a:cubicBezTo>
                <a:cubicBezTo>
                  <a:pt x="333" y="1140"/>
                  <a:pt x="368" y="1252"/>
                  <a:pt x="395" y="1368"/>
                </a:cubicBezTo>
                <a:cubicBezTo>
                  <a:pt x="399" y="1386"/>
                  <a:pt x="405" y="1387"/>
                  <a:pt x="420" y="1382"/>
                </a:cubicBezTo>
                <a:cubicBezTo>
                  <a:pt x="476" y="1365"/>
                  <a:pt x="532" y="1348"/>
                  <a:pt x="589" y="1332"/>
                </a:cubicBezTo>
                <a:cubicBezTo>
                  <a:pt x="602" y="1328"/>
                  <a:pt x="609" y="1320"/>
                  <a:pt x="614" y="1307"/>
                </a:cubicBezTo>
                <a:cubicBezTo>
                  <a:pt x="654" y="1207"/>
                  <a:pt x="697" y="1109"/>
                  <a:pt x="745" y="1012"/>
                </a:cubicBezTo>
                <a:cubicBezTo>
                  <a:pt x="745" y="1012"/>
                  <a:pt x="746" y="1011"/>
                  <a:pt x="746" y="1011"/>
                </a:cubicBezTo>
                <a:cubicBezTo>
                  <a:pt x="764" y="974"/>
                  <a:pt x="782" y="938"/>
                  <a:pt x="801" y="902"/>
                </a:cubicBezTo>
                <a:cubicBezTo>
                  <a:pt x="811" y="884"/>
                  <a:pt x="820" y="867"/>
                  <a:pt x="831" y="849"/>
                </a:cubicBezTo>
                <a:cubicBezTo>
                  <a:pt x="841" y="832"/>
                  <a:pt x="851" y="817"/>
                  <a:pt x="859" y="799"/>
                </a:cubicBezTo>
                <a:cubicBezTo>
                  <a:pt x="861" y="795"/>
                  <a:pt x="864" y="791"/>
                  <a:pt x="866" y="787"/>
                </a:cubicBezTo>
                <a:cubicBezTo>
                  <a:pt x="867" y="785"/>
                  <a:pt x="868" y="783"/>
                  <a:pt x="869" y="780"/>
                </a:cubicBezTo>
                <a:cubicBezTo>
                  <a:pt x="869" y="779"/>
                  <a:pt x="870" y="778"/>
                  <a:pt x="870" y="777"/>
                </a:cubicBezTo>
                <a:cubicBezTo>
                  <a:pt x="871" y="776"/>
                  <a:pt x="871" y="775"/>
                  <a:pt x="872" y="774"/>
                </a:cubicBezTo>
                <a:cubicBezTo>
                  <a:pt x="873" y="773"/>
                  <a:pt x="874" y="772"/>
                  <a:pt x="874" y="770"/>
                </a:cubicBezTo>
                <a:cubicBezTo>
                  <a:pt x="876" y="768"/>
                  <a:pt x="878" y="766"/>
                  <a:pt x="879" y="763"/>
                </a:cubicBezTo>
                <a:cubicBezTo>
                  <a:pt x="881" y="761"/>
                  <a:pt x="883" y="759"/>
                  <a:pt x="884" y="756"/>
                </a:cubicBezTo>
                <a:cubicBezTo>
                  <a:pt x="886" y="754"/>
                  <a:pt x="887" y="751"/>
                  <a:pt x="888" y="749"/>
                </a:cubicBezTo>
                <a:cubicBezTo>
                  <a:pt x="889" y="747"/>
                  <a:pt x="890" y="746"/>
                  <a:pt x="891" y="744"/>
                </a:cubicBezTo>
                <a:cubicBezTo>
                  <a:pt x="898" y="733"/>
                  <a:pt x="905" y="722"/>
                  <a:pt x="912" y="711"/>
                </a:cubicBezTo>
                <a:cubicBezTo>
                  <a:pt x="918" y="700"/>
                  <a:pt x="924" y="689"/>
                  <a:pt x="932" y="679"/>
                </a:cubicBezTo>
                <a:cubicBezTo>
                  <a:pt x="935" y="674"/>
                  <a:pt x="938" y="670"/>
                  <a:pt x="941" y="666"/>
                </a:cubicBezTo>
                <a:cubicBezTo>
                  <a:pt x="975" y="619"/>
                  <a:pt x="975" y="619"/>
                  <a:pt x="975" y="619"/>
                </a:cubicBezTo>
                <a:cubicBezTo>
                  <a:pt x="1005" y="571"/>
                  <a:pt x="1040" y="527"/>
                  <a:pt x="1075" y="484"/>
                </a:cubicBezTo>
                <a:cubicBezTo>
                  <a:pt x="1235" y="285"/>
                  <a:pt x="1423" y="121"/>
                  <a:pt x="1658" y="16"/>
                </a:cubicBezTo>
                <a:cubicBezTo>
                  <a:pt x="1660" y="15"/>
                  <a:pt x="1663" y="14"/>
                  <a:pt x="1665" y="13"/>
                </a:cubicBezTo>
                <a:cubicBezTo>
                  <a:pt x="1668" y="11"/>
                  <a:pt x="1670" y="8"/>
                  <a:pt x="1669" y="4"/>
                </a:cubicBezTo>
                <a:cubicBezTo>
                  <a:pt x="1668" y="0"/>
                  <a:pt x="1664" y="1"/>
                  <a:pt x="1661" y="1"/>
                </a:cubicBezTo>
                <a:cubicBezTo>
                  <a:pt x="1657" y="1"/>
                  <a:pt x="1653" y="2"/>
                  <a:pt x="1649" y="3"/>
                </a:cubicBezTo>
                <a:cubicBezTo>
                  <a:pt x="1376" y="64"/>
                  <a:pt x="1134" y="184"/>
                  <a:pt x="929" y="368"/>
                </a:cubicBezTo>
                <a:cubicBezTo>
                  <a:pt x="928" y="368"/>
                  <a:pt x="928" y="368"/>
                  <a:pt x="928" y="368"/>
                </a:cubicBezTo>
                <a:cubicBezTo>
                  <a:pt x="740" y="521"/>
                  <a:pt x="588" y="776"/>
                  <a:pt x="536" y="870"/>
                </a:cubicBezTo>
                <a:cubicBezTo>
                  <a:pt x="535" y="871"/>
                  <a:pt x="534" y="873"/>
                  <a:pt x="534" y="874"/>
                </a:cubicBezTo>
                <a:cubicBezTo>
                  <a:pt x="523" y="894"/>
                  <a:pt x="517" y="906"/>
                  <a:pt x="517" y="906"/>
                </a:cubicBezTo>
                <a:cubicBezTo>
                  <a:pt x="518" y="903"/>
                  <a:pt x="499" y="880"/>
                  <a:pt x="498" y="877"/>
                </a:cubicBezTo>
                <a:cubicBezTo>
                  <a:pt x="481" y="854"/>
                  <a:pt x="464" y="830"/>
                  <a:pt x="447" y="808"/>
                </a:cubicBezTo>
                <a:cubicBezTo>
                  <a:pt x="436" y="793"/>
                  <a:pt x="424" y="778"/>
                  <a:pt x="412" y="763"/>
                </a:cubicBezTo>
                <a:cubicBezTo>
                  <a:pt x="406" y="756"/>
                  <a:pt x="400" y="748"/>
                  <a:pt x="394" y="741"/>
                </a:cubicBezTo>
                <a:cubicBezTo>
                  <a:pt x="391" y="737"/>
                  <a:pt x="388" y="733"/>
                  <a:pt x="384" y="730"/>
                </a:cubicBezTo>
                <a:cubicBezTo>
                  <a:pt x="364" y="712"/>
                  <a:pt x="342" y="695"/>
                  <a:pt x="318" y="681"/>
                </a:cubicBezTo>
                <a:lnTo>
                  <a:pt x="314" y="679"/>
                </a:lnTo>
                <a:close/>
                <a:moveTo>
                  <a:pt x="924" y="666"/>
                </a:moveTo>
                <a:cubicBezTo>
                  <a:pt x="920" y="665"/>
                  <a:pt x="916" y="665"/>
                  <a:pt x="913" y="665"/>
                </a:cubicBezTo>
                <a:cubicBezTo>
                  <a:pt x="916" y="665"/>
                  <a:pt x="920" y="665"/>
                  <a:pt x="924" y="666"/>
                </a:cubicBezTo>
                <a:cubicBezTo>
                  <a:pt x="928" y="666"/>
                  <a:pt x="932" y="666"/>
                  <a:pt x="935" y="666"/>
                </a:cubicBezTo>
                <a:cubicBezTo>
                  <a:pt x="932" y="666"/>
                  <a:pt x="928" y="666"/>
                  <a:pt x="924" y="6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15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FA6FAD0-5B76-4863-AF47-023F35F4A061}"/>
              </a:ext>
            </a:extLst>
          </p:cNvPr>
          <p:cNvSpPr txBox="1">
            <a:spLocks/>
          </p:cNvSpPr>
          <p:nvPr/>
        </p:nvSpPr>
        <p:spPr>
          <a:xfrm>
            <a:off x="-600744" y="2852936"/>
            <a:ext cx="4248472" cy="20588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 algn="r">
              <a:lnSpc>
                <a:spcPts val="3200"/>
              </a:lnSpc>
            </a:pPr>
            <a:r>
              <a:rPr lang="en-US" sz="3000" b="0" spc="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</a:t>
            </a:r>
          </a:p>
          <a:p>
            <a:pPr algn="r">
              <a:lnSpc>
                <a:spcPts val="3200"/>
              </a:lnSpc>
            </a:pPr>
            <a:r>
              <a:rPr lang="en-US" sz="3000" b="0" spc="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ANSWER</a:t>
            </a:r>
          </a:p>
          <a:p>
            <a:pPr algn="r">
              <a:lnSpc>
                <a:spcPts val="3200"/>
              </a:lnSpc>
            </a:pPr>
            <a:r>
              <a:rPr lang="en-US" sz="3000" b="0" spc="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SESSION</a:t>
            </a:r>
          </a:p>
        </p:txBody>
      </p:sp>
      <p:sp>
        <p:nvSpPr>
          <p:cNvPr id="4" name="Action Button: Help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109A860-4ADF-CA1F-8C3E-221C200A8E10}"/>
              </a:ext>
            </a:extLst>
          </p:cNvPr>
          <p:cNvSpPr/>
          <p:nvPr/>
        </p:nvSpPr>
        <p:spPr>
          <a:xfrm>
            <a:off x="4216066" y="1196752"/>
            <a:ext cx="7360268" cy="4824536"/>
          </a:xfrm>
          <a:prstGeom prst="actionButtonHel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7178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F125C7-B239-42EA-995C-BE8A25F50528}"/>
              </a:ext>
            </a:extLst>
          </p:cNvPr>
          <p:cNvSpPr/>
          <p:nvPr/>
        </p:nvSpPr>
        <p:spPr>
          <a:xfrm>
            <a:off x="6096000" y="0"/>
            <a:ext cx="6095996" cy="685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89021924-723B-4944-8563-E6879DDB336A}"/>
              </a:ext>
            </a:extLst>
          </p:cNvPr>
          <p:cNvSpPr txBox="1">
            <a:spLocks/>
          </p:cNvSpPr>
          <p:nvPr/>
        </p:nvSpPr>
        <p:spPr>
          <a:xfrm>
            <a:off x="263352" y="2204864"/>
            <a:ext cx="5339027" cy="156422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r">
              <a:lnSpc>
                <a:spcPts val="5200"/>
              </a:lnSpc>
            </a:pPr>
            <a:r>
              <a:rPr lang="en-GB" sz="4600" spc="-300" dirty="0">
                <a:solidFill>
                  <a:schemeClr val="accent1"/>
                </a:solidFill>
                <a:latin typeface="Montserrat Black" panose="00000A00000000000000" pitchFamily="50" charset="0"/>
              </a:rPr>
              <a:t>APPORTIONMENT</a:t>
            </a:r>
          </a:p>
          <a:p>
            <a:pPr algn="r">
              <a:lnSpc>
                <a:spcPts val="5200"/>
              </a:lnSpc>
            </a:pPr>
            <a:r>
              <a:rPr lang="en-GB" sz="4600" spc="-300" dirty="0">
                <a:solidFill>
                  <a:schemeClr val="accent1"/>
                </a:solidFill>
                <a:latin typeface="Montserrat Black" panose="00000A00000000000000" pitchFamily="50" charset="0"/>
              </a:rPr>
              <a:t>COLLECTIONS:</a:t>
            </a:r>
          </a:p>
          <a:p>
            <a:pPr algn="r">
              <a:lnSpc>
                <a:spcPts val="5200"/>
              </a:lnSpc>
            </a:pPr>
            <a:r>
              <a:rPr lang="en-GB" sz="4600" spc="-300" dirty="0">
                <a:solidFill>
                  <a:schemeClr val="tx2"/>
                </a:solidFill>
                <a:latin typeface="Montserrat Black" panose="00000A00000000000000" pitchFamily="50" charset="0"/>
              </a:rPr>
              <a:t>SEPTEMBER 2024</a:t>
            </a:r>
          </a:p>
          <a:p>
            <a:pPr algn="r">
              <a:lnSpc>
                <a:spcPts val="5200"/>
              </a:lnSpc>
            </a:pPr>
            <a:r>
              <a:rPr lang="en-GB" sz="4600" spc="-300" dirty="0">
                <a:solidFill>
                  <a:schemeClr val="tx2"/>
                </a:solidFill>
                <a:latin typeface="Montserrat Black" panose="00000A00000000000000" pitchFamily="50" charset="0"/>
              </a:rPr>
              <a:t>UPDATE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E72B26B-BDC0-40AA-82F5-473704854B49}"/>
              </a:ext>
            </a:extLst>
          </p:cNvPr>
          <p:cNvCxnSpPr>
            <a:cxnSpLocks/>
          </p:cNvCxnSpPr>
          <p:nvPr/>
        </p:nvCxnSpPr>
        <p:spPr>
          <a:xfrm>
            <a:off x="6096000" y="2512848"/>
            <a:ext cx="0" cy="1832305"/>
          </a:xfrm>
          <a:prstGeom prst="line">
            <a:avLst/>
          </a:prstGeom>
          <a:ln w="152400" cap="flat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4527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A92B28-76A3-4B98-87A1-E0D49825C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044" y="411933"/>
            <a:ext cx="489165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500" kern="12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ECA992-A3F4-43F5-9894-C8C908A8F4D0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626A79-BC55-4CE5-9961-6A4D0D892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3" y="359617"/>
            <a:ext cx="10515600" cy="605483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2024 Jurisdictional Apportionments Through August</a:t>
            </a:r>
            <a:endParaRPr lang="en-US" sz="3200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6" name="Rectangle: Rounded Corners 2">
            <a:extLst>
              <a:ext uri="{FF2B5EF4-FFF2-40B4-BE49-F238E27FC236}">
                <a16:creationId xmlns:a16="http://schemas.microsoft.com/office/drawing/2014/main" id="{548D42A7-557E-6B3F-0A84-3AD7C6EE8A3F}"/>
              </a:ext>
            </a:extLst>
          </p:cNvPr>
          <p:cNvSpPr/>
          <p:nvPr/>
        </p:nvSpPr>
        <p:spPr>
          <a:xfrm>
            <a:off x="523193" y="3645024"/>
            <a:ext cx="3587205" cy="2419529"/>
          </a:xfrm>
          <a:prstGeom prst="roundRect">
            <a:avLst>
              <a:gd name="adj" fmla="val 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70">
            <a:extLst>
              <a:ext uri="{FF2B5EF4-FFF2-40B4-BE49-F238E27FC236}">
                <a16:creationId xmlns:a16="http://schemas.microsoft.com/office/drawing/2014/main" id="{A6DC01CC-5891-F7A0-EF17-04075E721C67}"/>
              </a:ext>
            </a:extLst>
          </p:cNvPr>
          <p:cNvSpPr/>
          <p:nvPr/>
        </p:nvSpPr>
        <p:spPr>
          <a:xfrm>
            <a:off x="4300767" y="3645024"/>
            <a:ext cx="3587205" cy="2419529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1">
            <a:extLst>
              <a:ext uri="{FF2B5EF4-FFF2-40B4-BE49-F238E27FC236}">
                <a16:creationId xmlns:a16="http://schemas.microsoft.com/office/drawing/2014/main" id="{ADA2EA15-0D73-B8DF-F6D4-DB99CA8DA258}"/>
              </a:ext>
            </a:extLst>
          </p:cNvPr>
          <p:cNvSpPr/>
          <p:nvPr/>
        </p:nvSpPr>
        <p:spPr>
          <a:xfrm>
            <a:off x="8078340" y="3645024"/>
            <a:ext cx="3587205" cy="2419529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3CE8E9-1CE6-5688-F1F1-1E1490D5D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06" y="1124744"/>
            <a:ext cx="10867910" cy="33298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9F52B1F-4470-08F4-2456-DAF48F2B3466}"/>
              </a:ext>
            </a:extLst>
          </p:cNvPr>
          <p:cNvSpPr txBox="1"/>
          <p:nvPr/>
        </p:nvSpPr>
        <p:spPr>
          <a:xfrm>
            <a:off x="631606" y="4621196"/>
            <a:ext cx="33577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2024 Apportionments to Annual Conferences are 10% lower than 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743392-9A6D-C829-502D-854CE51CE682}"/>
              </a:ext>
            </a:extLst>
          </p:cNvPr>
          <p:cNvSpPr txBox="1"/>
          <p:nvPr/>
        </p:nvSpPr>
        <p:spPr>
          <a:xfrm>
            <a:off x="4415508" y="4626022"/>
            <a:ext cx="33577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Overall Collection Rate = Currently 35.4%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Down 3.9% from August 2023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Forecasting a ≈ 10% decline collection rates in total this year, based on historical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6CDFC8-27F3-57B0-4D6F-CDC32C331ED4}"/>
              </a:ext>
            </a:extLst>
          </p:cNvPr>
          <p:cNvSpPr txBox="1"/>
          <p:nvPr/>
        </p:nvSpPr>
        <p:spPr>
          <a:xfrm>
            <a:off x="8193081" y="4614286"/>
            <a:ext cx="33577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Episcopal Fund Collection Rate =  Currently 43.3%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Down 6% from August 2023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Forecasting a ≈ 8% to 12% decline in collection rate in 2024 in total, based on historical data</a:t>
            </a:r>
          </a:p>
        </p:txBody>
      </p:sp>
    </p:spTree>
    <p:extLst>
      <p:ext uri="{BB962C8B-B14F-4D97-AF65-F5344CB8AC3E}">
        <p14:creationId xmlns:p14="http://schemas.microsoft.com/office/powerpoint/2010/main" val="21730240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A92B28-76A3-4B98-87A1-E0D49825C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044" y="411933"/>
            <a:ext cx="489165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500" kern="12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ECA992-A3F4-43F5-9894-C8C908A8F4D0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626A79-BC55-4CE5-9961-6A4D0D892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3" y="359617"/>
            <a:ext cx="10515600" cy="605483"/>
          </a:xfrm>
          <a:prstGeom prst="rect">
            <a:avLst/>
          </a:prstGeom>
        </p:spPr>
        <p:txBody>
          <a:bodyPr/>
          <a:lstStyle/>
          <a:p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Collection Rate Trend – All General Church Apportionments</a:t>
            </a:r>
            <a:endParaRPr lang="en-US" sz="2800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F52B1F-4470-08F4-2456-DAF48F2B3466}"/>
              </a:ext>
            </a:extLst>
          </p:cNvPr>
          <p:cNvSpPr txBox="1"/>
          <p:nvPr/>
        </p:nvSpPr>
        <p:spPr>
          <a:xfrm>
            <a:off x="631606" y="4621196"/>
            <a:ext cx="33577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2024 Apportionments to Annual Conferences are 10% lower than 2023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743392-9A6D-C829-502D-854CE51CE682}"/>
              </a:ext>
            </a:extLst>
          </p:cNvPr>
          <p:cNvSpPr txBox="1"/>
          <p:nvPr/>
        </p:nvSpPr>
        <p:spPr>
          <a:xfrm>
            <a:off x="4415508" y="4626022"/>
            <a:ext cx="33577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Overall Collection Rate = Currently 35.4%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Down 3.9% from August 2023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Forecasting a ≈ 10% decline collection rates in total this year, based on historical data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6CDFC8-27F3-57B0-4D6F-CDC32C331ED4}"/>
              </a:ext>
            </a:extLst>
          </p:cNvPr>
          <p:cNvSpPr txBox="1"/>
          <p:nvPr/>
        </p:nvSpPr>
        <p:spPr>
          <a:xfrm>
            <a:off x="8193081" y="4614286"/>
            <a:ext cx="33577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Episcopal Fund Collection Rate =  Currently 43.3%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Down 6% from August 2023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Forecasting a ≈ 8% to 12% decline in collection rate in 2024 in total, based on historical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7842F1-A241-0D36-38FB-51D1057DB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904" y="1074054"/>
            <a:ext cx="9679632" cy="518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826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609495-B373-3021-B219-FA373477AD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06" y="1460462"/>
            <a:ext cx="6765171" cy="3840746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A92B28-76A3-4B98-87A1-E0D49825C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044" y="411933"/>
            <a:ext cx="489165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500" kern="12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ECA992-A3F4-43F5-9894-C8C908A8F4D0}" type="slidenum">
              <a:rPr lang="en-US" smtClean="0">
                <a:solidFill>
                  <a:schemeClr val="accent3"/>
                </a:solidFill>
              </a:rPr>
              <a:pPr/>
              <a:t>36</a:t>
            </a:fld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626A79-BC55-4CE5-9961-6A4D0D892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3" y="359617"/>
            <a:ext cx="10515600" cy="605483"/>
          </a:xfrm>
          <a:prstGeom prst="rect">
            <a:avLst/>
          </a:prstGeom>
        </p:spPr>
        <p:txBody>
          <a:bodyPr/>
          <a:lstStyle/>
          <a:p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2024 Jurisdictional Apportionment Collections</a:t>
            </a:r>
            <a:endParaRPr lang="en-US" sz="3600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D98A67-E01A-AEFC-8CEE-30913C7AAE60}"/>
              </a:ext>
            </a:extLst>
          </p:cNvPr>
          <p:cNvSpPr/>
          <p:nvPr/>
        </p:nvSpPr>
        <p:spPr>
          <a:xfrm>
            <a:off x="523193" y="873587"/>
            <a:ext cx="106915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MONTHLY COMPARISON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9" name="Right Brace 28">
            <a:extLst>
              <a:ext uri="{FF2B5EF4-FFF2-40B4-BE49-F238E27FC236}">
                <a16:creationId xmlns:a16="http://schemas.microsoft.com/office/drawing/2014/main" id="{7B14A8D6-7EE3-C29D-0F55-0C86D3AA8CB6}"/>
              </a:ext>
            </a:extLst>
          </p:cNvPr>
          <p:cNvSpPr/>
          <p:nvPr/>
        </p:nvSpPr>
        <p:spPr>
          <a:xfrm>
            <a:off x="4583832" y="4047702"/>
            <a:ext cx="87983" cy="1010793"/>
          </a:xfrm>
          <a:prstGeom prst="rightBrac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Connector: Elbow 36">
            <a:extLst>
              <a:ext uri="{FF2B5EF4-FFF2-40B4-BE49-F238E27FC236}">
                <a16:creationId xmlns:a16="http://schemas.microsoft.com/office/drawing/2014/main" id="{69CD997F-F775-5EC6-C7A3-991B94C299E5}"/>
              </a:ext>
            </a:extLst>
          </p:cNvPr>
          <p:cNvCxnSpPr>
            <a:cxnSpLocks/>
          </p:cNvCxnSpPr>
          <p:nvPr/>
        </p:nvCxnSpPr>
        <p:spPr>
          <a:xfrm flipV="1">
            <a:off x="4671815" y="4283907"/>
            <a:ext cx="3416675" cy="269191"/>
          </a:xfrm>
          <a:prstGeom prst="bentConnector3">
            <a:avLst>
              <a:gd name="adj1" fmla="val 50000"/>
            </a:avLst>
          </a:prstGeom>
          <a:ln w="317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59">
            <a:extLst>
              <a:ext uri="{FF2B5EF4-FFF2-40B4-BE49-F238E27FC236}">
                <a16:creationId xmlns:a16="http://schemas.microsoft.com/office/drawing/2014/main" id="{1DAC08EE-0839-CFB8-4BEC-7E7C2B21F497}"/>
              </a:ext>
            </a:extLst>
          </p:cNvPr>
          <p:cNvSpPr/>
          <p:nvPr/>
        </p:nvSpPr>
        <p:spPr>
          <a:xfrm>
            <a:off x="8173688" y="4005064"/>
            <a:ext cx="3821521" cy="1053431"/>
          </a:xfrm>
          <a:prstGeom prst="roundRect">
            <a:avLst>
              <a:gd name="adj" fmla="val 989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0236114-DAC5-16C0-6173-904E51C5CBB2}"/>
              </a:ext>
            </a:extLst>
          </p:cNvPr>
          <p:cNvSpPr txBox="1"/>
          <p:nvPr/>
        </p:nvSpPr>
        <p:spPr>
          <a:xfrm>
            <a:off x="8302330" y="4152412"/>
            <a:ext cx="34790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Will this worsening trend continue?</a:t>
            </a:r>
          </a:p>
        </p:txBody>
      </p:sp>
    </p:spTree>
    <p:extLst>
      <p:ext uri="{BB962C8B-B14F-4D97-AF65-F5344CB8AC3E}">
        <p14:creationId xmlns:p14="http://schemas.microsoft.com/office/powerpoint/2010/main" val="33067738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C6293D2-A0BE-7F67-7D11-EC77A428E5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612" y="1417469"/>
            <a:ext cx="9170775" cy="4808874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A92B28-76A3-4B98-87A1-E0D49825C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044" y="411933"/>
            <a:ext cx="489165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500" kern="12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ECA992-A3F4-43F5-9894-C8C908A8F4D0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626A79-BC55-4CE5-9961-6A4D0D892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3" y="359617"/>
            <a:ext cx="10515600" cy="605483"/>
          </a:xfrm>
          <a:prstGeom prst="rect">
            <a:avLst/>
          </a:prstGeom>
        </p:spPr>
        <p:txBody>
          <a:bodyPr/>
          <a:lstStyle/>
          <a:p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Apportioned Funds</a:t>
            </a:r>
            <a:endParaRPr lang="en-US" sz="3600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D98A67-E01A-AEFC-8CEE-30913C7AAE60}"/>
              </a:ext>
            </a:extLst>
          </p:cNvPr>
          <p:cNvSpPr/>
          <p:nvPr/>
        </p:nvSpPr>
        <p:spPr>
          <a:xfrm>
            <a:off x="523193" y="873587"/>
            <a:ext cx="106915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COLLECTION SEASONALITY TRENDS THROUGH AUGUST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6337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A92B28-76A3-4B98-87A1-E0D49825C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044" y="411933"/>
            <a:ext cx="489165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500" kern="12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ECA992-A3F4-43F5-9894-C8C908A8F4D0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626A79-BC55-4CE5-9961-6A4D0D892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3" y="359617"/>
            <a:ext cx="10515600" cy="605483"/>
          </a:xfrm>
          <a:prstGeom prst="rect">
            <a:avLst/>
          </a:prstGeom>
        </p:spPr>
        <p:txBody>
          <a:bodyPr/>
          <a:lstStyle/>
          <a:p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Episcopal Fund</a:t>
            </a:r>
            <a:endParaRPr lang="en-US" sz="3600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D98A67-E01A-AEFC-8CEE-30913C7AAE60}"/>
              </a:ext>
            </a:extLst>
          </p:cNvPr>
          <p:cNvSpPr/>
          <p:nvPr/>
        </p:nvSpPr>
        <p:spPr>
          <a:xfrm>
            <a:off x="523193" y="873587"/>
            <a:ext cx="106915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COLLECTION SEASONALITY TRENDS THROUGH AUGUST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 descr="A graph of a red rectangular bar&#10;&#10;Description automatically generated">
            <a:extLst>
              <a:ext uri="{FF2B5EF4-FFF2-40B4-BE49-F238E27FC236}">
                <a16:creationId xmlns:a16="http://schemas.microsoft.com/office/drawing/2014/main" id="{D1AB33C7-E80A-42A5-5320-5C5B68EFB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546" y="1391150"/>
            <a:ext cx="10262907" cy="484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9924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A92B28-76A3-4B98-87A1-E0D49825C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044" y="411933"/>
            <a:ext cx="489165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500" kern="12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ECA992-A3F4-43F5-9894-C8C908A8F4D0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626A79-BC55-4CE5-9961-6A4D0D892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3" y="359617"/>
            <a:ext cx="10515600" cy="605483"/>
          </a:xfrm>
          <a:prstGeom prst="rect">
            <a:avLst/>
          </a:prstGeom>
        </p:spPr>
        <p:txBody>
          <a:bodyPr/>
          <a:lstStyle/>
          <a:p>
            <a:r>
              <a:rPr lang="en-US" sz="3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2024 Jurisdictional Apportionment Collection Projections</a:t>
            </a:r>
            <a:endParaRPr lang="en-US" sz="3000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EE3997-14EA-7C8E-00AD-9F707F739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436" y="1129958"/>
            <a:ext cx="10153128" cy="495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75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A92B28-76A3-4B98-87A1-E0D49825C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044" y="411933"/>
            <a:ext cx="489165" cy="274324"/>
          </a:xfrm>
        </p:spPr>
        <p:txBody>
          <a:bodyPr/>
          <a:lstStyle/>
          <a:p>
            <a:fld id="{12ECA992-A3F4-43F5-9894-C8C908A8F4D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626A79-BC55-4CE5-9961-6A4D0D8924E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BSA Bankruptcy Update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9F97200-9F1A-42C2-BB4D-798E0A2C95C9}"/>
              </a:ext>
            </a:extLst>
          </p:cNvPr>
          <p:cNvSpPr/>
          <p:nvPr/>
        </p:nvSpPr>
        <p:spPr>
          <a:xfrm>
            <a:off x="523193" y="2076128"/>
            <a:ext cx="3059714" cy="3153072"/>
          </a:xfrm>
          <a:prstGeom prst="ellipse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06FB100-9F67-4ED9-9349-DD27D4089C23}"/>
              </a:ext>
            </a:extLst>
          </p:cNvPr>
          <p:cNvSpPr/>
          <p:nvPr/>
        </p:nvSpPr>
        <p:spPr>
          <a:xfrm>
            <a:off x="3218493" y="2076128"/>
            <a:ext cx="3059714" cy="3153072"/>
          </a:xfrm>
          <a:prstGeom prst="ellipse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EA5DD6D-89AE-490E-AD92-203639E6D64C}"/>
              </a:ext>
            </a:extLst>
          </p:cNvPr>
          <p:cNvSpPr/>
          <p:nvPr/>
        </p:nvSpPr>
        <p:spPr>
          <a:xfrm>
            <a:off x="5913793" y="2076128"/>
            <a:ext cx="3059714" cy="3153072"/>
          </a:xfrm>
          <a:prstGeom prst="ellipse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CA8126B-C4B1-412B-8DAE-852E7948FDEE}"/>
              </a:ext>
            </a:extLst>
          </p:cNvPr>
          <p:cNvSpPr/>
          <p:nvPr/>
        </p:nvSpPr>
        <p:spPr>
          <a:xfrm>
            <a:off x="8683018" y="1988840"/>
            <a:ext cx="3173621" cy="3153072"/>
          </a:xfrm>
          <a:prstGeom prst="ellipse">
            <a:avLst/>
          </a:prstGeom>
          <a:solidFill>
            <a:schemeClr val="accent4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37D12BC-1F96-4986-8829-74C94229B8E5}"/>
              </a:ext>
            </a:extLst>
          </p:cNvPr>
          <p:cNvSpPr/>
          <p:nvPr/>
        </p:nvSpPr>
        <p:spPr>
          <a:xfrm>
            <a:off x="954854" y="2580336"/>
            <a:ext cx="2196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April 19, 2023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A0D58F14-D6AB-43C5-AA1C-32BD671F7044}"/>
              </a:ext>
            </a:extLst>
          </p:cNvPr>
          <p:cNvSpPr/>
          <p:nvPr/>
        </p:nvSpPr>
        <p:spPr>
          <a:xfrm>
            <a:off x="578192" y="3034878"/>
            <a:ext cx="2887506" cy="1594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GB" sz="1600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Third Circuit denies appellants request for a stay pending further appeal, </a:t>
            </a:r>
          </a:p>
          <a:p>
            <a:pPr algn="ctr">
              <a:lnSpc>
                <a:spcPts val="1700"/>
              </a:lnSpc>
            </a:pPr>
            <a:r>
              <a:rPr lang="en-GB" sz="1600" b="1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 plan goes effective</a:t>
            </a:r>
          </a:p>
          <a:p>
            <a:pPr algn="ctr">
              <a:lnSpc>
                <a:spcPts val="1700"/>
              </a:lnSpc>
            </a:pPr>
            <a:endParaRPr lang="en-GB" sz="1600" b="1" dirty="0">
              <a:solidFill>
                <a:schemeClr val="bg1"/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1700"/>
              </a:lnSpc>
            </a:pPr>
            <a:r>
              <a:rPr lang="en-US" sz="1000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 parties appealed to the Third Circuit, briefing is ongoing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1AFD97D6-0657-4A3B-86DF-71AD7A852B9E}"/>
              </a:ext>
            </a:extLst>
          </p:cNvPr>
          <p:cNvSpPr/>
          <p:nvPr/>
        </p:nvSpPr>
        <p:spPr>
          <a:xfrm>
            <a:off x="3618096" y="2580336"/>
            <a:ext cx="22605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August 10, 2023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AD88518D-B3D5-4758-94C4-D9567E57591B}"/>
              </a:ext>
            </a:extLst>
          </p:cNvPr>
          <p:cNvSpPr/>
          <p:nvPr/>
        </p:nvSpPr>
        <p:spPr>
          <a:xfrm>
            <a:off x="3559492" y="3034878"/>
            <a:ext cx="2260507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GB" sz="1600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U.S. Supreme Court grants review in the </a:t>
            </a:r>
            <a:r>
              <a:rPr lang="en-GB" sz="1600" i="1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Purdue Pharma</a:t>
            </a:r>
            <a:r>
              <a:rPr lang="en-GB" sz="1600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bankruptcy, calling into question validity of third-party releases in bankruptcy</a:t>
            </a:r>
            <a:endParaRPr lang="en-US" sz="1600" dirty="0">
              <a:solidFill>
                <a:schemeClr val="bg1"/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96D55C9A-D83A-460A-88E2-8BDC89C19649}"/>
              </a:ext>
            </a:extLst>
          </p:cNvPr>
          <p:cNvSpPr/>
          <p:nvPr/>
        </p:nvSpPr>
        <p:spPr>
          <a:xfrm>
            <a:off x="6278207" y="2606747"/>
            <a:ext cx="23763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October 2023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FFD91D4-CF28-436D-8342-88891AAA0634}"/>
              </a:ext>
            </a:extLst>
          </p:cNvPr>
          <p:cNvSpPr/>
          <p:nvPr/>
        </p:nvSpPr>
        <p:spPr>
          <a:xfrm>
            <a:off x="6284464" y="2993962"/>
            <a:ext cx="2260507" cy="140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GB" sz="2000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Initial $2 million deposit placed into escrow </a:t>
            </a:r>
          </a:p>
          <a:p>
            <a:pPr algn="ctr">
              <a:lnSpc>
                <a:spcPts val="1700"/>
              </a:lnSpc>
            </a:pPr>
            <a:r>
              <a:rPr lang="en-GB" sz="2000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(due 180 days after effective date)</a:t>
            </a:r>
            <a:endParaRPr lang="en-US" sz="2000" dirty="0">
              <a:solidFill>
                <a:schemeClr val="bg1"/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D6036DDC-9862-4F2D-A797-4C9A8C714763}"/>
              </a:ext>
            </a:extLst>
          </p:cNvPr>
          <p:cNvSpPr/>
          <p:nvPr/>
        </p:nvSpPr>
        <p:spPr>
          <a:xfrm>
            <a:off x="9182738" y="2569872"/>
            <a:ext cx="2054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June 27, 2024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EC55B89-39F9-4782-A603-990115358A51}"/>
              </a:ext>
            </a:extLst>
          </p:cNvPr>
          <p:cNvSpPr/>
          <p:nvPr/>
        </p:nvSpPr>
        <p:spPr>
          <a:xfrm>
            <a:off x="8755416" y="2860814"/>
            <a:ext cx="3014281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700"/>
              </a:lnSpc>
            </a:pPr>
            <a:r>
              <a:rPr lang="en-GB" sz="1600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U.S. Supreme Court overturns Purdue Pharma bankruptcy plan</a:t>
            </a:r>
          </a:p>
          <a:p>
            <a:pPr algn="ctr">
              <a:lnSpc>
                <a:spcPts val="1700"/>
              </a:lnSpc>
            </a:pPr>
            <a:endParaRPr lang="en-GB" sz="1600" dirty="0">
              <a:solidFill>
                <a:schemeClr val="bg1"/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1700"/>
              </a:lnSpc>
            </a:pPr>
            <a:r>
              <a:rPr lang="en-US" sz="1600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Held: non-consensual releases of third-party non-debtors are not permitted under the </a:t>
            </a:r>
          </a:p>
          <a:p>
            <a:pPr algn="ctr">
              <a:lnSpc>
                <a:spcPts val="1700"/>
              </a:lnSpc>
            </a:pPr>
            <a:r>
              <a:rPr lang="en-US" sz="1600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Bankruptcy Code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9250C77-5067-43B1-8FCC-42704BD6F9D6}"/>
              </a:ext>
            </a:extLst>
          </p:cNvPr>
          <p:cNvSpPr/>
          <p:nvPr/>
        </p:nvSpPr>
        <p:spPr>
          <a:xfrm>
            <a:off x="523193" y="873587"/>
            <a:ext cx="10691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TIMELINE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1563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F125C7-B239-42EA-995C-BE8A25F50528}"/>
              </a:ext>
            </a:extLst>
          </p:cNvPr>
          <p:cNvSpPr/>
          <p:nvPr/>
        </p:nvSpPr>
        <p:spPr>
          <a:xfrm>
            <a:off x="6096000" y="0"/>
            <a:ext cx="6095996" cy="685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89021924-723B-4944-8563-E6879DDB336A}"/>
              </a:ext>
            </a:extLst>
          </p:cNvPr>
          <p:cNvSpPr txBox="1">
            <a:spLocks/>
          </p:cNvSpPr>
          <p:nvPr/>
        </p:nvSpPr>
        <p:spPr>
          <a:xfrm>
            <a:off x="263352" y="2638054"/>
            <a:ext cx="5339027" cy="156422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r">
              <a:lnSpc>
                <a:spcPts val="5200"/>
              </a:lnSpc>
            </a:pPr>
            <a:r>
              <a:rPr lang="en-GB" sz="5500" spc="-300" dirty="0">
                <a:solidFill>
                  <a:schemeClr val="accent1"/>
                </a:solidFill>
                <a:latin typeface="Montserrat Black" panose="00000A00000000000000" pitchFamily="50" charset="0"/>
              </a:rPr>
              <a:t>EPISCOPAL</a:t>
            </a:r>
          </a:p>
          <a:p>
            <a:pPr algn="r">
              <a:lnSpc>
                <a:spcPts val="5200"/>
              </a:lnSpc>
            </a:pPr>
            <a:r>
              <a:rPr lang="en-GB" sz="5500" spc="-300" dirty="0">
                <a:solidFill>
                  <a:schemeClr val="tx2"/>
                </a:solidFill>
                <a:latin typeface="Montserrat Black" panose="00000A00000000000000" pitchFamily="50" charset="0"/>
              </a:rPr>
              <a:t>FUND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E72B26B-BDC0-40AA-82F5-473704854B49}"/>
              </a:ext>
            </a:extLst>
          </p:cNvPr>
          <p:cNvCxnSpPr>
            <a:cxnSpLocks/>
          </p:cNvCxnSpPr>
          <p:nvPr/>
        </p:nvCxnSpPr>
        <p:spPr>
          <a:xfrm>
            <a:off x="6096000" y="2512848"/>
            <a:ext cx="0" cy="1832305"/>
          </a:xfrm>
          <a:prstGeom prst="line">
            <a:avLst/>
          </a:prstGeom>
          <a:ln w="152400" cap="flat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2296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A92B28-76A3-4B98-87A1-E0D49825C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044" y="411933"/>
            <a:ext cx="489165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500" kern="12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ECA992-A3F4-43F5-9894-C8C908A8F4D0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AE732211-E655-2610-7AAE-F7B4A8E76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3" y="359617"/>
            <a:ext cx="10515600" cy="605483"/>
          </a:xfrm>
          <a:prstGeom prst="rect">
            <a:avLst/>
          </a:prstGeom>
        </p:spPr>
        <p:txBody>
          <a:bodyPr/>
          <a:lstStyle/>
          <a:p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Episcopal Fund Financial Update</a:t>
            </a:r>
            <a:endParaRPr lang="en-US" sz="3600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382ECC-6AE8-5D9E-6AE5-8ED26E79A2CF}"/>
              </a:ext>
            </a:extLst>
          </p:cNvPr>
          <p:cNvSpPr/>
          <p:nvPr/>
        </p:nvSpPr>
        <p:spPr>
          <a:xfrm>
            <a:off x="523193" y="873587"/>
            <a:ext cx="106915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JUNE 2024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DED7DFD-8F9E-16D1-32D8-36C9EAA76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25" y="1483126"/>
            <a:ext cx="6623083" cy="4577884"/>
          </a:xfrm>
          <a:prstGeom prst="rect">
            <a:avLst/>
          </a:prstGeom>
        </p:spPr>
      </p:pic>
      <p:sp>
        <p:nvSpPr>
          <p:cNvPr id="11" name="Rectangle: Rounded Corners 59">
            <a:extLst>
              <a:ext uri="{FF2B5EF4-FFF2-40B4-BE49-F238E27FC236}">
                <a16:creationId xmlns:a16="http://schemas.microsoft.com/office/drawing/2014/main" id="{4D6E9D4F-4116-0064-A8DB-8A18F31F922F}"/>
              </a:ext>
            </a:extLst>
          </p:cNvPr>
          <p:cNvSpPr/>
          <p:nvPr/>
        </p:nvSpPr>
        <p:spPr>
          <a:xfrm>
            <a:off x="7320136" y="2404810"/>
            <a:ext cx="4675073" cy="1500737"/>
          </a:xfrm>
          <a:prstGeom prst="roundRect">
            <a:avLst>
              <a:gd name="adj" fmla="val 989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D925D0-A31C-C70E-0A42-53C045B5F864}"/>
              </a:ext>
            </a:extLst>
          </p:cNvPr>
          <p:cNvSpPr/>
          <p:nvPr/>
        </p:nvSpPr>
        <p:spPr>
          <a:xfrm>
            <a:off x="7608168" y="2530336"/>
            <a:ext cx="3867421" cy="1225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GB" sz="1200" b="1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 Income = $17,000 less than Budget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Jurisdictional Apportionments: $5,000 less than Budget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Central Conference Apportionments: $10,000 less than Budget</a:t>
            </a:r>
            <a:endParaRPr lang="en-US" sz="1200" dirty="0">
              <a:solidFill>
                <a:schemeClr val="bg1"/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Rectangle: Rounded Corners 70">
            <a:extLst>
              <a:ext uri="{FF2B5EF4-FFF2-40B4-BE49-F238E27FC236}">
                <a16:creationId xmlns:a16="http://schemas.microsoft.com/office/drawing/2014/main" id="{4B12922B-65B4-0363-7F83-01F937DC887C}"/>
              </a:ext>
            </a:extLst>
          </p:cNvPr>
          <p:cNvSpPr/>
          <p:nvPr/>
        </p:nvSpPr>
        <p:spPr>
          <a:xfrm>
            <a:off x="7320136" y="4214144"/>
            <a:ext cx="4675073" cy="1770269"/>
          </a:xfrm>
          <a:prstGeom prst="roundRect">
            <a:avLst>
              <a:gd name="adj" fmla="val 989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3E53B4-F69A-0396-5AD1-755F9AA1061F}"/>
              </a:ext>
            </a:extLst>
          </p:cNvPr>
          <p:cNvSpPr/>
          <p:nvPr/>
        </p:nvSpPr>
        <p:spPr>
          <a:xfrm>
            <a:off x="7608168" y="4357906"/>
            <a:ext cx="4098507" cy="1456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GB" sz="1200" b="1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Expenses $855,000 less than Budget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Meeting &amp; Travel $700,000 lower than Budget (pending expenses)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Retiree costs – moving &amp; insurance - $76,000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sz="1200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Jurisdictional &amp; Central Conference Contingency Exp = $50k lower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6001D87-DAEC-B40D-7108-F3AA07B67B03}"/>
              </a:ext>
            </a:extLst>
          </p:cNvPr>
          <p:cNvSpPr txBox="1"/>
          <p:nvPr/>
        </p:nvSpPr>
        <p:spPr>
          <a:xfrm>
            <a:off x="7320137" y="1602481"/>
            <a:ext cx="46085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2024 Deficit is $838,000 better than Budget</a:t>
            </a:r>
          </a:p>
        </p:txBody>
      </p:sp>
    </p:spTree>
    <p:extLst>
      <p:ext uri="{BB962C8B-B14F-4D97-AF65-F5344CB8AC3E}">
        <p14:creationId xmlns:p14="http://schemas.microsoft.com/office/powerpoint/2010/main" val="15721782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A92B28-76A3-4B98-87A1-E0D49825C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044" y="411933"/>
            <a:ext cx="489165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500" kern="12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ECA992-A3F4-43F5-9894-C8C908A8F4D0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626A79-BC55-4CE5-9961-6A4D0D892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3" y="721665"/>
            <a:ext cx="10515600" cy="605483"/>
          </a:xfrm>
          <a:prstGeom prst="rect">
            <a:avLst/>
          </a:prstGeom>
        </p:spPr>
        <p:txBody>
          <a:bodyPr/>
          <a:lstStyle/>
          <a:p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Episcopal Fund 2025 – 2028 Quadrennial Budget</a:t>
            </a:r>
            <a:endParaRPr lang="en-US" sz="4000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D34D8FD1-22B9-4056-A9C4-70A2E445E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0256" y="2347102"/>
            <a:ext cx="3101800" cy="452846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$63,008,000</a:t>
            </a:r>
          </a:p>
        </p:txBody>
      </p:sp>
      <p:graphicFrame>
        <p:nvGraphicFramePr>
          <p:cNvPr id="52" name="Table 4">
            <a:extLst>
              <a:ext uri="{FF2B5EF4-FFF2-40B4-BE49-F238E27FC236}">
                <a16:creationId xmlns:a16="http://schemas.microsoft.com/office/drawing/2014/main" id="{D6B9CA7E-66FC-4F66-95E0-D0DA0F832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576645"/>
              </p:ext>
            </p:extLst>
          </p:nvPr>
        </p:nvGraphicFramePr>
        <p:xfrm>
          <a:off x="518729" y="2799948"/>
          <a:ext cx="10987315" cy="184204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881527">
                  <a:extLst>
                    <a:ext uri="{9D8B030D-6E8A-4147-A177-3AD203B41FA5}">
                      <a16:colId xmlns:a16="http://schemas.microsoft.com/office/drawing/2014/main" val="436916435"/>
                    </a:ext>
                  </a:extLst>
                </a:gridCol>
                <a:gridCol w="3105788">
                  <a:extLst>
                    <a:ext uri="{9D8B030D-6E8A-4147-A177-3AD203B41FA5}">
                      <a16:colId xmlns:a16="http://schemas.microsoft.com/office/drawing/2014/main" val="606603467"/>
                    </a:ext>
                  </a:extLst>
                </a:gridCol>
              </a:tblGrid>
              <a:tr h="4479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Increase Proposed Percentage Rate in February 2024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7,500,000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65015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Shift Allocation from General Agencies to the Episcopal Fund in February 2024 (1)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7,500,000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81762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Additional Increase to Base Percentage Rate at General Conference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137,342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989612"/>
                  </a:ext>
                </a:extLst>
              </a:tr>
              <a:tr h="529958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Budget Approved by General Conference</a:t>
                      </a:r>
                      <a:endParaRPr lang="en-US" sz="15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$78,145,342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67899"/>
                  </a:ext>
                </a:extLst>
              </a:tr>
            </a:tbl>
          </a:graphicData>
        </a:graphic>
      </p:graphicFrame>
      <p:sp>
        <p:nvSpPr>
          <p:cNvPr id="3" name="Rectangle 13">
            <a:extLst>
              <a:ext uri="{FF2B5EF4-FFF2-40B4-BE49-F238E27FC236}">
                <a16:creationId xmlns:a16="http://schemas.microsoft.com/office/drawing/2014/main" id="{1DB2DE9D-FD3D-FFBD-0ADE-457D6DB3D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728" y="2347102"/>
            <a:ext cx="7877540" cy="452846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Proposed Budget November 2023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77D1D6-9819-F69B-DBFC-90C3A7066F19}"/>
              </a:ext>
            </a:extLst>
          </p:cNvPr>
          <p:cNvCxnSpPr>
            <a:cxnSpLocks/>
          </p:cNvCxnSpPr>
          <p:nvPr/>
        </p:nvCxnSpPr>
        <p:spPr>
          <a:xfrm>
            <a:off x="8688288" y="4024084"/>
            <a:ext cx="259228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08F693E-448A-BBEC-CC2A-977086FE39EB}"/>
              </a:ext>
            </a:extLst>
          </p:cNvPr>
          <p:cNvSpPr txBox="1"/>
          <p:nvPr/>
        </p:nvSpPr>
        <p:spPr>
          <a:xfrm>
            <a:off x="494049" y="4940949"/>
            <a:ext cx="10987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aleway" pitchFamily="2" charset="77"/>
              </a:rPr>
              <a:t>(1) Negotiated in December 2023 in Charlotte, NC with the understanding that this is a temporary shift in funds for the 2025-2028 quadrennium</a:t>
            </a:r>
          </a:p>
        </p:txBody>
      </p:sp>
    </p:spTree>
    <p:extLst>
      <p:ext uri="{BB962C8B-B14F-4D97-AF65-F5344CB8AC3E}">
        <p14:creationId xmlns:p14="http://schemas.microsoft.com/office/powerpoint/2010/main" val="38604131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A92B28-76A3-4B98-87A1-E0D49825C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044" y="411933"/>
            <a:ext cx="489165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500" kern="12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ECA992-A3F4-43F5-9894-C8C908A8F4D0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AE732211-E655-2610-7AAE-F7B4A8E76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3" y="359617"/>
            <a:ext cx="10515600" cy="605483"/>
          </a:xfrm>
          <a:prstGeom prst="rect">
            <a:avLst/>
          </a:prstGeom>
        </p:spPr>
        <p:txBody>
          <a:bodyPr/>
          <a:lstStyle/>
          <a:p>
            <a:r>
              <a:rPr lang="en-US" sz="3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Episcopal Fund Reserve Trends &amp; Projections</a:t>
            </a:r>
            <a:endParaRPr lang="en-US" sz="3600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165C39-F8A6-FB44-60D8-3CBC7FDC3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872" y="1003702"/>
            <a:ext cx="9362256" cy="523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3530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A92B28-76A3-4B98-87A1-E0D49825C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044" y="411933"/>
            <a:ext cx="489165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500" kern="12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ECA992-A3F4-43F5-9894-C8C908A8F4D0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626A79-BC55-4CE5-9961-6A4D0D892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3" y="359617"/>
            <a:ext cx="10515600" cy="605483"/>
          </a:xfrm>
          <a:prstGeom prst="rect">
            <a:avLst/>
          </a:prstGeom>
        </p:spPr>
        <p:txBody>
          <a:bodyPr/>
          <a:lstStyle/>
          <a:p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Jurisdictional Episcopal Areas</a:t>
            </a:r>
            <a:endParaRPr lang="en-US" sz="4000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B963833-8FF8-4C8B-8067-59BAFCCC88E9}"/>
              </a:ext>
            </a:extLst>
          </p:cNvPr>
          <p:cNvSpPr/>
          <p:nvPr/>
        </p:nvSpPr>
        <p:spPr>
          <a:xfrm>
            <a:off x="523193" y="873587"/>
            <a:ext cx="10691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THE NUMBERS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Rectangle 16">
            <a:extLst>
              <a:ext uri="{FF2B5EF4-FFF2-40B4-BE49-F238E27FC236}">
                <a16:creationId xmlns:a16="http://schemas.microsoft.com/office/drawing/2014/main" id="{2E3484C1-875B-4E6A-816D-8978ADCA4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2424" y="1563440"/>
            <a:ext cx="1756381" cy="130100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Total Allowed by GC Action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0F55F3E5-5074-4A86-AC8C-FF752F5AEE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4910" y="1563440"/>
            <a:ext cx="1993" cy="1301000"/>
          </a:xfrm>
          <a:prstGeom prst="rect">
            <a:avLst/>
          </a:prstGeom>
          <a:solidFill>
            <a:srgbClr val="FFCE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3">
            <a:extLst>
              <a:ext uri="{FF2B5EF4-FFF2-40B4-BE49-F238E27FC236}">
                <a16:creationId xmlns:a16="http://schemas.microsoft.com/office/drawing/2014/main" id="{D34D8FD1-22B9-4056-A9C4-70A2E445E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9976" y="1563440"/>
            <a:ext cx="2090224" cy="130100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Current # of Assigned Bishops</a:t>
            </a: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99387C95-AE5E-4F58-A536-312DF24D5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70200" y="1563440"/>
            <a:ext cx="1942223" cy="1301000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# of Assigned Bishops After 2028 Retirements</a:t>
            </a:r>
          </a:p>
        </p:txBody>
      </p:sp>
      <p:graphicFrame>
        <p:nvGraphicFramePr>
          <p:cNvPr id="52" name="Table 4">
            <a:extLst>
              <a:ext uri="{FF2B5EF4-FFF2-40B4-BE49-F238E27FC236}">
                <a16:creationId xmlns:a16="http://schemas.microsoft.com/office/drawing/2014/main" id="{D6B9CA7E-66FC-4F66-95E0-D0DA0F832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8021940"/>
              </p:ext>
            </p:extLst>
          </p:nvPr>
        </p:nvGraphicFramePr>
        <p:xfrm>
          <a:off x="518729" y="2864440"/>
          <a:ext cx="11150076" cy="3230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361247">
                  <a:extLst>
                    <a:ext uri="{9D8B030D-6E8A-4147-A177-3AD203B41FA5}">
                      <a16:colId xmlns:a16="http://schemas.microsoft.com/office/drawing/2014/main" val="436916435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606603467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763469471"/>
                    </a:ext>
                  </a:extLst>
                </a:gridCol>
                <a:gridCol w="1756381">
                  <a:extLst>
                    <a:ext uri="{9D8B030D-6E8A-4147-A177-3AD203B41FA5}">
                      <a16:colId xmlns:a16="http://schemas.microsoft.com/office/drawing/2014/main" val="412439230"/>
                    </a:ext>
                  </a:extLst>
                </a:gridCol>
              </a:tblGrid>
              <a:tr h="4479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Southeastern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650157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North Central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817621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Northeastern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989612"/>
                  </a:ext>
                </a:extLst>
              </a:tr>
              <a:tr h="694178">
                <a:tc>
                  <a:txBody>
                    <a:bodyPr/>
                    <a:lstStyle/>
                    <a:p>
                      <a:r>
                        <a:rPr lang="en-US" sz="1500" dirty="0"/>
                        <a:t>South Central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700218"/>
                  </a:ext>
                </a:extLst>
              </a:tr>
              <a:tr h="694178">
                <a:tc>
                  <a:txBody>
                    <a:bodyPr/>
                    <a:lstStyle/>
                    <a:p>
                      <a:r>
                        <a:rPr lang="en-US" sz="1500" dirty="0"/>
                        <a:t>Western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3906"/>
                  </a:ext>
                </a:extLst>
              </a:tr>
              <a:tr h="529958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Total</a:t>
                      </a:r>
                      <a:endParaRPr lang="en-US" sz="150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67899"/>
                  </a:ext>
                </a:extLst>
              </a:tr>
            </a:tbl>
          </a:graphicData>
        </a:graphic>
      </p:graphicFrame>
      <p:sp>
        <p:nvSpPr>
          <p:cNvPr id="3" name="Rectangle 13">
            <a:extLst>
              <a:ext uri="{FF2B5EF4-FFF2-40B4-BE49-F238E27FC236}">
                <a16:creationId xmlns:a16="http://schemas.microsoft.com/office/drawing/2014/main" id="{1DB2DE9D-FD3D-FFBD-0ADE-457D6DB3D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728" y="1563439"/>
            <a:ext cx="5361247" cy="1292893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Jurisdiction</a:t>
            </a:r>
          </a:p>
        </p:txBody>
      </p:sp>
    </p:spTree>
    <p:extLst>
      <p:ext uri="{BB962C8B-B14F-4D97-AF65-F5344CB8AC3E}">
        <p14:creationId xmlns:p14="http://schemas.microsoft.com/office/powerpoint/2010/main" val="23328470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A92B28-76A3-4B98-87A1-E0D49825C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044" y="411933"/>
            <a:ext cx="489165" cy="2743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500" kern="120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2ECA992-A3F4-43F5-9894-C8C908A8F4D0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626A79-BC55-4CE5-9961-6A4D0D892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3" y="359617"/>
            <a:ext cx="10515600" cy="605483"/>
          </a:xfrm>
          <a:prstGeom prst="rect">
            <a:avLst/>
          </a:prstGeom>
        </p:spPr>
        <p:txBody>
          <a:bodyPr/>
          <a:lstStyle/>
          <a:p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Future Forecast as of 9/12/24</a:t>
            </a:r>
            <a:endParaRPr lang="en-US" sz="4000" dirty="0"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B963833-8FF8-4C8B-8067-59BAFCCC88E9}"/>
              </a:ext>
            </a:extLst>
          </p:cNvPr>
          <p:cNvSpPr/>
          <p:nvPr/>
        </p:nvSpPr>
        <p:spPr>
          <a:xfrm>
            <a:off x="523193" y="873587"/>
            <a:ext cx="10691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 THOUSANDS OF DOLLARS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52" name="Table 4">
            <a:extLst>
              <a:ext uri="{FF2B5EF4-FFF2-40B4-BE49-F238E27FC236}">
                <a16:creationId xmlns:a16="http://schemas.microsoft.com/office/drawing/2014/main" id="{D6B9CA7E-66FC-4F66-95E0-D0DA0F832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75127"/>
              </p:ext>
            </p:extLst>
          </p:nvPr>
        </p:nvGraphicFramePr>
        <p:xfrm>
          <a:off x="518729" y="2491682"/>
          <a:ext cx="10833857" cy="357751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33055">
                  <a:extLst>
                    <a:ext uri="{9D8B030D-6E8A-4147-A177-3AD203B41FA5}">
                      <a16:colId xmlns:a16="http://schemas.microsoft.com/office/drawing/2014/main" val="43691643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880048826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606603467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628293906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76346947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43579175"/>
                    </a:ext>
                  </a:extLst>
                </a:gridCol>
                <a:gridCol w="1152130">
                  <a:extLst>
                    <a:ext uri="{9D8B030D-6E8A-4147-A177-3AD203B41FA5}">
                      <a16:colId xmlns:a16="http://schemas.microsoft.com/office/drawing/2014/main" val="629928530"/>
                    </a:ext>
                  </a:extLst>
                </a:gridCol>
              </a:tblGrid>
              <a:tr h="3612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Number of Jurisdictional Active Bishops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4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4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0" dirty="0">
                          <a:solidFill>
                            <a:schemeClr val="tx1"/>
                          </a:solidFill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650157"/>
                  </a:ext>
                </a:extLst>
              </a:tr>
              <a:tr h="17430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Number Central Conf. Active Bishops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4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4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6817621"/>
                  </a:ext>
                </a:extLst>
              </a:tr>
              <a:tr h="5187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Total Number of Active Bishops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41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4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4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9989612"/>
                  </a:ext>
                </a:extLst>
              </a:tr>
              <a:tr h="270752">
                <a:tc>
                  <a:txBody>
                    <a:bodyPr/>
                    <a:lstStyle/>
                    <a:p>
                      <a:r>
                        <a:rPr lang="en-US" sz="1400" dirty="0"/>
                        <a:t>Total Income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16,642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16,642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16,642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15,098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4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15,098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4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15,098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700218"/>
                  </a:ext>
                </a:extLst>
              </a:tr>
              <a:tr h="310752">
                <a:tc>
                  <a:txBody>
                    <a:bodyPr/>
                    <a:lstStyle/>
                    <a:p>
                      <a:r>
                        <a:rPr lang="en-US" sz="1400" dirty="0"/>
                        <a:t>Total Expenses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19,600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17,255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15,245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19,600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4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17,255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4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15,245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23906"/>
                  </a:ext>
                </a:extLst>
              </a:tr>
              <a:tr h="278744">
                <a:tc>
                  <a:txBody>
                    <a:bodyPr/>
                    <a:lstStyle/>
                    <a:p>
                      <a:r>
                        <a:rPr lang="en-US" sz="1400" dirty="0"/>
                        <a:t>Annual Surplus/Deficit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(2,958)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(613)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1,397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(4,502)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4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(2,157)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4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(147)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270948"/>
                  </a:ext>
                </a:extLst>
              </a:tr>
              <a:tr h="318744"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+mn-lt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4 Year Surplus/Deficit</a:t>
                      </a:r>
                      <a:endParaRPr lang="en-US" sz="15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(11,830)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(2,450)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5,590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(18,000)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4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(8,627)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4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(587)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67899"/>
                  </a:ext>
                </a:extLst>
              </a:tr>
              <a:tr h="318744">
                <a:tc>
                  <a:txBody>
                    <a:bodyPr/>
                    <a:lstStyle/>
                    <a:p>
                      <a:r>
                        <a:rPr lang="en-US" sz="1500" dirty="0"/>
                        <a:t>Projected 2029 Beginning Fund Balance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4,342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4,342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4,342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4,342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4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4,342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4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4,342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342057"/>
                  </a:ext>
                </a:extLst>
              </a:tr>
              <a:tr h="318744">
                <a:tc>
                  <a:txBody>
                    <a:bodyPr/>
                    <a:lstStyle/>
                    <a:p>
                      <a:r>
                        <a:rPr lang="en-US" sz="1500" dirty="0"/>
                        <a:t>Projected 2032 Ending Fund Balance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(7,488)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1,892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9,932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(13,665)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4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(4,285)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4B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Open Sans Bold" panose="020B0806030504020204" pitchFamily="34" charset="0"/>
                          <a:ea typeface="Open Sans Bold" panose="020B0806030504020204" pitchFamily="34" charset="0"/>
                          <a:cs typeface="Open Sans Bold" panose="020B0806030504020204" pitchFamily="34" charset="0"/>
                        </a:rPr>
                        <a:t>3,755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6D4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512499"/>
                  </a:ext>
                </a:extLst>
              </a:tr>
            </a:tbl>
          </a:graphicData>
        </a:graphic>
      </p:graphicFrame>
      <p:sp>
        <p:nvSpPr>
          <p:cNvPr id="16" name="Rectangle 13">
            <a:extLst>
              <a:ext uri="{FF2B5EF4-FFF2-40B4-BE49-F238E27FC236}">
                <a16:creationId xmlns:a16="http://schemas.microsoft.com/office/drawing/2014/main" id="{D34D8FD1-22B9-4056-A9C4-70A2E445E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7928" y="1468954"/>
            <a:ext cx="3540344" cy="10152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16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2028 Income As Approved by General Conference</a:t>
            </a:r>
          </a:p>
        </p:txBody>
      </p:sp>
      <p:sp>
        <p:nvSpPr>
          <p:cNvPr id="17" name="Rectangle 14">
            <a:extLst>
              <a:ext uri="{FF2B5EF4-FFF2-40B4-BE49-F238E27FC236}">
                <a16:creationId xmlns:a16="http://schemas.microsoft.com/office/drawing/2014/main" id="{99387C95-AE5E-4F58-A536-312DF24D5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176" y="1468954"/>
            <a:ext cx="3663228" cy="1015218"/>
          </a:xfrm>
          <a:prstGeom prst="rect">
            <a:avLst/>
          </a:prstGeom>
          <a:solidFill>
            <a:srgbClr val="A6D4BF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16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2028 Income As Approved by GC Less $7.5 million Shared by General Agencies</a:t>
            </a:r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1DB2DE9D-FD3D-FFBD-0ADE-457D6DB3D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729" y="1472709"/>
            <a:ext cx="3621104" cy="1015218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1600" dirty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27073687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FA6FAD0-5B76-4863-AF47-023F35F4A061}"/>
              </a:ext>
            </a:extLst>
          </p:cNvPr>
          <p:cNvSpPr txBox="1">
            <a:spLocks/>
          </p:cNvSpPr>
          <p:nvPr/>
        </p:nvSpPr>
        <p:spPr>
          <a:xfrm>
            <a:off x="-600744" y="2852936"/>
            <a:ext cx="4248472" cy="20588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 algn="r">
              <a:lnSpc>
                <a:spcPts val="3200"/>
              </a:lnSpc>
            </a:pPr>
            <a:r>
              <a:rPr lang="en-US" sz="3000" b="0" spc="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</a:t>
            </a:r>
          </a:p>
          <a:p>
            <a:pPr algn="r">
              <a:lnSpc>
                <a:spcPts val="3200"/>
              </a:lnSpc>
            </a:pPr>
            <a:r>
              <a:rPr lang="en-US" sz="3000" b="0" spc="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ANSWER</a:t>
            </a:r>
          </a:p>
          <a:p>
            <a:pPr algn="r">
              <a:lnSpc>
                <a:spcPts val="3200"/>
              </a:lnSpc>
            </a:pPr>
            <a:r>
              <a:rPr lang="en-US" sz="3000" b="0" spc="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SESSION</a:t>
            </a:r>
          </a:p>
        </p:txBody>
      </p:sp>
      <p:sp>
        <p:nvSpPr>
          <p:cNvPr id="4" name="Action Button: Help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109A860-4ADF-CA1F-8C3E-221C200A8E10}"/>
              </a:ext>
            </a:extLst>
          </p:cNvPr>
          <p:cNvSpPr/>
          <p:nvPr/>
        </p:nvSpPr>
        <p:spPr>
          <a:xfrm>
            <a:off x="4216066" y="1196752"/>
            <a:ext cx="7360268" cy="4824536"/>
          </a:xfrm>
          <a:prstGeom prst="actionButtonHel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6166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F125C7-B239-42EA-995C-BE8A25F50528}"/>
              </a:ext>
            </a:extLst>
          </p:cNvPr>
          <p:cNvSpPr/>
          <p:nvPr/>
        </p:nvSpPr>
        <p:spPr>
          <a:xfrm>
            <a:off x="6096000" y="0"/>
            <a:ext cx="6095996" cy="685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89021924-723B-4944-8563-E6879DDB336A}"/>
              </a:ext>
            </a:extLst>
          </p:cNvPr>
          <p:cNvSpPr txBox="1">
            <a:spLocks/>
          </p:cNvSpPr>
          <p:nvPr/>
        </p:nvSpPr>
        <p:spPr>
          <a:xfrm>
            <a:off x="263352" y="2512848"/>
            <a:ext cx="5339027" cy="156422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r">
              <a:lnSpc>
                <a:spcPts val="5200"/>
              </a:lnSpc>
            </a:pPr>
            <a:r>
              <a:rPr lang="en-GB" sz="4000" spc="-300" dirty="0">
                <a:solidFill>
                  <a:schemeClr val="accent1"/>
                </a:solidFill>
                <a:latin typeface="Montserrat Black" panose="00000A00000000000000" pitchFamily="50" charset="0"/>
              </a:rPr>
              <a:t>CALCULATING</a:t>
            </a:r>
          </a:p>
          <a:p>
            <a:pPr algn="r">
              <a:lnSpc>
                <a:spcPts val="5200"/>
              </a:lnSpc>
            </a:pPr>
            <a:r>
              <a:rPr lang="en-GB" sz="4000" spc="-300" dirty="0">
                <a:solidFill>
                  <a:schemeClr val="tx2"/>
                </a:solidFill>
                <a:latin typeface="Montserrat Black" panose="00000A00000000000000" pitchFamily="50" charset="0"/>
              </a:rPr>
              <a:t>CONFERENCE</a:t>
            </a:r>
          </a:p>
          <a:p>
            <a:pPr algn="r">
              <a:lnSpc>
                <a:spcPts val="5200"/>
              </a:lnSpc>
            </a:pPr>
            <a:r>
              <a:rPr lang="en-GB" sz="4000" spc="-300" dirty="0">
                <a:solidFill>
                  <a:schemeClr val="tx2"/>
                </a:solidFill>
                <a:latin typeface="Montserrat Black" panose="00000A00000000000000" pitchFamily="50" charset="0"/>
              </a:rPr>
              <a:t>APPORTIONMENTS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E72B26B-BDC0-40AA-82F5-473704854B49}"/>
              </a:ext>
            </a:extLst>
          </p:cNvPr>
          <p:cNvCxnSpPr>
            <a:cxnSpLocks/>
          </p:cNvCxnSpPr>
          <p:nvPr/>
        </p:nvCxnSpPr>
        <p:spPr>
          <a:xfrm>
            <a:off x="6096000" y="2512848"/>
            <a:ext cx="0" cy="1832305"/>
          </a:xfrm>
          <a:prstGeom prst="line">
            <a:avLst/>
          </a:prstGeom>
          <a:ln w="152400" cap="flat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86470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A92B28-76A3-4B98-87A1-E0D49825C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044" y="411933"/>
            <a:ext cx="489165" cy="274324"/>
          </a:xfrm>
        </p:spPr>
        <p:txBody>
          <a:bodyPr/>
          <a:lstStyle/>
          <a:p>
            <a:fld id="{12ECA992-A3F4-43F5-9894-C8C908A8F4D0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9B7E56E7-50F0-4847-89D9-545939F68C4A}"/>
              </a:ext>
            </a:extLst>
          </p:cNvPr>
          <p:cNvSpPr/>
          <p:nvPr/>
        </p:nvSpPr>
        <p:spPr>
          <a:xfrm>
            <a:off x="523194" y="2564904"/>
            <a:ext cx="2514792" cy="251479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EF47FD40-12FB-46E3-BCCD-098CB3EED8F1}"/>
              </a:ext>
            </a:extLst>
          </p:cNvPr>
          <p:cNvSpPr/>
          <p:nvPr/>
        </p:nvSpPr>
        <p:spPr>
          <a:xfrm>
            <a:off x="2133996" y="2304275"/>
            <a:ext cx="884701" cy="884701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D9874BF7-E0D5-4016-84DA-5F99F95B6C44}"/>
              </a:ext>
            </a:extLst>
          </p:cNvPr>
          <p:cNvSpPr/>
          <p:nvPr/>
        </p:nvSpPr>
        <p:spPr>
          <a:xfrm>
            <a:off x="3314310" y="2564904"/>
            <a:ext cx="2514792" cy="2514792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B2B8CD81-B506-4BB7-B672-D3693B1795C7}"/>
              </a:ext>
            </a:extLst>
          </p:cNvPr>
          <p:cNvSpPr/>
          <p:nvPr/>
        </p:nvSpPr>
        <p:spPr>
          <a:xfrm>
            <a:off x="4925112" y="2304275"/>
            <a:ext cx="884701" cy="884701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053D01D7-CE1B-445E-90EF-5EA2760A06FE}"/>
              </a:ext>
            </a:extLst>
          </p:cNvPr>
          <p:cNvSpPr/>
          <p:nvPr/>
        </p:nvSpPr>
        <p:spPr>
          <a:xfrm>
            <a:off x="6163219" y="2564904"/>
            <a:ext cx="2514792" cy="25147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7471399D-49D5-4ACF-8675-644794D58DEB}"/>
              </a:ext>
            </a:extLst>
          </p:cNvPr>
          <p:cNvSpPr/>
          <p:nvPr/>
        </p:nvSpPr>
        <p:spPr>
          <a:xfrm>
            <a:off x="7774021" y="2304275"/>
            <a:ext cx="884701" cy="88470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F071E33B-AB03-414F-9B96-E8C58FF053BC}"/>
              </a:ext>
            </a:extLst>
          </p:cNvPr>
          <p:cNvSpPr/>
          <p:nvPr/>
        </p:nvSpPr>
        <p:spPr>
          <a:xfrm>
            <a:off x="523193" y="3160580"/>
            <a:ext cx="2514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Calculate the percentage of administrative expenses in the total Conference budget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1735AE0E-0ED3-4131-A146-BCAAAFB06254}"/>
              </a:ext>
            </a:extLst>
          </p:cNvPr>
          <p:cNvSpPr/>
          <p:nvPr/>
        </p:nvSpPr>
        <p:spPr>
          <a:xfrm>
            <a:off x="3449035" y="3100960"/>
            <a:ext cx="22285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Calculate the Conference Apportionments Paid by local churches to be included in Net Expenditures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0CA99291-63FD-4461-9D94-F0236A68A21B}"/>
              </a:ext>
            </a:extLst>
          </p:cNvPr>
          <p:cNvSpPr/>
          <p:nvPr/>
        </p:nvSpPr>
        <p:spPr>
          <a:xfrm>
            <a:off x="6388762" y="3172764"/>
            <a:ext cx="206370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Calculate the total Net Expenditures in Statistics minus the Administrative amounts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9D94FBA7-9E3E-12E3-3397-DCDA15EE4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3" y="359617"/>
            <a:ext cx="10515600" cy="60548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Calculating Conference Apportionments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E5FA7D-2E45-53EE-5C57-2012B579A970}"/>
              </a:ext>
            </a:extLst>
          </p:cNvPr>
          <p:cNvSpPr/>
          <p:nvPr/>
        </p:nvSpPr>
        <p:spPr>
          <a:xfrm>
            <a:off x="523193" y="873587"/>
            <a:ext cx="10691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EASY STEPS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3809D37D-6884-BAD7-3FF6-C0FB51965394}"/>
              </a:ext>
            </a:extLst>
          </p:cNvPr>
          <p:cNvSpPr>
            <a:spLocks noEditPoints="1"/>
          </p:cNvSpPr>
          <p:nvPr/>
        </p:nvSpPr>
        <p:spPr bwMode="auto">
          <a:xfrm>
            <a:off x="2410321" y="2557166"/>
            <a:ext cx="425424" cy="353641"/>
          </a:xfrm>
          <a:custGeom>
            <a:avLst/>
            <a:gdLst>
              <a:gd name="T0" fmla="*/ 314 w 1670"/>
              <a:gd name="T1" fmla="*/ 679 h 1387"/>
              <a:gd name="T2" fmla="*/ 169 w 1670"/>
              <a:gd name="T3" fmla="*/ 643 h 1387"/>
              <a:gd name="T4" fmla="*/ 108 w 1670"/>
              <a:gd name="T5" fmla="*/ 655 h 1387"/>
              <a:gd name="T6" fmla="*/ 84 w 1670"/>
              <a:gd name="T7" fmla="*/ 664 h 1387"/>
              <a:gd name="T8" fmla="*/ 35 w 1670"/>
              <a:gd name="T9" fmla="*/ 689 h 1387"/>
              <a:gd name="T10" fmla="*/ 24 w 1670"/>
              <a:gd name="T11" fmla="*/ 695 h 1387"/>
              <a:gd name="T12" fmla="*/ 13 w 1670"/>
              <a:gd name="T13" fmla="*/ 703 h 1387"/>
              <a:gd name="T14" fmla="*/ 6 w 1670"/>
              <a:gd name="T15" fmla="*/ 709 h 1387"/>
              <a:gd name="T16" fmla="*/ 25 w 1670"/>
              <a:gd name="T17" fmla="*/ 730 h 1387"/>
              <a:gd name="T18" fmla="*/ 281 w 1670"/>
              <a:gd name="T19" fmla="*/ 1034 h 1387"/>
              <a:gd name="T20" fmla="*/ 395 w 1670"/>
              <a:gd name="T21" fmla="*/ 1368 h 1387"/>
              <a:gd name="T22" fmla="*/ 420 w 1670"/>
              <a:gd name="T23" fmla="*/ 1382 h 1387"/>
              <a:gd name="T24" fmla="*/ 589 w 1670"/>
              <a:gd name="T25" fmla="*/ 1332 h 1387"/>
              <a:gd name="T26" fmla="*/ 614 w 1670"/>
              <a:gd name="T27" fmla="*/ 1307 h 1387"/>
              <a:gd name="T28" fmla="*/ 745 w 1670"/>
              <a:gd name="T29" fmla="*/ 1012 h 1387"/>
              <a:gd name="T30" fmla="*/ 746 w 1670"/>
              <a:gd name="T31" fmla="*/ 1011 h 1387"/>
              <a:gd name="T32" fmla="*/ 801 w 1670"/>
              <a:gd name="T33" fmla="*/ 902 h 1387"/>
              <a:gd name="T34" fmla="*/ 831 w 1670"/>
              <a:gd name="T35" fmla="*/ 849 h 1387"/>
              <a:gd name="T36" fmla="*/ 859 w 1670"/>
              <a:gd name="T37" fmla="*/ 799 h 1387"/>
              <a:gd name="T38" fmla="*/ 866 w 1670"/>
              <a:gd name="T39" fmla="*/ 787 h 1387"/>
              <a:gd name="T40" fmla="*/ 869 w 1670"/>
              <a:gd name="T41" fmla="*/ 780 h 1387"/>
              <a:gd name="T42" fmla="*/ 870 w 1670"/>
              <a:gd name="T43" fmla="*/ 777 h 1387"/>
              <a:gd name="T44" fmla="*/ 872 w 1670"/>
              <a:gd name="T45" fmla="*/ 774 h 1387"/>
              <a:gd name="T46" fmla="*/ 874 w 1670"/>
              <a:gd name="T47" fmla="*/ 770 h 1387"/>
              <a:gd name="T48" fmla="*/ 879 w 1670"/>
              <a:gd name="T49" fmla="*/ 763 h 1387"/>
              <a:gd name="T50" fmla="*/ 884 w 1670"/>
              <a:gd name="T51" fmla="*/ 756 h 1387"/>
              <a:gd name="T52" fmla="*/ 888 w 1670"/>
              <a:gd name="T53" fmla="*/ 749 h 1387"/>
              <a:gd name="T54" fmla="*/ 891 w 1670"/>
              <a:gd name="T55" fmla="*/ 744 h 1387"/>
              <a:gd name="T56" fmla="*/ 912 w 1670"/>
              <a:gd name="T57" fmla="*/ 711 h 1387"/>
              <a:gd name="T58" fmla="*/ 932 w 1670"/>
              <a:gd name="T59" fmla="*/ 679 h 1387"/>
              <a:gd name="T60" fmla="*/ 941 w 1670"/>
              <a:gd name="T61" fmla="*/ 666 h 1387"/>
              <a:gd name="T62" fmla="*/ 975 w 1670"/>
              <a:gd name="T63" fmla="*/ 619 h 1387"/>
              <a:gd name="T64" fmla="*/ 1075 w 1670"/>
              <a:gd name="T65" fmla="*/ 484 h 1387"/>
              <a:gd name="T66" fmla="*/ 1658 w 1670"/>
              <a:gd name="T67" fmla="*/ 16 h 1387"/>
              <a:gd name="T68" fmla="*/ 1665 w 1670"/>
              <a:gd name="T69" fmla="*/ 13 h 1387"/>
              <a:gd name="T70" fmla="*/ 1669 w 1670"/>
              <a:gd name="T71" fmla="*/ 4 h 1387"/>
              <a:gd name="T72" fmla="*/ 1661 w 1670"/>
              <a:gd name="T73" fmla="*/ 1 h 1387"/>
              <a:gd name="T74" fmla="*/ 1649 w 1670"/>
              <a:gd name="T75" fmla="*/ 3 h 1387"/>
              <a:gd name="T76" fmla="*/ 929 w 1670"/>
              <a:gd name="T77" fmla="*/ 368 h 1387"/>
              <a:gd name="T78" fmla="*/ 928 w 1670"/>
              <a:gd name="T79" fmla="*/ 368 h 1387"/>
              <a:gd name="T80" fmla="*/ 536 w 1670"/>
              <a:gd name="T81" fmla="*/ 870 h 1387"/>
              <a:gd name="T82" fmla="*/ 534 w 1670"/>
              <a:gd name="T83" fmla="*/ 874 h 1387"/>
              <a:gd name="T84" fmla="*/ 517 w 1670"/>
              <a:gd name="T85" fmla="*/ 906 h 1387"/>
              <a:gd name="T86" fmla="*/ 498 w 1670"/>
              <a:gd name="T87" fmla="*/ 877 h 1387"/>
              <a:gd name="T88" fmla="*/ 447 w 1670"/>
              <a:gd name="T89" fmla="*/ 808 h 1387"/>
              <a:gd name="T90" fmla="*/ 412 w 1670"/>
              <a:gd name="T91" fmla="*/ 763 h 1387"/>
              <a:gd name="T92" fmla="*/ 394 w 1670"/>
              <a:gd name="T93" fmla="*/ 741 h 1387"/>
              <a:gd name="T94" fmla="*/ 384 w 1670"/>
              <a:gd name="T95" fmla="*/ 730 h 1387"/>
              <a:gd name="T96" fmla="*/ 318 w 1670"/>
              <a:gd name="T97" fmla="*/ 681 h 1387"/>
              <a:gd name="T98" fmla="*/ 314 w 1670"/>
              <a:gd name="T99" fmla="*/ 679 h 1387"/>
              <a:gd name="T100" fmla="*/ 924 w 1670"/>
              <a:gd name="T101" fmla="*/ 666 h 1387"/>
              <a:gd name="T102" fmla="*/ 913 w 1670"/>
              <a:gd name="T103" fmla="*/ 665 h 1387"/>
              <a:gd name="T104" fmla="*/ 924 w 1670"/>
              <a:gd name="T105" fmla="*/ 666 h 1387"/>
              <a:gd name="T106" fmla="*/ 935 w 1670"/>
              <a:gd name="T107" fmla="*/ 666 h 1387"/>
              <a:gd name="T108" fmla="*/ 924 w 1670"/>
              <a:gd name="T109" fmla="*/ 666 h 1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70" h="1387">
                <a:moveTo>
                  <a:pt x="314" y="679"/>
                </a:moveTo>
                <a:cubicBezTo>
                  <a:pt x="269" y="654"/>
                  <a:pt x="220" y="639"/>
                  <a:pt x="169" y="643"/>
                </a:cubicBezTo>
                <a:cubicBezTo>
                  <a:pt x="148" y="644"/>
                  <a:pt x="127" y="649"/>
                  <a:pt x="108" y="655"/>
                </a:cubicBezTo>
                <a:cubicBezTo>
                  <a:pt x="100" y="658"/>
                  <a:pt x="92" y="661"/>
                  <a:pt x="84" y="664"/>
                </a:cubicBezTo>
                <a:cubicBezTo>
                  <a:pt x="67" y="672"/>
                  <a:pt x="52" y="680"/>
                  <a:pt x="35" y="689"/>
                </a:cubicBezTo>
                <a:cubicBezTo>
                  <a:pt x="32" y="692"/>
                  <a:pt x="28" y="693"/>
                  <a:pt x="24" y="695"/>
                </a:cubicBezTo>
                <a:cubicBezTo>
                  <a:pt x="20" y="698"/>
                  <a:pt x="16" y="700"/>
                  <a:pt x="13" y="703"/>
                </a:cubicBezTo>
                <a:cubicBezTo>
                  <a:pt x="10" y="705"/>
                  <a:pt x="8" y="707"/>
                  <a:pt x="6" y="709"/>
                </a:cubicBezTo>
                <a:cubicBezTo>
                  <a:pt x="0" y="720"/>
                  <a:pt x="19" y="725"/>
                  <a:pt x="25" y="730"/>
                </a:cubicBezTo>
                <a:cubicBezTo>
                  <a:pt x="151" y="803"/>
                  <a:pt x="240" y="954"/>
                  <a:pt x="281" y="1034"/>
                </a:cubicBezTo>
                <a:cubicBezTo>
                  <a:pt x="333" y="1140"/>
                  <a:pt x="368" y="1252"/>
                  <a:pt x="395" y="1368"/>
                </a:cubicBezTo>
                <a:cubicBezTo>
                  <a:pt x="399" y="1386"/>
                  <a:pt x="405" y="1387"/>
                  <a:pt x="420" y="1382"/>
                </a:cubicBezTo>
                <a:cubicBezTo>
                  <a:pt x="476" y="1365"/>
                  <a:pt x="532" y="1348"/>
                  <a:pt x="589" y="1332"/>
                </a:cubicBezTo>
                <a:cubicBezTo>
                  <a:pt x="602" y="1328"/>
                  <a:pt x="609" y="1320"/>
                  <a:pt x="614" y="1307"/>
                </a:cubicBezTo>
                <a:cubicBezTo>
                  <a:pt x="654" y="1207"/>
                  <a:pt x="697" y="1109"/>
                  <a:pt x="745" y="1012"/>
                </a:cubicBezTo>
                <a:cubicBezTo>
                  <a:pt x="745" y="1012"/>
                  <a:pt x="746" y="1011"/>
                  <a:pt x="746" y="1011"/>
                </a:cubicBezTo>
                <a:cubicBezTo>
                  <a:pt x="764" y="974"/>
                  <a:pt x="782" y="938"/>
                  <a:pt x="801" y="902"/>
                </a:cubicBezTo>
                <a:cubicBezTo>
                  <a:pt x="811" y="884"/>
                  <a:pt x="820" y="867"/>
                  <a:pt x="831" y="849"/>
                </a:cubicBezTo>
                <a:cubicBezTo>
                  <a:pt x="841" y="832"/>
                  <a:pt x="851" y="817"/>
                  <a:pt x="859" y="799"/>
                </a:cubicBezTo>
                <a:cubicBezTo>
                  <a:pt x="861" y="795"/>
                  <a:pt x="864" y="791"/>
                  <a:pt x="866" y="787"/>
                </a:cubicBezTo>
                <a:cubicBezTo>
                  <a:pt x="867" y="785"/>
                  <a:pt x="868" y="783"/>
                  <a:pt x="869" y="780"/>
                </a:cubicBezTo>
                <a:cubicBezTo>
                  <a:pt x="869" y="779"/>
                  <a:pt x="870" y="778"/>
                  <a:pt x="870" y="777"/>
                </a:cubicBezTo>
                <a:cubicBezTo>
                  <a:pt x="871" y="776"/>
                  <a:pt x="871" y="775"/>
                  <a:pt x="872" y="774"/>
                </a:cubicBezTo>
                <a:cubicBezTo>
                  <a:pt x="873" y="773"/>
                  <a:pt x="874" y="772"/>
                  <a:pt x="874" y="770"/>
                </a:cubicBezTo>
                <a:cubicBezTo>
                  <a:pt x="876" y="768"/>
                  <a:pt x="878" y="766"/>
                  <a:pt x="879" y="763"/>
                </a:cubicBezTo>
                <a:cubicBezTo>
                  <a:pt x="881" y="761"/>
                  <a:pt x="883" y="759"/>
                  <a:pt x="884" y="756"/>
                </a:cubicBezTo>
                <a:cubicBezTo>
                  <a:pt x="886" y="754"/>
                  <a:pt x="887" y="751"/>
                  <a:pt x="888" y="749"/>
                </a:cubicBezTo>
                <a:cubicBezTo>
                  <a:pt x="889" y="747"/>
                  <a:pt x="890" y="746"/>
                  <a:pt x="891" y="744"/>
                </a:cubicBezTo>
                <a:cubicBezTo>
                  <a:pt x="898" y="733"/>
                  <a:pt x="905" y="722"/>
                  <a:pt x="912" y="711"/>
                </a:cubicBezTo>
                <a:cubicBezTo>
                  <a:pt x="918" y="700"/>
                  <a:pt x="924" y="689"/>
                  <a:pt x="932" y="679"/>
                </a:cubicBezTo>
                <a:cubicBezTo>
                  <a:pt x="935" y="674"/>
                  <a:pt x="938" y="670"/>
                  <a:pt x="941" y="666"/>
                </a:cubicBezTo>
                <a:cubicBezTo>
                  <a:pt x="975" y="619"/>
                  <a:pt x="975" y="619"/>
                  <a:pt x="975" y="619"/>
                </a:cubicBezTo>
                <a:cubicBezTo>
                  <a:pt x="1005" y="571"/>
                  <a:pt x="1040" y="527"/>
                  <a:pt x="1075" y="484"/>
                </a:cubicBezTo>
                <a:cubicBezTo>
                  <a:pt x="1235" y="285"/>
                  <a:pt x="1423" y="121"/>
                  <a:pt x="1658" y="16"/>
                </a:cubicBezTo>
                <a:cubicBezTo>
                  <a:pt x="1660" y="15"/>
                  <a:pt x="1663" y="14"/>
                  <a:pt x="1665" y="13"/>
                </a:cubicBezTo>
                <a:cubicBezTo>
                  <a:pt x="1668" y="11"/>
                  <a:pt x="1670" y="8"/>
                  <a:pt x="1669" y="4"/>
                </a:cubicBezTo>
                <a:cubicBezTo>
                  <a:pt x="1668" y="0"/>
                  <a:pt x="1664" y="1"/>
                  <a:pt x="1661" y="1"/>
                </a:cubicBezTo>
                <a:cubicBezTo>
                  <a:pt x="1657" y="1"/>
                  <a:pt x="1653" y="2"/>
                  <a:pt x="1649" y="3"/>
                </a:cubicBezTo>
                <a:cubicBezTo>
                  <a:pt x="1376" y="64"/>
                  <a:pt x="1134" y="184"/>
                  <a:pt x="929" y="368"/>
                </a:cubicBezTo>
                <a:cubicBezTo>
                  <a:pt x="928" y="368"/>
                  <a:pt x="928" y="368"/>
                  <a:pt x="928" y="368"/>
                </a:cubicBezTo>
                <a:cubicBezTo>
                  <a:pt x="740" y="521"/>
                  <a:pt x="588" y="776"/>
                  <a:pt x="536" y="870"/>
                </a:cubicBezTo>
                <a:cubicBezTo>
                  <a:pt x="535" y="871"/>
                  <a:pt x="534" y="873"/>
                  <a:pt x="534" y="874"/>
                </a:cubicBezTo>
                <a:cubicBezTo>
                  <a:pt x="523" y="894"/>
                  <a:pt x="517" y="906"/>
                  <a:pt x="517" y="906"/>
                </a:cubicBezTo>
                <a:cubicBezTo>
                  <a:pt x="518" y="903"/>
                  <a:pt x="499" y="880"/>
                  <a:pt x="498" y="877"/>
                </a:cubicBezTo>
                <a:cubicBezTo>
                  <a:pt x="481" y="854"/>
                  <a:pt x="464" y="830"/>
                  <a:pt x="447" y="808"/>
                </a:cubicBezTo>
                <a:cubicBezTo>
                  <a:pt x="436" y="793"/>
                  <a:pt x="424" y="778"/>
                  <a:pt x="412" y="763"/>
                </a:cubicBezTo>
                <a:cubicBezTo>
                  <a:pt x="406" y="756"/>
                  <a:pt x="400" y="748"/>
                  <a:pt x="394" y="741"/>
                </a:cubicBezTo>
                <a:cubicBezTo>
                  <a:pt x="391" y="737"/>
                  <a:pt x="388" y="733"/>
                  <a:pt x="384" y="730"/>
                </a:cubicBezTo>
                <a:cubicBezTo>
                  <a:pt x="364" y="712"/>
                  <a:pt x="342" y="695"/>
                  <a:pt x="318" y="681"/>
                </a:cubicBezTo>
                <a:lnTo>
                  <a:pt x="314" y="679"/>
                </a:lnTo>
                <a:close/>
                <a:moveTo>
                  <a:pt x="924" y="666"/>
                </a:moveTo>
                <a:cubicBezTo>
                  <a:pt x="920" y="665"/>
                  <a:pt x="916" y="665"/>
                  <a:pt x="913" y="665"/>
                </a:cubicBezTo>
                <a:cubicBezTo>
                  <a:pt x="916" y="665"/>
                  <a:pt x="920" y="665"/>
                  <a:pt x="924" y="666"/>
                </a:cubicBezTo>
                <a:cubicBezTo>
                  <a:pt x="928" y="666"/>
                  <a:pt x="932" y="666"/>
                  <a:pt x="935" y="666"/>
                </a:cubicBezTo>
                <a:cubicBezTo>
                  <a:pt x="932" y="666"/>
                  <a:pt x="928" y="666"/>
                  <a:pt x="924" y="6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4D202F74-F0FE-789A-191D-D177688A463C}"/>
              </a:ext>
            </a:extLst>
          </p:cNvPr>
          <p:cNvSpPr>
            <a:spLocks noEditPoints="1"/>
          </p:cNvSpPr>
          <p:nvPr/>
        </p:nvSpPr>
        <p:spPr bwMode="auto">
          <a:xfrm>
            <a:off x="5165627" y="2557165"/>
            <a:ext cx="425424" cy="353641"/>
          </a:xfrm>
          <a:custGeom>
            <a:avLst/>
            <a:gdLst>
              <a:gd name="T0" fmla="*/ 314 w 1670"/>
              <a:gd name="T1" fmla="*/ 679 h 1387"/>
              <a:gd name="T2" fmla="*/ 169 w 1670"/>
              <a:gd name="T3" fmla="*/ 643 h 1387"/>
              <a:gd name="T4" fmla="*/ 108 w 1670"/>
              <a:gd name="T5" fmla="*/ 655 h 1387"/>
              <a:gd name="T6" fmla="*/ 84 w 1670"/>
              <a:gd name="T7" fmla="*/ 664 h 1387"/>
              <a:gd name="T8" fmla="*/ 35 w 1670"/>
              <a:gd name="T9" fmla="*/ 689 h 1387"/>
              <a:gd name="T10" fmla="*/ 24 w 1670"/>
              <a:gd name="T11" fmla="*/ 695 h 1387"/>
              <a:gd name="T12" fmla="*/ 13 w 1670"/>
              <a:gd name="T13" fmla="*/ 703 h 1387"/>
              <a:gd name="T14" fmla="*/ 6 w 1670"/>
              <a:gd name="T15" fmla="*/ 709 h 1387"/>
              <a:gd name="T16" fmla="*/ 25 w 1670"/>
              <a:gd name="T17" fmla="*/ 730 h 1387"/>
              <a:gd name="T18" fmla="*/ 281 w 1670"/>
              <a:gd name="T19" fmla="*/ 1034 h 1387"/>
              <a:gd name="T20" fmla="*/ 395 w 1670"/>
              <a:gd name="T21" fmla="*/ 1368 h 1387"/>
              <a:gd name="T22" fmla="*/ 420 w 1670"/>
              <a:gd name="T23" fmla="*/ 1382 h 1387"/>
              <a:gd name="T24" fmla="*/ 589 w 1670"/>
              <a:gd name="T25" fmla="*/ 1332 h 1387"/>
              <a:gd name="T26" fmla="*/ 614 w 1670"/>
              <a:gd name="T27" fmla="*/ 1307 h 1387"/>
              <a:gd name="T28" fmla="*/ 745 w 1670"/>
              <a:gd name="T29" fmla="*/ 1012 h 1387"/>
              <a:gd name="T30" fmla="*/ 746 w 1670"/>
              <a:gd name="T31" fmla="*/ 1011 h 1387"/>
              <a:gd name="T32" fmla="*/ 801 w 1670"/>
              <a:gd name="T33" fmla="*/ 902 h 1387"/>
              <a:gd name="T34" fmla="*/ 831 w 1670"/>
              <a:gd name="T35" fmla="*/ 849 h 1387"/>
              <a:gd name="T36" fmla="*/ 859 w 1670"/>
              <a:gd name="T37" fmla="*/ 799 h 1387"/>
              <a:gd name="T38" fmla="*/ 866 w 1670"/>
              <a:gd name="T39" fmla="*/ 787 h 1387"/>
              <a:gd name="T40" fmla="*/ 869 w 1670"/>
              <a:gd name="T41" fmla="*/ 780 h 1387"/>
              <a:gd name="T42" fmla="*/ 870 w 1670"/>
              <a:gd name="T43" fmla="*/ 777 h 1387"/>
              <a:gd name="T44" fmla="*/ 872 w 1670"/>
              <a:gd name="T45" fmla="*/ 774 h 1387"/>
              <a:gd name="T46" fmla="*/ 874 w 1670"/>
              <a:gd name="T47" fmla="*/ 770 h 1387"/>
              <a:gd name="T48" fmla="*/ 879 w 1670"/>
              <a:gd name="T49" fmla="*/ 763 h 1387"/>
              <a:gd name="T50" fmla="*/ 884 w 1670"/>
              <a:gd name="T51" fmla="*/ 756 h 1387"/>
              <a:gd name="T52" fmla="*/ 888 w 1670"/>
              <a:gd name="T53" fmla="*/ 749 h 1387"/>
              <a:gd name="T54" fmla="*/ 891 w 1670"/>
              <a:gd name="T55" fmla="*/ 744 h 1387"/>
              <a:gd name="T56" fmla="*/ 912 w 1670"/>
              <a:gd name="T57" fmla="*/ 711 h 1387"/>
              <a:gd name="T58" fmla="*/ 932 w 1670"/>
              <a:gd name="T59" fmla="*/ 679 h 1387"/>
              <a:gd name="T60" fmla="*/ 941 w 1670"/>
              <a:gd name="T61" fmla="*/ 666 h 1387"/>
              <a:gd name="T62" fmla="*/ 975 w 1670"/>
              <a:gd name="T63" fmla="*/ 619 h 1387"/>
              <a:gd name="T64" fmla="*/ 1075 w 1670"/>
              <a:gd name="T65" fmla="*/ 484 h 1387"/>
              <a:gd name="T66" fmla="*/ 1658 w 1670"/>
              <a:gd name="T67" fmla="*/ 16 h 1387"/>
              <a:gd name="T68" fmla="*/ 1665 w 1670"/>
              <a:gd name="T69" fmla="*/ 13 h 1387"/>
              <a:gd name="T70" fmla="*/ 1669 w 1670"/>
              <a:gd name="T71" fmla="*/ 4 h 1387"/>
              <a:gd name="T72" fmla="*/ 1661 w 1670"/>
              <a:gd name="T73" fmla="*/ 1 h 1387"/>
              <a:gd name="T74" fmla="*/ 1649 w 1670"/>
              <a:gd name="T75" fmla="*/ 3 h 1387"/>
              <a:gd name="T76" fmla="*/ 929 w 1670"/>
              <a:gd name="T77" fmla="*/ 368 h 1387"/>
              <a:gd name="T78" fmla="*/ 928 w 1670"/>
              <a:gd name="T79" fmla="*/ 368 h 1387"/>
              <a:gd name="T80" fmla="*/ 536 w 1670"/>
              <a:gd name="T81" fmla="*/ 870 h 1387"/>
              <a:gd name="T82" fmla="*/ 534 w 1670"/>
              <a:gd name="T83" fmla="*/ 874 h 1387"/>
              <a:gd name="T84" fmla="*/ 517 w 1670"/>
              <a:gd name="T85" fmla="*/ 906 h 1387"/>
              <a:gd name="T86" fmla="*/ 498 w 1670"/>
              <a:gd name="T87" fmla="*/ 877 h 1387"/>
              <a:gd name="T88" fmla="*/ 447 w 1670"/>
              <a:gd name="T89" fmla="*/ 808 h 1387"/>
              <a:gd name="T90" fmla="*/ 412 w 1670"/>
              <a:gd name="T91" fmla="*/ 763 h 1387"/>
              <a:gd name="T92" fmla="*/ 394 w 1670"/>
              <a:gd name="T93" fmla="*/ 741 h 1387"/>
              <a:gd name="T94" fmla="*/ 384 w 1670"/>
              <a:gd name="T95" fmla="*/ 730 h 1387"/>
              <a:gd name="T96" fmla="*/ 318 w 1670"/>
              <a:gd name="T97" fmla="*/ 681 h 1387"/>
              <a:gd name="T98" fmla="*/ 314 w 1670"/>
              <a:gd name="T99" fmla="*/ 679 h 1387"/>
              <a:gd name="T100" fmla="*/ 924 w 1670"/>
              <a:gd name="T101" fmla="*/ 666 h 1387"/>
              <a:gd name="T102" fmla="*/ 913 w 1670"/>
              <a:gd name="T103" fmla="*/ 665 h 1387"/>
              <a:gd name="T104" fmla="*/ 924 w 1670"/>
              <a:gd name="T105" fmla="*/ 666 h 1387"/>
              <a:gd name="T106" fmla="*/ 935 w 1670"/>
              <a:gd name="T107" fmla="*/ 666 h 1387"/>
              <a:gd name="T108" fmla="*/ 924 w 1670"/>
              <a:gd name="T109" fmla="*/ 666 h 1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70" h="1387">
                <a:moveTo>
                  <a:pt x="314" y="679"/>
                </a:moveTo>
                <a:cubicBezTo>
                  <a:pt x="269" y="654"/>
                  <a:pt x="220" y="639"/>
                  <a:pt x="169" y="643"/>
                </a:cubicBezTo>
                <a:cubicBezTo>
                  <a:pt x="148" y="644"/>
                  <a:pt x="127" y="649"/>
                  <a:pt x="108" y="655"/>
                </a:cubicBezTo>
                <a:cubicBezTo>
                  <a:pt x="100" y="658"/>
                  <a:pt x="92" y="661"/>
                  <a:pt x="84" y="664"/>
                </a:cubicBezTo>
                <a:cubicBezTo>
                  <a:pt x="67" y="672"/>
                  <a:pt x="52" y="680"/>
                  <a:pt x="35" y="689"/>
                </a:cubicBezTo>
                <a:cubicBezTo>
                  <a:pt x="32" y="692"/>
                  <a:pt x="28" y="693"/>
                  <a:pt x="24" y="695"/>
                </a:cubicBezTo>
                <a:cubicBezTo>
                  <a:pt x="20" y="698"/>
                  <a:pt x="16" y="700"/>
                  <a:pt x="13" y="703"/>
                </a:cubicBezTo>
                <a:cubicBezTo>
                  <a:pt x="10" y="705"/>
                  <a:pt x="8" y="707"/>
                  <a:pt x="6" y="709"/>
                </a:cubicBezTo>
                <a:cubicBezTo>
                  <a:pt x="0" y="720"/>
                  <a:pt x="19" y="725"/>
                  <a:pt x="25" y="730"/>
                </a:cubicBezTo>
                <a:cubicBezTo>
                  <a:pt x="151" y="803"/>
                  <a:pt x="240" y="954"/>
                  <a:pt x="281" y="1034"/>
                </a:cubicBezTo>
                <a:cubicBezTo>
                  <a:pt x="333" y="1140"/>
                  <a:pt x="368" y="1252"/>
                  <a:pt x="395" y="1368"/>
                </a:cubicBezTo>
                <a:cubicBezTo>
                  <a:pt x="399" y="1386"/>
                  <a:pt x="405" y="1387"/>
                  <a:pt x="420" y="1382"/>
                </a:cubicBezTo>
                <a:cubicBezTo>
                  <a:pt x="476" y="1365"/>
                  <a:pt x="532" y="1348"/>
                  <a:pt x="589" y="1332"/>
                </a:cubicBezTo>
                <a:cubicBezTo>
                  <a:pt x="602" y="1328"/>
                  <a:pt x="609" y="1320"/>
                  <a:pt x="614" y="1307"/>
                </a:cubicBezTo>
                <a:cubicBezTo>
                  <a:pt x="654" y="1207"/>
                  <a:pt x="697" y="1109"/>
                  <a:pt x="745" y="1012"/>
                </a:cubicBezTo>
                <a:cubicBezTo>
                  <a:pt x="745" y="1012"/>
                  <a:pt x="746" y="1011"/>
                  <a:pt x="746" y="1011"/>
                </a:cubicBezTo>
                <a:cubicBezTo>
                  <a:pt x="764" y="974"/>
                  <a:pt x="782" y="938"/>
                  <a:pt x="801" y="902"/>
                </a:cubicBezTo>
                <a:cubicBezTo>
                  <a:pt x="811" y="884"/>
                  <a:pt x="820" y="867"/>
                  <a:pt x="831" y="849"/>
                </a:cubicBezTo>
                <a:cubicBezTo>
                  <a:pt x="841" y="832"/>
                  <a:pt x="851" y="817"/>
                  <a:pt x="859" y="799"/>
                </a:cubicBezTo>
                <a:cubicBezTo>
                  <a:pt x="861" y="795"/>
                  <a:pt x="864" y="791"/>
                  <a:pt x="866" y="787"/>
                </a:cubicBezTo>
                <a:cubicBezTo>
                  <a:pt x="867" y="785"/>
                  <a:pt x="868" y="783"/>
                  <a:pt x="869" y="780"/>
                </a:cubicBezTo>
                <a:cubicBezTo>
                  <a:pt x="869" y="779"/>
                  <a:pt x="870" y="778"/>
                  <a:pt x="870" y="777"/>
                </a:cubicBezTo>
                <a:cubicBezTo>
                  <a:pt x="871" y="776"/>
                  <a:pt x="871" y="775"/>
                  <a:pt x="872" y="774"/>
                </a:cubicBezTo>
                <a:cubicBezTo>
                  <a:pt x="873" y="773"/>
                  <a:pt x="874" y="772"/>
                  <a:pt x="874" y="770"/>
                </a:cubicBezTo>
                <a:cubicBezTo>
                  <a:pt x="876" y="768"/>
                  <a:pt x="878" y="766"/>
                  <a:pt x="879" y="763"/>
                </a:cubicBezTo>
                <a:cubicBezTo>
                  <a:pt x="881" y="761"/>
                  <a:pt x="883" y="759"/>
                  <a:pt x="884" y="756"/>
                </a:cubicBezTo>
                <a:cubicBezTo>
                  <a:pt x="886" y="754"/>
                  <a:pt x="887" y="751"/>
                  <a:pt x="888" y="749"/>
                </a:cubicBezTo>
                <a:cubicBezTo>
                  <a:pt x="889" y="747"/>
                  <a:pt x="890" y="746"/>
                  <a:pt x="891" y="744"/>
                </a:cubicBezTo>
                <a:cubicBezTo>
                  <a:pt x="898" y="733"/>
                  <a:pt x="905" y="722"/>
                  <a:pt x="912" y="711"/>
                </a:cubicBezTo>
                <a:cubicBezTo>
                  <a:pt x="918" y="700"/>
                  <a:pt x="924" y="689"/>
                  <a:pt x="932" y="679"/>
                </a:cubicBezTo>
                <a:cubicBezTo>
                  <a:pt x="935" y="674"/>
                  <a:pt x="938" y="670"/>
                  <a:pt x="941" y="666"/>
                </a:cubicBezTo>
                <a:cubicBezTo>
                  <a:pt x="975" y="619"/>
                  <a:pt x="975" y="619"/>
                  <a:pt x="975" y="619"/>
                </a:cubicBezTo>
                <a:cubicBezTo>
                  <a:pt x="1005" y="571"/>
                  <a:pt x="1040" y="527"/>
                  <a:pt x="1075" y="484"/>
                </a:cubicBezTo>
                <a:cubicBezTo>
                  <a:pt x="1235" y="285"/>
                  <a:pt x="1423" y="121"/>
                  <a:pt x="1658" y="16"/>
                </a:cubicBezTo>
                <a:cubicBezTo>
                  <a:pt x="1660" y="15"/>
                  <a:pt x="1663" y="14"/>
                  <a:pt x="1665" y="13"/>
                </a:cubicBezTo>
                <a:cubicBezTo>
                  <a:pt x="1668" y="11"/>
                  <a:pt x="1670" y="8"/>
                  <a:pt x="1669" y="4"/>
                </a:cubicBezTo>
                <a:cubicBezTo>
                  <a:pt x="1668" y="0"/>
                  <a:pt x="1664" y="1"/>
                  <a:pt x="1661" y="1"/>
                </a:cubicBezTo>
                <a:cubicBezTo>
                  <a:pt x="1657" y="1"/>
                  <a:pt x="1653" y="2"/>
                  <a:pt x="1649" y="3"/>
                </a:cubicBezTo>
                <a:cubicBezTo>
                  <a:pt x="1376" y="64"/>
                  <a:pt x="1134" y="184"/>
                  <a:pt x="929" y="368"/>
                </a:cubicBezTo>
                <a:cubicBezTo>
                  <a:pt x="928" y="368"/>
                  <a:pt x="928" y="368"/>
                  <a:pt x="928" y="368"/>
                </a:cubicBezTo>
                <a:cubicBezTo>
                  <a:pt x="740" y="521"/>
                  <a:pt x="588" y="776"/>
                  <a:pt x="536" y="870"/>
                </a:cubicBezTo>
                <a:cubicBezTo>
                  <a:pt x="535" y="871"/>
                  <a:pt x="534" y="873"/>
                  <a:pt x="534" y="874"/>
                </a:cubicBezTo>
                <a:cubicBezTo>
                  <a:pt x="523" y="894"/>
                  <a:pt x="517" y="906"/>
                  <a:pt x="517" y="906"/>
                </a:cubicBezTo>
                <a:cubicBezTo>
                  <a:pt x="518" y="903"/>
                  <a:pt x="499" y="880"/>
                  <a:pt x="498" y="877"/>
                </a:cubicBezTo>
                <a:cubicBezTo>
                  <a:pt x="481" y="854"/>
                  <a:pt x="464" y="830"/>
                  <a:pt x="447" y="808"/>
                </a:cubicBezTo>
                <a:cubicBezTo>
                  <a:pt x="436" y="793"/>
                  <a:pt x="424" y="778"/>
                  <a:pt x="412" y="763"/>
                </a:cubicBezTo>
                <a:cubicBezTo>
                  <a:pt x="406" y="756"/>
                  <a:pt x="400" y="748"/>
                  <a:pt x="394" y="741"/>
                </a:cubicBezTo>
                <a:cubicBezTo>
                  <a:pt x="391" y="737"/>
                  <a:pt x="388" y="733"/>
                  <a:pt x="384" y="730"/>
                </a:cubicBezTo>
                <a:cubicBezTo>
                  <a:pt x="364" y="712"/>
                  <a:pt x="342" y="695"/>
                  <a:pt x="318" y="681"/>
                </a:cubicBezTo>
                <a:lnTo>
                  <a:pt x="314" y="679"/>
                </a:lnTo>
                <a:close/>
                <a:moveTo>
                  <a:pt x="924" y="666"/>
                </a:moveTo>
                <a:cubicBezTo>
                  <a:pt x="920" y="665"/>
                  <a:pt x="916" y="665"/>
                  <a:pt x="913" y="665"/>
                </a:cubicBezTo>
                <a:cubicBezTo>
                  <a:pt x="916" y="665"/>
                  <a:pt x="920" y="665"/>
                  <a:pt x="924" y="666"/>
                </a:cubicBezTo>
                <a:cubicBezTo>
                  <a:pt x="928" y="666"/>
                  <a:pt x="932" y="666"/>
                  <a:pt x="935" y="666"/>
                </a:cubicBezTo>
                <a:cubicBezTo>
                  <a:pt x="932" y="666"/>
                  <a:pt x="928" y="666"/>
                  <a:pt x="924" y="6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F94C92B8-BDA3-8C0E-F17B-582121A0F004}"/>
              </a:ext>
            </a:extLst>
          </p:cNvPr>
          <p:cNvSpPr>
            <a:spLocks noEditPoints="1"/>
          </p:cNvSpPr>
          <p:nvPr/>
        </p:nvSpPr>
        <p:spPr bwMode="auto">
          <a:xfrm>
            <a:off x="8014537" y="2524075"/>
            <a:ext cx="425424" cy="353641"/>
          </a:xfrm>
          <a:custGeom>
            <a:avLst/>
            <a:gdLst>
              <a:gd name="T0" fmla="*/ 314 w 1670"/>
              <a:gd name="T1" fmla="*/ 679 h 1387"/>
              <a:gd name="T2" fmla="*/ 169 w 1670"/>
              <a:gd name="T3" fmla="*/ 643 h 1387"/>
              <a:gd name="T4" fmla="*/ 108 w 1670"/>
              <a:gd name="T5" fmla="*/ 655 h 1387"/>
              <a:gd name="T6" fmla="*/ 84 w 1670"/>
              <a:gd name="T7" fmla="*/ 664 h 1387"/>
              <a:gd name="T8" fmla="*/ 35 w 1670"/>
              <a:gd name="T9" fmla="*/ 689 h 1387"/>
              <a:gd name="T10" fmla="*/ 24 w 1670"/>
              <a:gd name="T11" fmla="*/ 695 h 1387"/>
              <a:gd name="T12" fmla="*/ 13 w 1670"/>
              <a:gd name="T13" fmla="*/ 703 h 1387"/>
              <a:gd name="T14" fmla="*/ 6 w 1670"/>
              <a:gd name="T15" fmla="*/ 709 h 1387"/>
              <a:gd name="T16" fmla="*/ 25 w 1670"/>
              <a:gd name="T17" fmla="*/ 730 h 1387"/>
              <a:gd name="T18" fmla="*/ 281 w 1670"/>
              <a:gd name="T19" fmla="*/ 1034 h 1387"/>
              <a:gd name="T20" fmla="*/ 395 w 1670"/>
              <a:gd name="T21" fmla="*/ 1368 h 1387"/>
              <a:gd name="T22" fmla="*/ 420 w 1670"/>
              <a:gd name="T23" fmla="*/ 1382 h 1387"/>
              <a:gd name="T24" fmla="*/ 589 w 1670"/>
              <a:gd name="T25" fmla="*/ 1332 h 1387"/>
              <a:gd name="T26" fmla="*/ 614 w 1670"/>
              <a:gd name="T27" fmla="*/ 1307 h 1387"/>
              <a:gd name="T28" fmla="*/ 745 w 1670"/>
              <a:gd name="T29" fmla="*/ 1012 h 1387"/>
              <a:gd name="T30" fmla="*/ 746 w 1670"/>
              <a:gd name="T31" fmla="*/ 1011 h 1387"/>
              <a:gd name="T32" fmla="*/ 801 w 1670"/>
              <a:gd name="T33" fmla="*/ 902 h 1387"/>
              <a:gd name="T34" fmla="*/ 831 w 1670"/>
              <a:gd name="T35" fmla="*/ 849 h 1387"/>
              <a:gd name="T36" fmla="*/ 859 w 1670"/>
              <a:gd name="T37" fmla="*/ 799 h 1387"/>
              <a:gd name="T38" fmla="*/ 866 w 1670"/>
              <a:gd name="T39" fmla="*/ 787 h 1387"/>
              <a:gd name="T40" fmla="*/ 869 w 1670"/>
              <a:gd name="T41" fmla="*/ 780 h 1387"/>
              <a:gd name="T42" fmla="*/ 870 w 1670"/>
              <a:gd name="T43" fmla="*/ 777 h 1387"/>
              <a:gd name="T44" fmla="*/ 872 w 1670"/>
              <a:gd name="T45" fmla="*/ 774 h 1387"/>
              <a:gd name="T46" fmla="*/ 874 w 1670"/>
              <a:gd name="T47" fmla="*/ 770 h 1387"/>
              <a:gd name="T48" fmla="*/ 879 w 1670"/>
              <a:gd name="T49" fmla="*/ 763 h 1387"/>
              <a:gd name="T50" fmla="*/ 884 w 1670"/>
              <a:gd name="T51" fmla="*/ 756 h 1387"/>
              <a:gd name="T52" fmla="*/ 888 w 1670"/>
              <a:gd name="T53" fmla="*/ 749 h 1387"/>
              <a:gd name="T54" fmla="*/ 891 w 1670"/>
              <a:gd name="T55" fmla="*/ 744 h 1387"/>
              <a:gd name="T56" fmla="*/ 912 w 1670"/>
              <a:gd name="T57" fmla="*/ 711 h 1387"/>
              <a:gd name="T58" fmla="*/ 932 w 1670"/>
              <a:gd name="T59" fmla="*/ 679 h 1387"/>
              <a:gd name="T60" fmla="*/ 941 w 1670"/>
              <a:gd name="T61" fmla="*/ 666 h 1387"/>
              <a:gd name="T62" fmla="*/ 975 w 1670"/>
              <a:gd name="T63" fmla="*/ 619 h 1387"/>
              <a:gd name="T64" fmla="*/ 1075 w 1670"/>
              <a:gd name="T65" fmla="*/ 484 h 1387"/>
              <a:gd name="T66" fmla="*/ 1658 w 1670"/>
              <a:gd name="T67" fmla="*/ 16 h 1387"/>
              <a:gd name="T68" fmla="*/ 1665 w 1670"/>
              <a:gd name="T69" fmla="*/ 13 h 1387"/>
              <a:gd name="T70" fmla="*/ 1669 w 1670"/>
              <a:gd name="T71" fmla="*/ 4 h 1387"/>
              <a:gd name="T72" fmla="*/ 1661 w 1670"/>
              <a:gd name="T73" fmla="*/ 1 h 1387"/>
              <a:gd name="T74" fmla="*/ 1649 w 1670"/>
              <a:gd name="T75" fmla="*/ 3 h 1387"/>
              <a:gd name="T76" fmla="*/ 929 w 1670"/>
              <a:gd name="T77" fmla="*/ 368 h 1387"/>
              <a:gd name="T78" fmla="*/ 928 w 1670"/>
              <a:gd name="T79" fmla="*/ 368 h 1387"/>
              <a:gd name="T80" fmla="*/ 536 w 1670"/>
              <a:gd name="T81" fmla="*/ 870 h 1387"/>
              <a:gd name="T82" fmla="*/ 534 w 1670"/>
              <a:gd name="T83" fmla="*/ 874 h 1387"/>
              <a:gd name="T84" fmla="*/ 517 w 1670"/>
              <a:gd name="T85" fmla="*/ 906 h 1387"/>
              <a:gd name="T86" fmla="*/ 498 w 1670"/>
              <a:gd name="T87" fmla="*/ 877 h 1387"/>
              <a:gd name="T88" fmla="*/ 447 w 1670"/>
              <a:gd name="T89" fmla="*/ 808 h 1387"/>
              <a:gd name="T90" fmla="*/ 412 w 1670"/>
              <a:gd name="T91" fmla="*/ 763 h 1387"/>
              <a:gd name="T92" fmla="*/ 394 w 1670"/>
              <a:gd name="T93" fmla="*/ 741 h 1387"/>
              <a:gd name="T94" fmla="*/ 384 w 1670"/>
              <a:gd name="T95" fmla="*/ 730 h 1387"/>
              <a:gd name="T96" fmla="*/ 318 w 1670"/>
              <a:gd name="T97" fmla="*/ 681 h 1387"/>
              <a:gd name="T98" fmla="*/ 314 w 1670"/>
              <a:gd name="T99" fmla="*/ 679 h 1387"/>
              <a:gd name="T100" fmla="*/ 924 w 1670"/>
              <a:gd name="T101" fmla="*/ 666 h 1387"/>
              <a:gd name="T102" fmla="*/ 913 w 1670"/>
              <a:gd name="T103" fmla="*/ 665 h 1387"/>
              <a:gd name="T104" fmla="*/ 924 w 1670"/>
              <a:gd name="T105" fmla="*/ 666 h 1387"/>
              <a:gd name="T106" fmla="*/ 935 w 1670"/>
              <a:gd name="T107" fmla="*/ 666 h 1387"/>
              <a:gd name="T108" fmla="*/ 924 w 1670"/>
              <a:gd name="T109" fmla="*/ 666 h 1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70" h="1387">
                <a:moveTo>
                  <a:pt x="314" y="679"/>
                </a:moveTo>
                <a:cubicBezTo>
                  <a:pt x="269" y="654"/>
                  <a:pt x="220" y="639"/>
                  <a:pt x="169" y="643"/>
                </a:cubicBezTo>
                <a:cubicBezTo>
                  <a:pt x="148" y="644"/>
                  <a:pt x="127" y="649"/>
                  <a:pt x="108" y="655"/>
                </a:cubicBezTo>
                <a:cubicBezTo>
                  <a:pt x="100" y="658"/>
                  <a:pt x="92" y="661"/>
                  <a:pt x="84" y="664"/>
                </a:cubicBezTo>
                <a:cubicBezTo>
                  <a:pt x="67" y="672"/>
                  <a:pt x="52" y="680"/>
                  <a:pt x="35" y="689"/>
                </a:cubicBezTo>
                <a:cubicBezTo>
                  <a:pt x="32" y="692"/>
                  <a:pt x="28" y="693"/>
                  <a:pt x="24" y="695"/>
                </a:cubicBezTo>
                <a:cubicBezTo>
                  <a:pt x="20" y="698"/>
                  <a:pt x="16" y="700"/>
                  <a:pt x="13" y="703"/>
                </a:cubicBezTo>
                <a:cubicBezTo>
                  <a:pt x="10" y="705"/>
                  <a:pt x="8" y="707"/>
                  <a:pt x="6" y="709"/>
                </a:cubicBezTo>
                <a:cubicBezTo>
                  <a:pt x="0" y="720"/>
                  <a:pt x="19" y="725"/>
                  <a:pt x="25" y="730"/>
                </a:cubicBezTo>
                <a:cubicBezTo>
                  <a:pt x="151" y="803"/>
                  <a:pt x="240" y="954"/>
                  <a:pt x="281" y="1034"/>
                </a:cubicBezTo>
                <a:cubicBezTo>
                  <a:pt x="333" y="1140"/>
                  <a:pt x="368" y="1252"/>
                  <a:pt x="395" y="1368"/>
                </a:cubicBezTo>
                <a:cubicBezTo>
                  <a:pt x="399" y="1386"/>
                  <a:pt x="405" y="1387"/>
                  <a:pt x="420" y="1382"/>
                </a:cubicBezTo>
                <a:cubicBezTo>
                  <a:pt x="476" y="1365"/>
                  <a:pt x="532" y="1348"/>
                  <a:pt x="589" y="1332"/>
                </a:cubicBezTo>
                <a:cubicBezTo>
                  <a:pt x="602" y="1328"/>
                  <a:pt x="609" y="1320"/>
                  <a:pt x="614" y="1307"/>
                </a:cubicBezTo>
                <a:cubicBezTo>
                  <a:pt x="654" y="1207"/>
                  <a:pt x="697" y="1109"/>
                  <a:pt x="745" y="1012"/>
                </a:cubicBezTo>
                <a:cubicBezTo>
                  <a:pt x="745" y="1012"/>
                  <a:pt x="746" y="1011"/>
                  <a:pt x="746" y="1011"/>
                </a:cubicBezTo>
                <a:cubicBezTo>
                  <a:pt x="764" y="974"/>
                  <a:pt x="782" y="938"/>
                  <a:pt x="801" y="902"/>
                </a:cubicBezTo>
                <a:cubicBezTo>
                  <a:pt x="811" y="884"/>
                  <a:pt x="820" y="867"/>
                  <a:pt x="831" y="849"/>
                </a:cubicBezTo>
                <a:cubicBezTo>
                  <a:pt x="841" y="832"/>
                  <a:pt x="851" y="817"/>
                  <a:pt x="859" y="799"/>
                </a:cubicBezTo>
                <a:cubicBezTo>
                  <a:pt x="861" y="795"/>
                  <a:pt x="864" y="791"/>
                  <a:pt x="866" y="787"/>
                </a:cubicBezTo>
                <a:cubicBezTo>
                  <a:pt x="867" y="785"/>
                  <a:pt x="868" y="783"/>
                  <a:pt x="869" y="780"/>
                </a:cubicBezTo>
                <a:cubicBezTo>
                  <a:pt x="869" y="779"/>
                  <a:pt x="870" y="778"/>
                  <a:pt x="870" y="777"/>
                </a:cubicBezTo>
                <a:cubicBezTo>
                  <a:pt x="871" y="776"/>
                  <a:pt x="871" y="775"/>
                  <a:pt x="872" y="774"/>
                </a:cubicBezTo>
                <a:cubicBezTo>
                  <a:pt x="873" y="773"/>
                  <a:pt x="874" y="772"/>
                  <a:pt x="874" y="770"/>
                </a:cubicBezTo>
                <a:cubicBezTo>
                  <a:pt x="876" y="768"/>
                  <a:pt x="878" y="766"/>
                  <a:pt x="879" y="763"/>
                </a:cubicBezTo>
                <a:cubicBezTo>
                  <a:pt x="881" y="761"/>
                  <a:pt x="883" y="759"/>
                  <a:pt x="884" y="756"/>
                </a:cubicBezTo>
                <a:cubicBezTo>
                  <a:pt x="886" y="754"/>
                  <a:pt x="887" y="751"/>
                  <a:pt x="888" y="749"/>
                </a:cubicBezTo>
                <a:cubicBezTo>
                  <a:pt x="889" y="747"/>
                  <a:pt x="890" y="746"/>
                  <a:pt x="891" y="744"/>
                </a:cubicBezTo>
                <a:cubicBezTo>
                  <a:pt x="898" y="733"/>
                  <a:pt x="905" y="722"/>
                  <a:pt x="912" y="711"/>
                </a:cubicBezTo>
                <a:cubicBezTo>
                  <a:pt x="918" y="700"/>
                  <a:pt x="924" y="689"/>
                  <a:pt x="932" y="679"/>
                </a:cubicBezTo>
                <a:cubicBezTo>
                  <a:pt x="935" y="674"/>
                  <a:pt x="938" y="670"/>
                  <a:pt x="941" y="666"/>
                </a:cubicBezTo>
                <a:cubicBezTo>
                  <a:pt x="975" y="619"/>
                  <a:pt x="975" y="619"/>
                  <a:pt x="975" y="619"/>
                </a:cubicBezTo>
                <a:cubicBezTo>
                  <a:pt x="1005" y="571"/>
                  <a:pt x="1040" y="527"/>
                  <a:pt x="1075" y="484"/>
                </a:cubicBezTo>
                <a:cubicBezTo>
                  <a:pt x="1235" y="285"/>
                  <a:pt x="1423" y="121"/>
                  <a:pt x="1658" y="16"/>
                </a:cubicBezTo>
                <a:cubicBezTo>
                  <a:pt x="1660" y="15"/>
                  <a:pt x="1663" y="14"/>
                  <a:pt x="1665" y="13"/>
                </a:cubicBezTo>
                <a:cubicBezTo>
                  <a:pt x="1668" y="11"/>
                  <a:pt x="1670" y="8"/>
                  <a:pt x="1669" y="4"/>
                </a:cubicBezTo>
                <a:cubicBezTo>
                  <a:pt x="1668" y="0"/>
                  <a:pt x="1664" y="1"/>
                  <a:pt x="1661" y="1"/>
                </a:cubicBezTo>
                <a:cubicBezTo>
                  <a:pt x="1657" y="1"/>
                  <a:pt x="1653" y="2"/>
                  <a:pt x="1649" y="3"/>
                </a:cubicBezTo>
                <a:cubicBezTo>
                  <a:pt x="1376" y="64"/>
                  <a:pt x="1134" y="184"/>
                  <a:pt x="929" y="368"/>
                </a:cubicBezTo>
                <a:cubicBezTo>
                  <a:pt x="928" y="368"/>
                  <a:pt x="928" y="368"/>
                  <a:pt x="928" y="368"/>
                </a:cubicBezTo>
                <a:cubicBezTo>
                  <a:pt x="740" y="521"/>
                  <a:pt x="588" y="776"/>
                  <a:pt x="536" y="870"/>
                </a:cubicBezTo>
                <a:cubicBezTo>
                  <a:pt x="535" y="871"/>
                  <a:pt x="534" y="873"/>
                  <a:pt x="534" y="874"/>
                </a:cubicBezTo>
                <a:cubicBezTo>
                  <a:pt x="523" y="894"/>
                  <a:pt x="517" y="906"/>
                  <a:pt x="517" y="906"/>
                </a:cubicBezTo>
                <a:cubicBezTo>
                  <a:pt x="518" y="903"/>
                  <a:pt x="499" y="880"/>
                  <a:pt x="498" y="877"/>
                </a:cubicBezTo>
                <a:cubicBezTo>
                  <a:pt x="481" y="854"/>
                  <a:pt x="464" y="830"/>
                  <a:pt x="447" y="808"/>
                </a:cubicBezTo>
                <a:cubicBezTo>
                  <a:pt x="436" y="793"/>
                  <a:pt x="424" y="778"/>
                  <a:pt x="412" y="763"/>
                </a:cubicBezTo>
                <a:cubicBezTo>
                  <a:pt x="406" y="756"/>
                  <a:pt x="400" y="748"/>
                  <a:pt x="394" y="741"/>
                </a:cubicBezTo>
                <a:cubicBezTo>
                  <a:pt x="391" y="737"/>
                  <a:pt x="388" y="733"/>
                  <a:pt x="384" y="730"/>
                </a:cubicBezTo>
                <a:cubicBezTo>
                  <a:pt x="364" y="712"/>
                  <a:pt x="342" y="695"/>
                  <a:pt x="318" y="681"/>
                </a:cubicBezTo>
                <a:lnTo>
                  <a:pt x="314" y="679"/>
                </a:lnTo>
                <a:close/>
                <a:moveTo>
                  <a:pt x="924" y="666"/>
                </a:moveTo>
                <a:cubicBezTo>
                  <a:pt x="920" y="665"/>
                  <a:pt x="916" y="665"/>
                  <a:pt x="913" y="665"/>
                </a:cubicBezTo>
                <a:cubicBezTo>
                  <a:pt x="916" y="665"/>
                  <a:pt x="920" y="665"/>
                  <a:pt x="924" y="666"/>
                </a:cubicBezTo>
                <a:cubicBezTo>
                  <a:pt x="928" y="666"/>
                  <a:pt x="932" y="666"/>
                  <a:pt x="935" y="666"/>
                </a:cubicBezTo>
                <a:cubicBezTo>
                  <a:pt x="932" y="666"/>
                  <a:pt x="928" y="666"/>
                  <a:pt x="924" y="6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1B9353D-8491-E292-1780-9341C67B5315}"/>
              </a:ext>
            </a:extLst>
          </p:cNvPr>
          <p:cNvSpPr/>
          <p:nvPr/>
        </p:nvSpPr>
        <p:spPr>
          <a:xfrm>
            <a:off x="9031417" y="2564904"/>
            <a:ext cx="2514792" cy="251479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9B86CA6-C33C-AB67-B7E0-12887F848911}"/>
              </a:ext>
            </a:extLst>
          </p:cNvPr>
          <p:cNvSpPr/>
          <p:nvPr/>
        </p:nvSpPr>
        <p:spPr>
          <a:xfrm>
            <a:off x="10642219" y="2304275"/>
            <a:ext cx="884701" cy="884701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ABB9D6-9FD9-7C96-467E-DB8473A0CDF3}"/>
              </a:ext>
            </a:extLst>
          </p:cNvPr>
          <p:cNvSpPr/>
          <p:nvPr/>
        </p:nvSpPr>
        <p:spPr>
          <a:xfrm>
            <a:off x="9256960" y="3327002"/>
            <a:ext cx="20637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Multiply total Net Expenditures * Base Rate</a:t>
            </a:r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FC90740D-58D9-64BC-2346-E5599A1A24AD}"/>
              </a:ext>
            </a:extLst>
          </p:cNvPr>
          <p:cNvSpPr>
            <a:spLocks noEditPoints="1"/>
          </p:cNvSpPr>
          <p:nvPr/>
        </p:nvSpPr>
        <p:spPr bwMode="auto">
          <a:xfrm>
            <a:off x="10882735" y="2524075"/>
            <a:ext cx="425424" cy="353641"/>
          </a:xfrm>
          <a:custGeom>
            <a:avLst/>
            <a:gdLst>
              <a:gd name="T0" fmla="*/ 314 w 1670"/>
              <a:gd name="T1" fmla="*/ 679 h 1387"/>
              <a:gd name="T2" fmla="*/ 169 w 1670"/>
              <a:gd name="T3" fmla="*/ 643 h 1387"/>
              <a:gd name="T4" fmla="*/ 108 w 1670"/>
              <a:gd name="T5" fmla="*/ 655 h 1387"/>
              <a:gd name="T6" fmla="*/ 84 w 1670"/>
              <a:gd name="T7" fmla="*/ 664 h 1387"/>
              <a:gd name="T8" fmla="*/ 35 w 1670"/>
              <a:gd name="T9" fmla="*/ 689 h 1387"/>
              <a:gd name="T10" fmla="*/ 24 w 1670"/>
              <a:gd name="T11" fmla="*/ 695 h 1387"/>
              <a:gd name="T12" fmla="*/ 13 w 1670"/>
              <a:gd name="T13" fmla="*/ 703 h 1387"/>
              <a:gd name="T14" fmla="*/ 6 w 1670"/>
              <a:gd name="T15" fmla="*/ 709 h 1387"/>
              <a:gd name="T16" fmla="*/ 25 w 1670"/>
              <a:gd name="T17" fmla="*/ 730 h 1387"/>
              <a:gd name="T18" fmla="*/ 281 w 1670"/>
              <a:gd name="T19" fmla="*/ 1034 h 1387"/>
              <a:gd name="T20" fmla="*/ 395 w 1670"/>
              <a:gd name="T21" fmla="*/ 1368 h 1387"/>
              <a:gd name="T22" fmla="*/ 420 w 1670"/>
              <a:gd name="T23" fmla="*/ 1382 h 1387"/>
              <a:gd name="T24" fmla="*/ 589 w 1670"/>
              <a:gd name="T25" fmla="*/ 1332 h 1387"/>
              <a:gd name="T26" fmla="*/ 614 w 1670"/>
              <a:gd name="T27" fmla="*/ 1307 h 1387"/>
              <a:gd name="T28" fmla="*/ 745 w 1670"/>
              <a:gd name="T29" fmla="*/ 1012 h 1387"/>
              <a:gd name="T30" fmla="*/ 746 w 1670"/>
              <a:gd name="T31" fmla="*/ 1011 h 1387"/>
              <a:gd name="T32" fmla="*/ 801 w 1670"/>
              <a:gd name="T33" fmla="*/ 902 h 1387"/>
              <a:gd name="T34" fmla="*/ 831 w 1670"/>
              <a:gd name="T35" fmla="*/ 849 h 1387"/>
              <a:gd name="T36" fmla="*/ 859 w 1670"/>
              <a:gd name="T37" fmla="*/ 799 h 1387"/>
              <a:gd name="T38" fmla="*/ 866 w 1670"/>
              <a:gd name="T39" fmla="*/ 787 h 1387"/>
              <a:gd name="T40" fmla="*/ 869 w 1670"/>
              <a:gd name="T41" fmla="*/ 780 h 1387"/>
              <a:gd name="T42" fmla="*/ 870 w 1670"/>
              <a:gd name="T43" fmla="*/ 777 h 1387"/>
              <a:gd name="T44" fmla="*/ 872 w 1670"/>
              <a:gd name="T45" fmla="*/ 774 h 1387"/>
              <a:gd name="T46" fmla="*/ 874 w 1670"/>
              <a:gd name="T47" fmla="*/ 770 h 1387"/>
              <a:gd name="T48" fmla="*/ 879 w 1670"/>
              <a:gd name="T49" fmla="*/ 763 h 1387"/>
              <a:gd name="T50" fmla="*/ 884 w 1670"/>
              <a:gd name="T51" fmla="*/ 756 h 1387"/>
              <a:gd name="T52" fmla="*/ 888 w 1670"/>
              <a:gd name="T53" fmla="*/ 749 h 1387"/>
              <a:gd name="T54" fmla="*/ 891 w 1670"/>
              <a:gd name="T55" fmla="*/ 744 h 1387"/>
              <a:gd name="T56" fmla="*/ 912 w 1670"/>
              <a:gd name="T57" fmla="*/ 711 h 1387"/>
              <a:gd name="T58" fmla="*/ 932 w 1670"/>
              <a:gd name="T59" fmla="*/ 679 h 1387"/>
              <a:gd name="T60" fmla="*/ 941 w 1670"/>
              <a:gd name="T61" fmla="*/ 666 h 1387"/>
              <a:gd name="T62" fmla="*/ 975 w 1670"/>
              <a:gd name="T63" fmla="*/ 619 h 1387"/>
              <a:gd name="T64" fmla="*/ 1075 w 1670"/>
              <a:gd name="T65" fmla="*/ 484 h 1387"/>
              <a:gd name="T66" fmla="*/ 1658 w 1670"/>
              <a:gd name="T67" fmla="*/ 16 h 1387"/>
              <a:gd name="T68" fmla="*/ 1665 w 1670"/>
              <a:gd name="T69" fmla="*/ 13 h 1387"/>
              <a:gd name="T70" fmla="*/ 1669 w 1670"/>
              <a:gd name="T71" fmla="*/ 4 h 1387"/>
              <a:gd name="T72" fmla="*/ 1661 w 1670"/>
              <a:gd name="T73" fmla="*/ 1 h 1387"/>
              <a:gd name="T74" fmla="*/ 1649 w 1670"/>
              <a:gd name="T75" fmla="*/ 3 h 1387"/>
              <a:gd name="T76" fmla="*/ 929 w 1670"/>
              <a:gd name="T77" fmla="*/ 368 h 1387"/>
              <a:gd name="T78" fmla="*/ 928 w 1670"/>
              <a:gd name="T79" fmla="*/ 368 h 1387"/>
              <a:gd name="T80" fmla="*/ 536 w 1670"/>
              <a:gd name="T81" fmla="*/ 870 h 1387"/>
              <a:gd name="T82" fmla="*/ 534 w 1670"/>
              <a:gd name="T83" fmla="*/ 874 h 1387"/>
              <a:gd name="T84" fmla="*/ 517 w 1670"/>
              <a:gd name="T85" fmla="*/ 906 h 1387"/>
              <a:gd name="T86" fmla="*/ 498 w 1670"/>
              <a:gd name="T87" fmla="*/ 877 h 1387"/>
              <a:gd name="T88" fmla="*/ 447 w 1670"/>
              <a:gd name="T89" fmla="*/ 808 h 1387"/>
              <a:gd name="T90" fmla="*/ 412 w 1670"/>
              <a:gd name="T91" fmla="*/ 763 h 1387"/>
              <a:gd name="T92" fmla="*/ 394 w 1670"/>
              <a:gd name="T93" fmla="*/ 741 h 1387"/>
              <a:gd name="T94" fmla="*/ 384 w 1670"/>
              <a:gd name="T95" fmla="*/ 730 h 1387"/>
              <a:gd name="T96" fmla="*/ 318 w 1670"/>
              <a:gd name="T97" fmla="*/ 681 h 1387"/>
              <a:gd name="T98" fmla="*/ 314 w 1670"/>
              <a:gd name="T99" fmla="*/ 679 h 1387"/>
              <a:gd name="T100" fmla="*/ 924 w 1670"/>
              <a:gd name="T101" fmla="*/ 666 h 1387"/>
              <a:gd name="T102" fmla="*/ 913 w 1670"/>
              <a:gd name="T103" fmla="*/ 665 h 1387"/>
              <a:gd name="T104" fmla="*/ 924 w 1670"/>
              <a:gd name="T105" fmla="*/ 666 h 1387"/>
              <a:gd name="T106" fmla="*/ 935 w 1670"/>
              <a:gd name="T107" fmla="*/ 666 h 1387"/>
              <a:gd name="T108" fmla="*/ 924 w 1670"/>
              <a:gd name="T109" fmla="*/ 666 h 1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70" h="1387">
                <a:moveTo>
                  <a:pt x="314" y="679"/>
                </a:moveTo>
                <a:cubicBezTo>
                  <a:pt x="269" y="654"/>
                  <a:pt x="220" y="639"/>
                  <a:pt x="169" y="643"/>
                </a:cubicBezTo>
                <a:cubicBezTo>
                  <a:pt x="148" y="644"/>
                  <a:pt x="127" y="649"/>
                  <a:pt x="108" y="655"/>
                </a:cubicBezTo>
                <a:cubicBezTo>
                  <a:pt x="100" y="658"/>
                  <a:pt x="92" y="661"/>
                  <a:pt x="84" y="664"/>
                </a:cubicBezTo>
                <a:cubicBezTo>
                  <a:pt x="67" y="672"/>
                  <a:pt x="52" y="680"/>
                  <a:pt x="35" y="689"/>
                </a:cubicBezTo>
                <a:cubicBezTo>
                  <a:pt x="32" y="692"/>
                  <a:pt x="28" y="693"/>
                  <a:pt x="24" y="695"/>
                </a:cubicBezTo>
                <a:cubicBezTo>
                  <a:pt x="20" y="698"/>
                  <a:pt x="16" y="700"/>
                  <a:pt x="13" y="703"/>
                </a:cubicBezTo>
                <a:cubicBezTo>
                  <a:pt x="10" y="705"/>
                  <a:pt x="8" y="707"/>
                  <a:pt x="6" y="709"/>
                </a:cubicBezTo>
                <a:cubicBezTo>
                  <a:pt x="0" y="720"/>
                  <a:pt x="19" y="725"/>
                  <a:pt x="25" y="730"/>
                </a:cubicBezTo>
                <a:cubicBezTo>
                  <a:pt x="151" y="803"/>
                  <a:pt x="240" y="954"/>
                  <a:pt x="281" y="1034"/>
                </a:cubicBezTo>
                <a:cubicBezTo>
                  <a:pt x="333" y="1140"/>
                  <a:pt x="368" y="1252"/>
                  <a:pt x="395" y="1368"/>
                </a:cubicBezTo>
                <a:cubicBezTo>
                  <a:pt x="399" y="1386"/>
                  <a:pt x="405" y="1387"/>
                  <a:pt x="420" y="1382"/>
                </a:cubicBezTo>
                <a:cubicBezTo>
                  <a:pt x="476" y="1365"/>
                  <a:pt x="532" y="1348"/>
                  <a:pt x="589" y="1332"/>
                </a:cubicBezTo>
                <a:cubicBezTo>
                  <a:pt x="602" y="1328"/>
                  <a:pt x="609" y="1320"/>
                  <a:pt x="614" y="1307"/>
                </a:cubicBezTo>
                <a:cubicBezTo>
                  <a:pt x="654" y="1207"/>
                  <a:pt x="697" y="1109"/>
                  <a:pt x="745" y="1012"/>
                </a:cubicBezTo>
                <a:cubicBezTo>
                  <a:pt x="745" y="1012"/>
                  <a:pt x="746" y="1011"/>
                  <a:pt x="746" y="1011"/>
                </a:cubicBezTo>
                <a:cubicBezTo>
                  <a:pt x="764" y="974"/>
                  <a:pt x="782" y="938"/>
                  <a:pt x="801" y="902"/>
                </a:cubicBezTo>
                <a:cubicBezTo>
                  <a:pt x="811" y="884"/>
                  <a:pt x="820" y="867"/>
                  <a:pt x="831" y="849"/>
                </a:cubicBezTo>
                <a:cubicBezTo>
                  <a:pt x="841" y="832"/>
                  <a:pt x="851" y="817"/>
                  <a:pt x="859" y="799"/>
                </a:cubicBezTo>
                <a:cubicBezTo>
                  <a:pt x="861" y="795"/>
                  <a:pt x="864" y="791"/>
                  <a:pt x="866" y="787"/>
                </a:cubicBezTo>
                <a:cubicBezTo>
                  <a:pt x="867" y="785"/>
                  <a:pt x="868" y="783"/>
                  <a:pt x="869" y="780"/>
                </a:cubicBezTo>
                <a:cubicBezTo>
                  <a:pt x="869" y="779"/>
                  <a:pt x="870" y="778"/>
                  <a:pt x="870" y="777"/>
                </a:cubicBezTo>
                <a:cubicBezTo>
                  <a:pt x="871" y="776"/>
                  <a:pt x="871" y="775"/>
                  <a:pt x="872" y="774"/>
                </a:cubicBezTo>
                <a:cubicBezTo>
                  <a:pt x="873" y="773"/>
                  <a:pt x="874" y="772"/>
                  <a:pt x="874" y="770"/>
                </a:cubicBezTo>
                <a:cubicBezTo>
                  <a:pt x="876" y="768"/>
                  <a:pt x="878" y="766"/>
                  <a:pt x="879" y="763"/>
                </a:cubicBezTo>
                <a:cubicBezTo>
                  <a:pt x="881" y="761"/>
                  <a:pt x="883" y="759"/>
                  <a:pt x="884" y="756"/>
                </a:cubicBezTo>
                <a:cubicBezTo>
                  <a:pt x="886" y="754"/>
                  <a:pt x="887" y="751"/>
                  <a:pt x="888" y="749"/>
                </a:cubicBezTo>
                <a:cubicBezTo>
                  <a:pt x="889" y="747"/>
                  <a:pt x="890" y="746"/>
                  <a:pt x="891" y="744"/>
                </a:cubicBezTo>
                <a:cubicBezTo>
                  <a:pt x="898" y="733"/>
                  <a:pt x="905" y="722"/>
                  <a:pt x="912" y="711"/>
                </a:cubicBezTo>
                <a:cubicBezTo>
                  <a:pt x="918" y="700"/>
                  <a:pt x="924" y="689"/>
                  <a:pt x="932" y="679"/>
                </a:cubicBezTo>
                <a:cubicBezTo>
                  <a:pt x="935" y="674"/>
                  <a:pt x="938" y="670"/>
                  <a:pt x="941" y="666"/>
                </a:cubicBezTo>
                <a:cubicBezTo>
                  <a:pt x="975" y="619"/>
                  <a:pt x="975" y="619"/>
                  <a:pt x="975" y="619"/>
                </a:cubicBezTo>
                <a:cubicBezTo>
                  <a:pt x="1005" y="571"/>
                  <a:pt x="1040" y="527"/>
                  <a:pt x="1075" y="484"/>
                </a:cubicBezTo>
                <a:cubicBezTo>
                  <a:pt x="1235" y="285"/>
                  <a:pt x="1423" y="121"/>
                  <a:pt x="1658" y="16"/>
                </a:cubicBezTo>
                <a:cubicBezTo>
                  <a:pt x="1660" y="15"/>
                  <a:pt x="1663" y="14"/>
                  <a:pt x="1665" y="13"/>
                </a:cubicBezTo>
                <a:cubicBezTo>
                  <a:pt x="1668" y="11"/>
                  <a:pt x="1670" y="8"/>
                  <a:pt x="1669" y="4"/>
                </a:cubicBezTo>
                <a:cubicBezTo>
                  <a:pt x="1668" y="0"/>
                  <a:pt x="1664" y="1"/>
                  <a:pt x="1661" y="1"/>
                </a:cubicBezTo>
                <a:cubicBezTo>
                  <a:pt x="1657" y="1"/>
                  <a:pt x="1653" y="2"/>
                  <a:pt x="1649" y="3"/>
                </a:cubicBezTo>
                <a:cubicBezTo>
                  <a:pt x="1376" y="64"/>
                  <a:pt x="1134" y="184"/>
                  <a:pt x="929" y="368"/>
                </a:cubicBezTo>
                <a:cubicBezTo>
                  <a:pt x="928" y="368"/>
                  <a:pt x="928" y="368"/>
                  <a:pt x="928" y="368"/>
                </a:cubicBezTo>
                <a:cubicBezTo>
                  <a:pt x="740" y="521"/>
                  <a:pt x="588" y="776"/>
                  <a:pt x="536" y="870"/>
                </a:cubicBezTo>
                <a:cubicBezTo>
                  <a:pt x="535" y="871"/>
                  <a:pt x="534" y="873"/>
                  <a:pt x="534" y="874"/>
                </a:cubicBezTo>
                <a:cubicBezTo>
                  <a:pt x="523" y="894"/>
                  <a:pt x="517" y="906"/>
                  <a:pt x="517" y="906"/>
                </a:cubicBezTo>
                <a:cubicBezTo>
                  <a:pt x="518" y="903"/>
                  <a:pt x="499" y="880"/>
                  <a:pt x="498" y="877"/>
                </a:cubicBezTo>
                <a:cubicBezTo>
                  <a:pt x="481" y="854"/>
                  <a:pt x="464" y="830"/>
                  <a:pt x="447" y="808"/>
                </a:cubicBezTo>
                <a:cubicBezTo>
                  <a:pt x="436" y="793"/>
                  <a:pt x="424" y="778"/>
                  <a:pt x="412" y="763"/>
                </a:cubicBezTo>
                <a:cubicBezTo>
                  <a:pt x="406" y="756"/>
                  <a:pt x="400" y="748"/>
                  <a:pt x="394" y="741"/>
                </a:cubicBezTo>
                <a:cubicBezTo>
                  <a:pt x="391" y="737"/>
                  <a:pt x="388" y="733"/>
                  <a:pt x="384" y="730"/>
                </a:cubicBezTo>
                <a:cubicBezTo>
                  <a:pt x="364" y="712"/>
                  <a:pt x="342" y="695"/>
                  <a:pt x="318" y="681"/>
                </a:cubicBezTo>
                <a:lnTo>
                  <a:pt x="314" y="679"/>
                </a:lnTo>
                <a:close/>
                <a:moveTo>
                  <a:pt x="924" y="666"/>
                </a:moveTo>
                <a:cubicBezTo>
                  <a:pt x="920" y="665"/>
                  <a:pt x="916" y="665"/>
                  <a:pt x="913" y="665"/>
                </a:cubicBezTo>
                <a:cubicBezTo>
                  <a:pt x="916" y="665"/>
                  <a:pt x="920" y="665"/>
                  <a:pt x="924" y="666"/>
                </a:cubicBezTo>
                <a:cubicBezTo>
                  <a:pt x="928" y="666"/>
                  <a:pt x="932" y="666"/>
                  <a:pt x="935" y="666"/>
                </a:cubicBezTo>
                <a:cubicBezTo>
                  <a:pt x="932" y="666"/>
                  <a:pt x="928" y="666"/>
                  <a:pt x="924" y="6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045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8194CC1E-B8E8-461E-949A-86EFF19FA907}"/>
              </a:ext>
            </a:extLst>
          </p:cNvPr>
          <p:cNvSpPr/>
          <p:nvPr/>
        </p:nvSpPr>
        <p:spPr>
          <a:xfrm>
            <a:off x="6662658" y="1641841"/>
            <a:ext cx="5265990" cy="4070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dirty="0">
                <a:solidFill>
                  <a:schemeClr val="accent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The Percentage of Administrative Expenses removes any benevolences and programming costs from the apportionment paid by local churches to the Annual Conference.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266996D-3364-3898-EFAE-3BA941AC8E96}"/>
              </a:ext>
            </a:extLst>
          </p:cNvPr>
          <p:cNvSpPr/>
          <p:nvPr/>
        </p:nvSpPr>
        <p:spPr>
          <a:xfrm>
            <a:off x="1127448" y="2048710"/>
            <a:ext cx="3893463" cy="389346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06BC7F-BF42-956A-EB8C-4432B29C743A}"/>
              </a:ext>
            </a:extLst>
          </p:cNvPr>
          <p:cNvSpPr/>
          <p:nvPr/>
        </p:nvSpPr>
        <p:spPr>
          <a:xfrm>
            <a:off x="3750247" y="1363852"/>
            <a:ext cx="1369716" cy="1369716"/>
          </a:xfrm>
          <a:prstGeom prst="ellipse">
            <a:avLst/>
          </a:prstGeom>
          <a:solidFill>
            <a:schemeClr val="accent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D674B7-2D42-94BC-0608-62D29C836772}"/>
              </a:ext>
            </a:extLst>
          </p:cNvPr>
          <p:cNvSpPr/>
          <p:nvPr/>
        </p:nvSpPr>
        <p:spPr>
          <a:xfrm>
            <a:off x="1127447" y="3034186"/>
            <a:ext cx="38934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Calculate the percentage of administrative expenses in the total Conference budget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C368D0C0-012A-A14A-13DA-85F52276F43A}"/>
              </a:ext>
            </a:extLst>
          </p:cNvPr>
          <p:cNvSpPr>
            <a:spLocks noEditPoints="1"/>
          </p:cNvSpPr>
          <p:nvPr/>
        </p:nvSpPr>
        <p:spPr bwMode="auto">
          <a:xfrm>
            <a:off x="4154060" y="1788018"/>
            <a:ext cx="658652" cy="547516"/>
          </a:xfrm>
          <a:custGeom>
            <a:avLst/>
            <a:gdLst>
              <a:gd name="T0" fmla="*/ 314 w 1670"/>
              <a:gd name="T1" fmla="*/ 679 h 1387"/>
              <a:gd name="T2" fmla="*/ 169 w 1670"/>
              <a:gd name="T3" fmla="*/ 643 h 1387"/>
              <a:gd name="T4" fmla="*/ 108 w 1670"/>
              <a:gd name="T5" fmla="*/ 655 h 1387"/>
              <a:gd name="T6" fmla="*/ 84 w 1670"/>
              <a:gd name="T7" fmla="*/ 664 h 1387"/>
              <a:gd name="T8" fmla="*/ 35 w 1670"/>
              <a:gd name="T9" fmla="*/ 689 h 1387"/>
              <a:gd name="T10" fmla="*/ 24 w 1670"/>
              <a:gd name="T11" fmla="*/ 695 h 1387"/>
              <a:gd name="T12" fmla="*/ 13 w 1670"/>
              <a:gd name="T13" fmla="*/ 703 h 1387"/>
              <a:gd name="T14" fmla="*/ 6 w 1670"/>
              <a:gd name="T15" fmla="*/ 709 h 1387"/>
              <a:gd name="T16" fmla="*/ 25 w 1670"/>
              <a:gd name="T17" fmla="*/ 730 h 1387"/>
              <a:gd name="T18" fmla="*/ 281 w 1670"/>
              <a:gd name="T19" fmla="*/ 1034 h 1387"/>
              <a:gd name="T20" fmla="*/ 395 w 1670"/>
              <a:gd name="T21" fmla="*/ 1368 h 1387"/>
              <a:gd name="T22" fmla="*/ 420 w 1670"/>
              <a:gd name="T23" fmla="*/ 1382 h 1387"/>
              <a:gd name="T24" fmla="*/ 589 w 1670"/>
              <a:gd name="T25" fmla="*/ 1332 h 1387"/>
              <a:gd name="T26" fmla="*/ 614 w 1670"/>
              <a:gd name="T27" fmla="*/ 1307 h 1387"/>
              <a:gd name="T28" fmla="*/ 745 w 1670"/>
              <a:gd name="T29" fmla="*/ 1012 h 1387"/>
              <a:gd name="T30" fmla="*/ 746 w 1670"/>
              <a:gd name="T31" fmla="*/ 1011 h 1387"/>
              <a:gd name="T32" fmla="*/ 801 w 1670"/>
              <a:gd name="T33" fmla="*/ 902 h 1387"/>
              <a:gd name="T34" fmla="*/ 831 w 1670"/>
              <a:gd name="T35" fmla="*/ 849 h 1387"/>
              <a:gd name="T36" fmla="*/ 859 w 1670"/>
              <a:gd name="T37" fmla="*/ 799 h 1387"/>
              <a:gd name="T38" fmla="*/ 866 w 1670"/>
              <a:gd name="T39" fmla="*/ 787 h 1387"/>
              <a:gd name="T40" fmla="*/ 869 w 1670"/>
              <a:gd name="T41" fmla="*/ 780 h 1387"/>
              <a:gd name="T42" fmla="*/ 870 w 1670"/>
              <a:gd name="T43" fmla="*/ 777 h 1387"/>
              <a:gd name="T44" fmla="*/ 872 w 1670"/>
              <a:gd name="T45" fmla="*/ 774 h 1387"/>
              <a:gd name="T46" fmla="*/ 874 w 1670"/>
              <a:gd name="T47" fmla="*/ 770 h 1387"/>
              <a:gd name="T48" fmla="*/ 879 w 1670"/>
              <a:gd name="T49" fmla="*/ 763 h 1387"/>
              <a:gd name="T50" fmla="*/ 884 w 1670"/>
              <a:gd name="T51" fmla="*/ 756 h 1387"/>
              <a:gd name="T52" fmla="*/ 888 w 1670"/>
              <a:gd name="T53" fmla="*/ 749 h 1387"/>
              <a:gd name="T54" fmla="*/ 891 w 1670"/>
              <a:gd name="T55" fmla="*/ 744 h 1387"/>
              <a:gd name="T56" fmla="*/ 912 w 1670"/>
              <a:gd name="T57" fmla="*/ 711 h 1387"/>
              <a:gd name="T58" fmla="*/ 932 w 1670"/>
              <a:gd name="T59" fmla="*/ 679 h 1387"/>
              <a:gd name="T60" fmla="*/ 941 w 1670"/>
              <a:gd name="T61" fmla="*/ 666 h 1387"/>
              <a:gd name="T62" fmla="*/ 975 w 1670"/>
              <a:gd name="T63" fmla="*/ 619 h 1387"/>
              <a:gd name="T64" fmla="*/ 1075 w 1670"/>
              <a:gd name="T65" fmla="*/ 484 h 1387"/>
              <a:gd name="T66" fmla="*/ 1658 w 1670"/>
              <a:gd name="T67" fmla="*/ 16 h 1387"/>
              <a:gd name="T68" fmla="*/ 1665 w 1670"/>
              <a:gd name="T69" fmla="*/ 13 h 1387"/>
              <a:gd name="T70" fmla="*/ 1669 w 1670"/>
              <a:gd name="T71" fmla="*/ 4 h 1387"/>
              <a:gd name="T72" fmla="*/ 1661 w 1670"/>
              <a:gd name="T73" fmla="*/ 1 h 1387"/>
              <a:gd name="T74" fmla="*/ 1649 w 1670"/>
              <a:gd name="T75" fmla="*/ 3 h 1387"/>
              <a:gd name="T76" fmla="*/ 929 w 1670"/>
              <a:gd name="T77" fmla="*/ 368 h 1387"/>
              <a:gd name="T78" fmla="*/ 928 w 1670"/>
              <a:gd name="T79" fmla="*/ 368 h 1387"/>
              <a:gd name="T80" fmla="*/ 536 w 1670"/>
              <a:gd name="T81" fmla="*/ 870 h 1387"/>
              <a:gd name="T82" fmla="*/ 534 w 1670"/>
              <a:gd name="T83" fmla="*/ 874 h 1387"/>
              <a:gd name="T84" fmla="*/ 517 w 1670"/>
              <a:gd name="T85" fmla="*/ 906 h 1387"/>
              <a:gd name="T86" fmla="*/ 498 w 1670"/>
              <a:gd name="T87" fmla="*/ 877 h 1387"/>
              <a:gd name="T88" fmla="*/ 447 w 1670"/>
              <a:gd name="T89" fmla="*/ 808 h 1387"/>
              <a:gd name="T90" fmla="*/ 412 w 1670"/>
              <a:gd name="T91" fmla="*/ 763 h 1387"/>
              <a:gd name="T92" fmla="*/ 394 w 1670"/>
              <a:gd name="T93" fmla="*/ 741 h 1387"/>
              <a:gd name="T94" fmla="*/ 384 w 1670"/>
              <a:gd name="T95" fmla="*/ 730 h 1387"/>
              <a:gd name="T96" fmla="*/ 318 w 1670"/>
              <a:gd name="T97" fmla="*/ 681 h 1387"/>
              <a:gd name="T98" fmla="*/ 314 w 1670"/>
              <a:gd name="T99" fmla="*/ 679 h 1387"/>
              <a:gd name="T100" fmla="*/ 924 w 1670"/>
              <a:gd name="T101" fmla="*/ 666 h 1387"/>
              <a:gd name="T102" fmla="*/ 913 w 1670"/>
              <a:gd name="T103" fmla="*/ 665 h 1387"/>
              <a:gd name="T104" fmla="*/ 924 w 1670"/>
              <a:gd name="T105" fmla="*/ 666 h 1387"/>
              <a:gd name="T106" fmla="*/ 935 w 1670"/>
              <a:gd name="T107" fmla="*/ 666 h 1387"/>
              <a:gd name="T108" fmla="*/ 924 w 1670"/>
              <a:gd name="T109" fmla="*/ 666 h 1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70" h="1387">
                <a:moveTo>
                  <a:pt x="314" y="679"/>
                </a:moveTo>
                <a:cubicBezTo>
                  <a:pt x="269" y="654"/>
                  <a:pt x="220" y="639"/>
                  <a:pt x="169" y="643"/>
                </a:cubicBezTo>
                <a:cubicBezTo>
                  <a:pt x="148" y="644"/>
                  <a:pt x="127" y="649"/>
                  <a:pt x="108" y="655"/>
                </a:cubicBezTo>
                <a:cubicBezTo>
                  <a:pt x="100" y="658"/>
                  <a:pt x="92" y="661"/>
                  <a:pt x="84" y="664"/>
                </a:cubicBezTo>
                <a:cubicBezTo>
                  <a:pt x="67" y="672"/>
                  <a:pt x="52" y="680"/>
                  <a:pt x="35" y="689"/>
                </a:cubicBezTo>
                <a:cubicBezTo>
                  <a:pt x="32" y="692"/>
                  <a:pt x="28" y="693"/>
                  <a:pt x="24" y="695"/>
                </a:cubicBezTo>
                <a:cubicBezTo>
                  <a:pt x="20" y="698"/>
                  <a:pt x="16" y="700"/>
                  <a:pt x="13" y="703"/>
                </a:cubicBezTo>
                <a:cubicBezTo>
                  <a:pt x="10" y="705"/>
                  <a:pt x="8" y="707"/>
                  <a:pt x="6" y="709"/>
                </a:cubicBezTo>
                <a:cubicBezTo>
                  <a:pt x="0" y="720"/>
                  <a:pt x="19" y="725"/>
                  <a:pt x="25" y="730"/>
                </a:cubicBezTo>
                <a:cubicBezTo>
                  <a:pt x="151" y="803"/>
                  <a:pt x="240" y="954"/>
                  <a:pt x="281" y="1034"/>
                </a:cubicBezTo>
                <a:cubicBezTo>
                  <a:pt x="333" y="1140"/>
                  <a:pt x="368" y="1252"/>
                  <a:pt x="395" y="1368"/>
                </a:cubicBezTo>
                <a:cubicBezTo>
                  <a:pt x="399" y="1386"/>
                  <a:pt x="405" y="1387"/>
                  <a:pt x="420" y="1382"/>
                </a:cubicBezTo>
                <a:cubicBezTo>
                  <a:pt x="476" y="1365"/>
                  <a:pt x="532" y="1348"/>
                  <a:pt x="589" y="1332"/>
                </a:cubicBezTo>
                <a:cubicBezTo>
                  <a:pt x="602" y="1328"/>
                  <a:pt x="609" y="1320"/>
                  <a:pt x="614" y="1307"/>
                </a:cubicBezTo>
                <a:cubicBezTo>
                  <a:pt x="654" y="1207"/>
                  <a:pt x="697" y="1109"/>
                  <a:pt x="745" y="1012"/>
                </a:cubicBezTo>
                <a:cubicBezTo>
                  <a:pt x="745" y="1012"/>
                  <a:pt x="746" y="1011"/>
                  <a:pt x="746" y="1011"/>
                </a:cubicBezTo>
                <a:cubicBezTo>
                  <a:pt x="764" y="974"/>
                  <a:pt x="782" y="938"/>
                  <a:pt x="801" y="902"/>
                </a:cubicBezTo>
                <a:cubicBezTo>
                  <a:pt x="811" y="884"/>
                  <a:pt x="820" y="867"/>
                  <a:pt x="831" y="849"/>
                </a:cubicBezTo>
                <a:cubicBezTo>
                  <a:pt x="841" y="832"/>
                  <a:pt x="851" y="817"/>
                  <a:pt x="859" y="799"/>
                </a:cubicBezTo>
                <a:cubicBezTo>
                  <a:pt x="861" y="795"/>
                  <a:pt x="864" y="791"/>
                  <a:pt x="866" y="787"/>
                </a:cubicBezTo>
                <a:cubicBezTo>
                  <a:pt x="867" y="785"/>
                  <a:pt x="868" y="783"/>
                  <a:pt x="869" y="780"/>
                </a:cubicBezTo>
                <a:cubicBezTo>
                  <a:pt x="869" y="779"/>
                  <a:pt x="870" y="778"/>
                  <a:pt x="870" y="777"/>
                </a:cubicBezTo>
                <a:cubicBezTo>
                  <a:pt x="871" y="776"/>
                  <a:pt x="871" y="775"/>
                  <a:pt x="872" y="774"/>
                </a:cubicBezTo>
                <a:cubicBezTo>
                  <a:pt x="873" y="773"/>
                  <a:pt x="874" y="772"/>
                  <a:pt x="874" y="770"/>
                </a:cubicBezTo>
                <a:cubicBezTo>
                  <a:pt x="876" y="768"/>
                  <a:pt x="878" y="766"/>
                  <a:pt x="879" y="763"/>
                </a:cubicBezTo>
                <a:cubicBezTo>
                  <a:pt x="881" y="761"/>
                  <a:pt x="883" y="759"/>
                  <a:pt x="884" y="756"/>
                </a:cubicBezTo>
                <a:cubicBezTo>
                  <a:pt x="886" y="754"/>
                  <a:pt x="887" y="751"/>
                  <a:pt x="888" y="749"/>
                </a:cubicBezTo>
                <a:cubicBezTo>
                  <a:pt x="889" y="747"/>
                  <a:pt x="890" y="746"/>
                  <a:pt x="891" y="744"/>
                </a:cubicBezTo>
                <a:cubicBezTo>
                  <a:pt x="898" y="733"/>
                  <a:pt x="905" y="722"/>
                  <a:pt x="912" y="711"/>
                </a:cubicBezTo>
                <a:cubicBezTo>
                  <a:pt x="918" y="700"/>
                  <a:pt x="924" y="689"/>
                  <a:pt x="932" y="679"/>
                </a:cubicBezTo>
                <a:cubicBezTo>
                  <a:pt x="935" y="674"/>
                  <a:pt x="938" y="670"/>
                  <a:pt x="941" y="666"/>
                </a:cubicBezTo>
                <a:cubicBezTo>
                  <a:pt x="975" y="619"/>
                  <a:pt x="975" y="619"/>
                  <a:pt x="975" y="619"/>
                </a:cubicBezTo>
                <a:cubicBezTo>
                  <a:pt x="1005" y="571"/>
                  <a:pt x="1040" y="527"/>
                  <a:pt x="1075" y="484"/>
                </a:cubicBezTo>
                <a:cubicBezTo>
                  <a:pt x="1235" y="285"/>
                  <a:pt x="1423" y="121"/>
                  <a:pt x="1658" y="16"/>
                </a:cubicBezTo>
                <a:cubicBezTo>
                  <a:pt x="1660" y="15"/>
                  <a:pt x="1663" y="14"/>
                  <a:pt x="1665" y="13"/>
                </a:cubicBezTo>
                <a:cubicBezTo>
                  <a:pt x="1668" y="11"/>
                  <a:pt x="1670" y="8"/>
                  <a:pt x="1669" y="4"/>
                </a:cubicBezTo>
                <a:cubicBezTo>
                  <a:pt x="1668" y="0"/>
                  <a:pt x="1664" y="1"/>
                  <a:pt x="1661" y="1"/>
                </a:cubicBezTo>
                <a:cubicBezTo>
                  <a:pt x="1657" y="1"/>
                  <a:pt x="1653" y="2"/>
                  <a:pt x="1649" y="3"/>
                </a:cubicBezTo>
                <a:cubicBezTo>
                  <a:pt x="1376" y="64"/>
                  <a:pt x="1134" y="184"/>
                  <a:pt x="929" y="368"/>
                </a:cubicBezTo>
                <a:cubicBezTo>
                  <a:pt x="928" y="368"/>
                  <a:pt x="928" y="368"/>
                  <a:pt x="928" y="368"/>
                </a:cubicBezTo>
                <a:cubicBezTo>
                  <a:pt x="740" y="521"/>
                  <a:pt x="588" y="776"/>
                  <a:pt x="536" y="870"/>
                </a:cubicBezTo>
                <a:cubicBezTo>
                  <a:pt x="535" y="871"/>
                  <a:pt x="534" y="873"/>
                  <a:pt x="534" y="874"/>
                </a:cubicBezTo>
                <a:cubicBezTo>
                  <a:pt x="523" y="894"/>
                  <a:pt x="517" y="906"/>
                  <a:pt x="517" y="906"/>
                </a:cubicBezTo>
                <a:cubicBezTo>
                  <a:pt x="518" y="903"/>
                  <a:pt x="499" y="880"/>
                  <a:pt x="498" y="877"/>
                </a:cubicBezTo>
                <a:cubicBezTo>
                  <a:pt x="481" y="854"/>
                  <a:pt x="464" y="830"/>
                  <a:pt x="447" y="808"/>
                </a:cubicBezTo>
                <a:cubicBezTo>
                  <a:pt x="436" y="793"/>
                  <a:pt x="424" y="778"/>
                  <a:pt x="412" y="763"/>
                </a:cubicBezTo>
                <a:cubicBezTo>
                  <a:pt x="406" y="756"/>
                  <a:pt x="400" y="748"/>
                  <a:pt x="394" y="741"/>
                </a:cubicBezTo>
                <a:cubicBezTo>
                  <a:pt x="391" y="737"/>
                  <a:pt x="388" y="733"/>
                  <a:pt x="384" y="730"/>
                </a:cubicBezTo>
                <a:cubicBezTo>
                  <a:pt x="364" y="712"/>
                  <a:pt x="342" y="695"/>
                  <a:pt x="318" y="681"/>
                </a:cubicBezTo>
                <a:lnTo>
                  <a:pt x="314" y="679"/>
                </a:lnTo>
                <a:close/>
                <a:moveTo>
                  <a:pt x="924" y="666"/>
                </a:moveTo>
                <a:cubicBezTo>
                  <a:pt x="920" y="665"/>
                  <a:pt x="916" y="665"/>
                  <a:pt x="913" y="665"/>
                </a:cubicBezTo>
                <a:cubicBezTo>
                  <a:pt x="916" y="665"/>
                  <a:pt x="920" y="665"/>
                  <a:pt x="924" y="666"/>
                </a:cubicBezTo>
                <a:cubicBezTo>
                  <a:pt x="928" y="666"/>
                  <a:pt x="932" y="666"/>
                  <a:pt x="935" y="666"/>
                </a:cubicBezTo>
                <a:cubicBezTo>
                  <a:pt x="932" y="666"/>
                  <a:pt x="928" y="666"/>
                  <a:pt x="924" y="6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4A71B72-320D-6537-ECCB-F0AAE3CBF3A7}"/>
              </a:ext>
            </a:extLst>
          </p:cNvPr>
          <p:cNvSpPr txBox="1">
            <a:spLocks/>
          </p:cNvSpPr>
          <p:nvPr/>
        </p:nvSpPr>
        <p:spPr>
          <a:xfrm>
            <a:off x="523193" y="359617"/>
            <a:ext cx="10515600" cy="6054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l"/>
            <a:r>
              <a:rPr lang="en-US" dirty="0"/>
              <a:t>Calculating Conference Apportionments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30C8E0-E80B-4A52-B7BE-A1D26A72BE05}"/>
              </a:ext>
            </a:extLst>
          </p:cNvPr>
          <p:cNvSpPr/>
          <p:nvPr/>
        </p:nvSpPr>
        <p:spPr>
          <a:xfrm>
            <a:off x="523193" y="873587"/>
            <a:ext cx="10691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1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0898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A92B28-76A3-4B98-87A1-E0D49825C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044" y="411933"/>
            <a:ext cx="489165" cy="274324"/>
          </a:xfrm>
        </p:spPr>
        <p:txBody>
          <a:bodyPr/>
          <a:lstStyle/>
          <a:p>
            <a:fld id="{12ECA992-A3F4-43F5-9894-C8C908A8F4D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626A79-BC55-4CE5-9961-6A4D0D892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3" y="359617"/>
            <a:ext cx="10515600" cy="60548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BSA Bankruptcy Update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698B8414-5990-4C42-901E-B362D2A5CD10}"/>
              </a:ext>
            </a:extLst>
          </p:cNvPr>
          <p:cNvCxnSpPr/>
          <p:nvPr/>
        </p:nvCxnSpPr>
        <p:spPr>
          <a:xfrm>
            <a:off x="2562750" y="3717032"/>
            <a:ext cx="1114004" cy="0"/>
          </a:xfrm>
          <a:prstGeom prst="line">
            <a:avLst/>
          </a:prstGeom>
          <a:ln w="38100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21BD0547-6AE7-4618-8DB3-1C22CBE42571}"/>
              </a:ext>
            </a:extLst>
          </p:cNvPr>
          <p:cNvCxnSpPr>
            <a:cxnSpLocks/>
            <a:stCxn id="32" idx="7"/>
          </p:cNvCxnSpPr>
          <p:nvPr/>
        </p:nvCxnSpPr>
        <p:spPr>
          <a:xfrm rot="5400000" flipH="1" flipV="1">
            <a:off x="2851938" y="1853649"/>
            <a:ext cx="816868" cy="1103618"/>
          </a:xfrm>
          <a:prstGeom prst="bentConnector2">
            <a:avLst/>
          </a:prstGeom>
          <a:ln w="38100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85734099-4DFF-4789-914D-48F9DF824651}"/>
              </a:ext>
            </a:extLst>
          </p:cNvPr>
          <p:cNvCxnSpPr>
            <a:cxnSpLocks/>
            <a:stCxn id="32" idx="5"/>
          </p:cNvCxnSpPr>
          <p:nvPr/>
        </p:nvCxnSpPr>
        <p:spPr>
          <a:xfrm rot="16200000" flipH="1">
            <a:off x="2803265" y="4529609"/>
            <a:ext cx="838964" cy="1028369"/>
          </a:xfrm>
          <a:prstGeom prst="bentConnector2">
            <a:avLst/>
          </a:prstGeom>
          <a:ln w="38100">
            <a:solidFill>
              <a:schemeClr val="bg1">
                <a:lumMod val="7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D2851B30-E3B6-4D33-A025-5FCEA4F37FA9}"/>
              </a:ext>
            </a:extLst>
          </p:cNvPr>
          <p:cNvSpPr/>
          <p:nvPr/>
        </p:nvSpPr>
        <p:spPr>
          <a:xfrm>
            <a:off x="4550276" y="1335252"/>
            <a:ext cx="7118532" cy="1208120"/>
          </a:xfrm>
          <a:prstGeom prst="roundRect">
            <a:avLst>
              <a:gd name="adj" fmla="val 989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22E9B59B-D69B-4C79-B4FF-D2D22D55C1EE}"/>
              </a:ext>
            </a:extLst>
          </p:cNvPr>
          <p:cNvSpPr/>
          <p:nvPr/>
        </p:nvSpPr>
        <p:spPr>
          <a:xfrm>
            <a:off x="4728734" y="1497188"/>
            <a:ext cx="6850204" cy="1019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GB" sz="2000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Supreme Court also said: “we do not address whether our reading of the bankruptcy code would justify unwinding reorganization plans that have already become effective and been substantially consummated”</a:t>
            </a:r>
            <a:endParaRPr lang="en-US" sz="2000" dirty="0">
              <a:solidFill>
                <a:schemeClr val="bg1"/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C9E80BD7-C44A-4FE1-AFE5-D442FBDA0D4E}"/>
              </a:ext>
            </a:extLst>
          </p:cNvPr>
          <p:cNvSpPr/>
          <p:nvPr/>
        </p:nvSpPr>
        <p:spPr>
          <a:xfrm>
            <a:off x="4550275" y="2913845"/>
            <a:ext cx="7118532" cy="1710466"/>
          </a:xfrm>
          <a:prstGeom prst="roundRect">
            <a:avLst>
              <a:gd name="adj" fmla="val 9893"/>
            </a:avLst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731078B4-9471-45AE-A80E-73C10740DFC3}"/>
              </a:ext>
            </a:extLst>
          </p:cNvPr>
          <p:cNvSpPr/>
          <p:nvPr/>
        </p:nvSpPr>
        <p:spPr>
          <a:xfrm>
            <a:off x="4655840" y="3003606"/>
            <a:ext cx="69127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GB" sz="1600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3rd Circuit asked for briefing on the impact of the </a:t>
            </a:r>
            <a:r>
              <a:rPr lang="en-GB" sz="1600" i="1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Purdue Pharma </a:t>
            </a:r>
            <a:r>
              <a:rPr lang="en-GB" sz="1600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decision on the pending BSA appeal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GCUMM joined an amicus brief addressing concerns of chartered organizations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Oral argument was not scheduled pending the </a:t>
            </a:r>
            <a:r>
              <a:rPr lang="en-GB" sz="1600" i="1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Purdue Pharma </a:t>
            </a:r>
            <a:r>
              <a:rPr lang="en-GB" sz="1600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ruling, now expected in October 2024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86F26AFC-8A0D-4BF9-ABE0-98D2C7F3137A}"/>
              </a:ext>
            </a:extLst>
          </p:cNvPr>
          <p:cNvSpPr/>
          <p:nvPr/>
        </p:nvSpPr>
        <p:spPr>
          <a:xfrm>
            <a:off x="4550276" y="4941168"/>
            <a:ext cx="7118532" cy="1261736"/>
          </a:xfrm>
          <a:prstGeom prst="roundRect">
            <a:avLst>
              <a:gd name="adj" fmla="val 989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32FB6A70-86D4-48C5-AE14-0F31F0074BF4}"/>
              </a:ext>
            </a:extLst>
          </p:cNvPr>
          <p:cNvSpPr/>
          <p:nvPr/>
        </p:nvSpPr>
        <p:spPr>
          <a:xfrm>
            <a:off x="4760647" y="5024220"/>
            <a:ext cx="66977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GB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Whatever the 3rd Circuit rules, it will be appealed to the Supreme Court</a:t>
            </a:r>
          </a:p>
          <a:p>
            <a:pPr marL="171450" indent="-171450">
              <a:lnSpc>
                <a:spcPts val="18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review is granted, there may not be a final determination until 2026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C187B265-B59C-4009-B0D0-8E8D73F46A89}"/>
              </a:ext>
            </a:extLst>
          </p:cNvPr>
          <p:cNvSpPr/>
          <p:nvPr/>
        </p:nvSpPr>
        <p:spPr>
          <a:xfrm>
            <a:off x="523193" y="2438942"/>
            <a:ext cx="2560320" cy="256032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dirty="0">
                <a:latin typeface="Bauhaus 93" pitchFamily="82" charset="77"/>
              </a:rPr>
              <a:t>?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16DF5BBB-5DF9-45B9-835A-CE384324C316}"/>
              </a:ext>
            </a:extLst>
          </p:cNvPr>
          <p:cNvSpPr/>
          <p:nvPr/>
        </p:nvSpPr>
        <p:spPr>
          <a:xfrm>
            <a:off x="523193" y="873587"/>
            <a:ext cx="10691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NOW WHAT?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03651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64A71B72-320D-6537-ECCB-F0AAE3CBF3A7}"/>
              </a:ext>
            </a:extLst>
          </p:cNvPr>
          <p:cNvSpPr txBox="1">
            <a:spLocks/>
          </p:cNvSpPr>
          <p:nvPr/>
        </p:nvSpPr>
        <p:spPr>
          <a:xfrm>
            <a:off x="523193" y="359617"/>
            <a:ext cx="10515600" cy="6054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l"/>
            <a:r>
              <a:rPr lang="en-US" dirty="0"/>
              <a:t>Calculating Conference Apportionments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30C8E0-E80B-4A52-B7BE-A1D26A72BE05}"/>
              </a:ext>
            </a:extLst>
          </p:cNvPr>
          <p:cNvSpPr/>
          <p:nvPr/>
        </p:nvSpPr>
        <p:spPr>
          <a:xfrm>
            <a:off x="523193" y="873587"/>
            <a:ext cx="10691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1 EXAMPLE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ADAE26-EB60-318C-CCD8-1D670B33E3EC}"/>
              </a:ext>
            </a:extLst>
          </p:cNvPr>
          <p:cNvSpPr txBox="1"/>
          <p:nvPr/>
        </p:nvSpPr>
        <p:spPr>
          <a:xfrm>
            <a:off x="515379" y="1431049"/>
            <a:ext cx="11161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3"/>
                </a:solidFill>
                <a:latin typeface="Raleway" pitchFamily="2" charset="77"/>
              </a:rPr>
              <a:t>Conf Administrative Expense % =  (Total Conf Budget – [Programming/Benevolences]) / Total Conf Budget</a:t>
            </a:r>
          </a:p>
        </p:txBody>
      </p:sp>
      <p:pic>
        <p:nvPicPr>
          <p:cNvPr id="10" name="Picture 9" descr="A white paper with black text&#10;&#10;Description automatically generated">
            <a:extLst>
              <a:ext uri="{FF2B5EF4-FFF2-40B4-BE49-F238E27FC236}">
                <a16:creationId xmlns:a16="http://schemas.microsoft.com/office/drawing/2014/main" id="{6FB21F5C-AA18-6857-CDC3-7D44AAEF1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2852936"/>
            <a:ext cx="4518976" cy="347656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Picture 11" descr="A list of expenses with black text&#10;&#10;Description automatically generated">
            <a:extLst>
              <a:ext uri="{FF2B5EF4-FFF2-40B4-BE49-F238E27FC236}">
                <a16:creationId xmlns:a16="http://schemas.microsoft.com/office/drawing/2014/main" id="{8543A6D5-E456-F395-2A44-D849041A0A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6764" y="3493382"/>
            <a:ext cx="6602946" cy="27900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Picture 12" descr="A black and white rectangular object&#10;&#10;Description automatically generated">
            <a:extLst>
              <a:ext uri="{FF2B5EF4-FFF2-40B4-BE49-F238E27FC236}">
                <a16:creationId xmlns:a16="http://schemas.microsoft.com/office/drawing/2014/main" id="{D9FB7A15-E3B4-57C1-3CE5-AF988806B0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5811" y="2248513"/>
            <a:ext cx="6602946" cy="11232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55482C7-F807-CE24-766E-3E7D199759D1}"/>
              </a:ext>
            </a:extLst>
          </p:cNvPr>
          <p:cNvSpPr txBox="1"/>
          <p:nvPr/>
        </p:nvSpPr>
        <p:spPr>
          <a:xfrm>
            <a:off x="515379" y="1822162"/>
            <a:ext cx="11161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3"/>
                </a:solidFill>
                <a:latin typeface="Raleway" pitchFamily="2" charset="77"/>
              </a:rPr>
              <a:t>Conf. Administrative Expense % </a:t>
            </a:r>
            <a:r>
              <a:rPr lang="en-US" sz="1600" dirty="0">
                <a:solidFill>
                  <a:schemeClr val="accent3"/>
                </a:solidFill>
                <a:latin typeface="Raleway" pitchFamily="2" charset="77"/>
              </a:rPr>
              <a:t>= (7,632,945 – (1,753,428 + 909,906 + 304,763) ) / 7,632,945 = </a:t>
            </a:r>
            <a:r>
              <a:rPr lang="en-US" sz="1600" b="1" dirty="0">
                <a:solidFill>
                  <a:schemeClr val="accent3"/>
                </a:solidFill>
                <a:latin typeface="Raleway" pitchFamily="2" charset="77"/>
              </a:rPr>
              <a:t>61.11%</a:t>
            </a:r>
          </a:p>
        </p:txBody>
      </p:sp>
    </p:spTree>
    <p:extLst>
      <p:ext uri="{BB962C8B-B14F-4D97-AF65-F5344CB8AC3E}">
        <p14:creationId xmlns:p14="http://schemas.microsoft.com/office/powerpoint/2010/main" val="35110750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8194CC1E-B8E8-461E-949A-86EFF19FA907}"/>
              </a:ext>
            </a:extLst>
          </p:cNvPr>
          <p:cNvSpPr/>
          <p:nvPr/>
        </p:nvSpPr>
        <p:spPr>
          <a:xfrm>
            <a:off x="6662658" y="1641841"/>
            <a:ext cx="5121974" cy="2426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dirty="0">
                <a:solidFill>
                  <a:schemeClr val="accent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Multiply Apportionment Paid (APPPAID – Line 29) in the local church statistics by the Conference Administrative Expense Percentage calculated in Step 1.</a:t>
            </a:r>
          </a:p>
          <a:p>
            <a:pPr>
              <a:lnSpc>
                <a:spcPts val="2600"/>
              </a:lnSpc>
            </a:pPr>
            <a:endParaRPr lang="en-US" sz="2400" dirty="0">
              <a:solidFill>
                <a:schemeClr val="accent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266996D-3364-3898-EFAE-3BA941AC8E96}"/>
              </a:ext>
            </a:extLst>
          </p:cNvPr>
          <p:cNvSpPr/>
          <p:nvPr/>
        </p:nvSpPr>
        <p:spPr>
          <a:xfrm>
            <a:off x="1147730" y="1998650"/>
            <a:ext cx="3893463" cy="38934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06BC7F-BF42-956A-EB8C-4432B29C743A}"/>
              </a:ext>
            </a:extLst>
          </p:cNvPr>
          <p:cNvSpPr/>
          <p:nvPr/>
        </p:nvSpPr>
        <p:spPr>
          <a:xfrm>
            <a:off x="3750247" y="1363852"/>
            <a:ext cx="1369716" cy="13697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D674B7-2D42-94BC-0608-62D29C836772}"/>
              </a:ext>
            </a:extLst>
          </p:cNvPr>
          <p:cNvSpPr/>
          <p:nvPr/>
        </p:nvSpPr>
        <p:spPr>
          <a:xfrm>
            <a:off x="1127447" y="3034186"/>
            <a:ext cx="38934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Calculate the Conference Apportionments Paid by local churches to be included in Net Expenditures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C368D0C0-012A-A14A-13DA-85F52276F43A}"/>
              </a:ext>
            </a:extLst>
          </p:cNvPr>
          <p:cNvSpPr>
            <a:spLocks noEditPoints="1"/>
          </p:cNvSpPr>
          <p:nvPr/>
        </p:nvSpPr>
        <p:spPr bwMode="auto">
          <a:xfrm>
            <a:off x="4154060" y="1788018"/>
            <a:ext cx="658652" cy="547516"/>
          </a:xfrm>
          <a:custGeom>
            <a:avLst/>
            <a:gdLst>
              <a:gd name="T0" fmla="*/ 314 w 1670"/>
              <a:gd name="T1" fmla="*/ 679 h 1387"/>
              <a:gd name="T2" fmla="*/ 169 w 1670"/>
              <a:gd name="T3" fmla="*/ 643 h 1387"/>
              <a:gd name="T4" fmla="*/ 108 w 1670"/>
              <a:gd name="T5" fmla="*/ 655 h 1387"/>
              <a:gd name="T6" fmla="*/ 84 w 1670"/>
              <a:gd name="T7" fmla="*/ 664 h 1387"/>
              <a:gd name="T8" fmla="*/ 35 w 1670"/>
              <a:gd name="T9" fmla="*/ 689 h 1387"/>
              <a:gd name="T10" fmla="*/ 24 w 1670"/>
              <a:gd name="T11" fmla="*/ 695 h 1387"/>
              <a:gd name="T12" fmla="*/ 13 w 1670"/>
              <a:gd name="T13" fmla="*/ 703 h 1387"/>
              <a:gd name="T14" fmla="*/ 6 w 1670"/>
              <a:gd name="T15" fmla="*/ 709 h 1387"/>
              <a:gd name="T16" fmla="*/ 25 w 1670"/>
              <a:gd name="T17" fmla="*/ 730 h 1387"/>
              <a:gd name="T18" fmla="*/ 281 w 1670"/>
              <a:gd name="T19" fmla="*/ 1034 h 1387"/>
              <a:gd name="T20" fmla="*/ 395 w 1670"/>
              <a:gd name="T21" fmla="*/ 1368 h 1387"/>
              <a:gd name="T22" fmla="*/ 420 w 1670"/>
              <a:gd name="T23" fmla="*/ 1382 h 1387"/>
              <a:gd name="T24" fmla="*/ 589 w 1670"/>
              <a:gd name="T25" fmla="*/ 1332 h 1387"/>
              <a:gd name="T26" fmla="*/ 614 w 1670"/>
              <a:gd name="T27" fmla="*/ 1307 h 1387"/>
              <a:gd name="T28" fmla="*/ 745 w 1670"/>
              <a:gd name="T29" fmla="*/ 1012 h 1387"/>
              <a:gd name="T30" fmla="*/ 746 w 1670"/>
              <a:gd name="T31" fmla="*/ 1011 h 1387"/>
              <a:gd name="T32" fmla="*/ 801 w 1670"/>
              <a:gd name="T33" fmla="*/ 902 h 1387"/>
              <a:gd name="T34" fmla="*/ 831 w 1670"/>
              <a:gd name="T35" fmla="*/ 849 h 1387"/>
              <a:gd name="T36" fmla="*/ 859 w 1670"/>
              <a:gd name="T37" fmla="*/ 799 h 1387"/>
              <a:gd name="T38" fmla="*/ 866 w 1670"/>
              <a:gd name="T39" fmla="*/ 787 h 1387"/>
              <a:gd name="T40" fmla="*/ 869 w 1670"/>
              <a:gd name="T41" fmla="*/ 780 h 1387"/>
              <a:gd name="T42" fmla="*/ 870 w 1670"/>
              <a:gd name="T43" fmla="*/ 777 h 1387"/>
              <a:gd name="T44" fmla="*/ 872 w 1670"/>
              <a:gd name="T45" fmla="*/ 774 h 1387"/>
              <a:gd name="T46" fmla="*/ 874 w 1670"/>
              <a:gd name="T47" fmla="*/ 770 h 1387"/>
              <a:gd name="T48" fmla="*/ 879 w 1670"/>
              <a:gd name="T49" fmla="*/ 763 h 1387"/>
              <a:gd name="T50" fmla="*/ 884 w 1670"/>
              <a:gd name="T51" fmla="*/ 756 h 1387"/>
              <a:gd name="T52" fmla="*/ 888 w 1670"/>
              <a:gd name="T53" fmla="*/ 749 h 1387"/>
              <a:gd name="T54" fmla="*/ 891 w 1670"/>
              <a:gd name="T55" fmla="*/ 744 h 1387"/>
              <a:gd name="T56" fmla="*/ 912 w 1670"/>
              <a:gd name="T57" fmla="*/ 711 h 1387"/>
              <a:gd name="T58" fmla="*/ 932 w 1670"/>
              <a:gd name="T59" fmla="*/ 679 h 1387"/>
              <a:gd name="T60" fmla="*/ 941 w 1670"/>
              <a:gd name="T61" fmla="*/ 666 h 1387"/>
              <a:gd name="T62" fmla="*/ 975 w 1670"/>
              <a:gd name="T63" fmla="*/ 619 h 1387"/>
              <a:gd name="T64" fmla="*/ 1075 w 1670"/>
              <a:gd name="T65" fmla="*/ 484 h 1387"/>
              <a:gd name="T66" fmla="*/ 1658 w 1670"/>
              <a:gd name="T67" fmla="*/ 16 h 1387"/>
              <a:gd name="T68" fmla="*/ 1665 w 1670"/>
              <a:gd name="T69" fmla="*/ 13 h 1387"/>
              <a:gd name="T70" fmla="*/ 1669 w 1670"/>
              <a:gd name="T71" fmla="*/ 4 h 1387"/>
              <a:gd name="T72" fmla="*/ 1661 w 1670"/>
              <a:gd name="T73" fmla="*/ 1 h 1387"/>
              <a:gd name="T74" fmla="*/ 1649 w 1670"/>
              <a:gd name="T75" fmla="*/ 3 h 1387"/>
              <a:gd name="T76" fmla="*/ 929 w 1670"/>
              <a:gd name="T77" fmla="*/ 368 h 1387"/>
              <a:gd name="T78" fmla="*/ 928 w 1670"/>
              <a:gd name="T79" fmla="*/ 368 h 1387"/>
              <a:gd name="T80" fmla="*/ 536 w 1670"/>
              <a:gd name="T81" fmla="*/ 870 h 1387"/>
              <a:gd name="T82" fmla="*/ 534 w 1670"/>
              <a:gd name="T83" fmla="*/ 874 h 1387"/>
              <a:gd name="T84" fmla="*/ 517 w 1670"/>
              <a:gd name="T85" fmla="*/ 906 h 1387"/>
              <a:gd name="T86" fmla="*/ 498 w 1670"/>
              <a:gd name="T87" fmla="*/ 877 h 1387"/>
              <a:gd name="T88" fmla="*/ 447 w 1670"/>
              <a:gd name="T89" fmla="*/ 808 h 1387"/>
              <a:gd name="T90" fmla="*/ 412 w 1670"/>
              <a:gd name="T91" fmla="*/ 763 h 1387"/>
              <a:gd name="T92" fmla="*/ 394 w 1670"/>
              <a:gd name="T93" fmla="*/ 741 h 1387"/>
              <a:gd name="T94" fmla="*/ 384 w 1670"/>
              <a:gd name="T95" fmla="*/ 730 h 1387"/>
              <a:gd name="T96" fmla="*/ 318 w 1670"/>
              <a:gd name="T97" fmla="*/ 681 h 1387"/>
              <a:gd name="T98" fmla="*/ 314 w 1670"/>
              <a:gd name="T99" fmla="*/ 679 h 1387"/>
              <a:gd name="T100" fmla="*/ 924 w 1670"/>
              <a:gd name="T101" fmla="*/ 666 h 1387"/>
              <a:gd name="T102" fmla="*/ 913 w 1670"/>
              <a:gd name="T103" fmla="*/ 665 h 1387"/>
              <a:gd name="T104" fmla="*/ 924 w 1670"/>
              <a:gd name="T105" fmla="*/ 666 h 1387"/>
              <a:gd name="T106" fmla="*/ 935 w 1670"/>
              <a:gd name="T107" fmla="*/ 666 h 1387"/>
              <a:gd name="T108" fmla="*/ 924 w 1670"/>
              <a:gd name="T109" fmla="*/ 666 h 1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70" h="1387">
                <a:moveTo>
                  <a:pt x="314" y="679"/>
                </a:moveTo>
                <a:cubicBezTo>
                  <a:pt x="269" y="654"/>
                  <a:pt x="220" y="639"/>
                  <a:pt x="169" y="643"/>
                </a:cubicBezTo>
                <a:cubicBezTo>
                  <a:pt x="148" y="644"/>
                  <a:pt x="127" y="649"/>
                  <a:pt x="108" y="655"/>
                </a:cubicBezTo>
                <a:cubicBezTo>
                  <a:pt x="100" y="658"/>
                  <a:pt x="92" y="661"/>
                  <a:pt x="84" y="664"/>
                </a:cubicBezTo>
                <a:cubicBezTo>
                  <a:pt x="67" y="672"/>
                  <a:pt x="52" y="680"/>
                  <a:pt x="35" y="689"/>
                </a:cubicBezTo>
                <a:cubicBezTo>
                  <a:pt x="32" y="692"/>
                  <a:pt x="28" y="693"/>
                  <a:pt x="24" y="695"/>
                </a:cubicBezTo>
                <a:cubicBezTo>
                  <a:pt x="20" y="698"/>
                  <a:pt x="16" y="700"/>
                  <a:pt x="13" y="703"/>
                </a:cubicBezTo>
                <a:cubicBezTo>
                  <a:pt x="10" y="705"/>
                  <a:pt x="8" y="707"/>
                  <a:pt x="6" y="709"/>
                </a:cubicBezTo>
                <a:cubicBezTo>
                  <a:pt x="0" y="720"/>
                  <a:pt x="19" y="725"/>
                  <a:pt x="25" y="730"/>
                </a:cubicBezTo>
                <a:cubicBezTo>
                  <a:pt x="151" y="803"/>
                  <a:pt x="240" y="954"/>
                  <a:pt x="281" y="1034"/>
                </a:cubicBezTo>
                <a:cubicBezTo>
                  <a:pt x="333" y="1140"/>
                  <a:pt x="368" y="1252"/>
                  <a:pt x="395" y="1368"/>
                </a:cubicBezTo>
                <a:cubicBezTo>
                  <a:pt x="399" y="1386"/>
                  <a:pt x="405" y="1387"/>
                  <a:pt x="420" y="1382"/>
                </a:cubicBezTo>
                <a:cubicBezTo>
                  <a:pt x="476" y="1365"/>
                  <a:pt x="532" y="1348"/>
                  <a:pt x="589" y="1332"/>
                </a:cubicBezTo>
                <a:cubicBezTo>
                  <a:pt x="602" y="1328"/>
                  <a:pt x="609" y="1320"/>
                  <a:pt x="614" y="1307"/>
                </a:cubicBezTo>
                <a:cubicBezTo>
                  <a:pt x="654" y="1207"/>
                  <a:pt x="697" y="1109"/>
                  <a:pt x="745" y="1012"/>
                </a:cubicBezTo>
                <a:cubicBezTo>
                  <a:pt x="745" y="1012"/>
                  <a:pt x="746" y="1011"/>
                  <a:pt x="746" y="1011"/>
                </a:cubicBezTo>
                <a:cubicBezTo>
                  <a:pt x="764" y="974"/>
                  <a:pt x="782" y="938"/>
                  <a:pt x="801" y="902"/>
                </a:cubicBezTo>
                <a:cubicBezTo>
                  <a:pt x="811" y="884"/>
                  <a:pt x="820" y="867"/>
                  <a:pt x="831" y="849"/>
                </a:cubicBezTo>
                <a:cubicBezTo>
                  <a:pt x="841" y="832"/>
                  <a:pt x="851" y="817"/>
                  <a:pt x="859" y="799"/>
                </a:cubicBezTo>
                <a:cubicBezTo>
                  <a:pt x="861" y="795"/>
                  <a:pt x="864" y="791"/>
                  <a:pt x="866" y="787"/>
                </a:cubicBezTo>
                <a:cubicBezTo>
                  <a:pt x="867" y="785"/>
                  <a:pt x="868" y="783"/>
                  <a:pt x="869" y="780"/>
                </a:cubicBezTo>
                <a:cubicBezTo>
                  <a:pt x="869" y="779"/>
                  <a:pt x="870" y="778"/>
                  <a:pt x="870" y="777"/>
                </a:cubicBezTo>
                <a:cubicBezTo>
                  <a:pt x="871" y="776"/>
                  <a:pt x="871" y="775"/>
                  <a:pt x="872" y="774"/>
                </a:cubicBezTo>
                <a:cubicBezTo>
                  <a:pt x="873" y="773"/>
                  <a:pt x="874" y="772"/>
                  <a:pt x="874" y="770"/>
                </a:cubicBezTo>
                <a:cubicBezTo>
                  <a:pt x="876" y="768"/>
                  <a:pt x="878" y="766"/>
                  <a:pt x="879" y="763"/>
                </a:cubicBezTo>
                <a:cubicBezTo>
                  <a:pt x="881" y="761"/>
                  <a:pt x="883" y="759"/>
                  <a:pt x="884" y="756"/>
                </a:cubicBezTo>
                <a:cubicBezTo>
                  <a:pt x="886" y="754"/>
                  <a:pt x="887" y="751"/>
                  <a:pt x="888" y="749"/>
                </a:cubicBezTo>
                <a:cubicBezTo>
                  <a:pt x="889" y="747"/>
                  <a:pt x="890" y="746"/>
                  <a:pt x="891" y="744"/>
                </a:cubicBezTo>
                <a:cubicBezTo>
                  <a:pt x="898" y="733"/>
                  <a:pt x="905" y="722"/>
                  <a:pt x="912" y="711"/>
                </a:cubicBezTo>
                <a:cubicBezTo>
                  <a:pt x="918" y="700"/>
                  <a:pt x="924" y="689"/>
                  <a:pt x="932" y="679"/>
                </a:cubicBezTo>
                <a:cubicBezTo>
                  <a:pt x="935" y="674"/>
                  <a:pt x="938" y="670"/>
                  <a:pt x="941" y="666"/>
                </a:cubicBezTo>
                <a:cubicBezTo>
                  <a:pt x="975" y="619"/>
                  <a:pt x="975" y="619"/>
                  <a:pt x="975" y="619"/>
                </a:cubicBezTo>
                <a:cubicBezTo>
                  <a:pt x="1005" y="571"/>
                  <a:pt x="1040" y="527"/>
                  <a:pt x="1075" y="484"/>
                </a:cubicBezTo>
                <a:cubicBezTo>
                  <a:pt x="1235" y="285"/>
                  <a:pt x="1423" y="121"/>
                  <a:pt x="1658" y="16"/>
                </a:cubicBezTo>
                <a:cubicBezTo>
                  <a:pt x="1660" y="15"/>
                  <a:pt x="1663" y="14"/>
                  <a:pt x="1665" y="13"/>
                </a:cubicBezTo>
                <a:cubicBezTo>
                  <a:pt x="1668" y="11"/>
                  <a:pt x="1670" y="8"/>
                  <a:pt x="1669" y="4"/>
                </a:cubicBezTo>
                <a:cubicBezTo>
                  <a:pt x="1668" y="0"/>
                  <a:pt x="1664" y="1"/>
                  <a:pt x="1661" y="1"/>
                </a:cubicBezTo>
                <a:cubicBezTo>
                  <a:pt x="1657" y="1"/>
                  <a:pt x="1653" y="2"/>
                  <a:pt x="1649" y="3"/>
                </a:cubicBezTo>
                <a:cubicBezTo>
                  <a:pt x="1376" y="64"/>
                  <a:pt x="1134" y="184"/>
                  <a:pt x="929" y="368"/>
                </a:cubicBezTo>
                <a:cubicBezTo>
                  <a:pt x="928" y="368"/>
                  <a:pt x="928" y="368"/>
                  <a:pt x="928" y="368"/>
                </a:cubicBezTo>
                <a:cubicBezTo>
                  <a:pt x="740" y="521"/>
                  <a:pt x="588" y="776"/>
                  <a:pt x="536" y="870"/>
                </a:cubicBezTo>
                <a:cubicBezTo>
                  <a:pt x="535" y="871"/>
                  <a:pt x="534" y="873"/>
                  <a:pt x="534" y="874"/>
                </a:cubicBezTo>
                <a:cubicBezTo>
                  <a:pt x="523" y="894"/>
                  <a:pt x="517" y="906"/>
                  <a:pt x="517" y="906"/>
                </a:cubicBezTo>
                <a:cubicBezTo>
                  <a:pt x="518" y="903"/>
                  <a:pt x="499" y="880"/>
                  <a:pt x="498" y="877"/>
                </a:cubicBezTo>
                <a:cubicBezTo>
                  <a:pt x="481" y="854"/>
                  <a:pt x="464" y="830"/>
                  <a:pt x="447" y="808"/>
                </a:cubicBezTo>
                <a:cubicBezTo>
                  <a:pt x="436" y="793"/>
                  <a:pt x="424" y="778"/>
                  <a:pt x="412" y="763"/>
                </a:cubicBezTo>
                <a:cubicBezTo>
                  <a:pt x="406" y="756"/>
                  <a:pt x="400" y="748"/>
                  <a:pt x="394" y="741"/>
                </a:cubicBezTo>
                <a:cubicBezTo>
                  <a:pt x="391" y="737"/>
                  <a:pt x="388" y="733"/>
                  <a:pt x="384" y="730"/>
                </a:cubicBezTo>
                <a:cubicBezTo>
                  <a:pt x="364" y="712"/>
                  <a:pt x="342" y="695"/>
                  <a:pt x="318" y="681"/>
                </a:cubicBezTo>
                <a:lnTo>
                  <a:pt x="314" y="679"/>
                </a:lnTo>
                <a:close/>
                <a:moveTo>
                  <a:pt x="924" y="666"/>
                </a:moveTo>
                <a:cubicBezTo>
                  <a:pt x="920" y="665"/>
                  <a:pt x="916" y="665"/>
                  <a:pt x="913" y="665"/>
                </a:cubicBezTo>
                <a:cubicBezTo>
                  <a:pt x="916" y="665"/>
                  <a:pt x="920" y="665"/>
                  <a:pt x="924" y="666"/>
                </a:cubicBezTo>
                <a:cubicBezTo>
                  <a:pt x="928" y="666"/>
                  <a:pt x="932" y="666"/>
                  <a:pt x="935" y="666"/>
                </a:cubicBezTo>
                <a:cubicBezTo>
                  <a:pt x="932" y="666"/>
                  <a:pt x="928" y="666"/>
                  <a:pt x="924" y="6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4A71B72-320D-6537-ECCB-F0AAE3CBF3A7}"/>
              </a:ext>
            </a:extLst>
          </p:cNvPr>
          <p:cNvSpPr txBox="1">
            <a:spLocks/>
          </p:cNvSpPr>
          <p:nvPr/>
        </p:nvSpPr>
        <p:spPr>
          <a:xfrm>
            <a:off x="523193" y="359617"/>
            <a:ext cx="10515600" cy="6054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l"/>
            <a:r>
              <a:rPr lang="en-US" dirty="0"/>
              <a:t>Calculating Conference Apportionments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30C8E0-E80B-4A52-B7BE-A1D26A72BE05}"/>
              </a:ext>
            </a:extLst>
          </p:cNvPr>
          <p:cNvSpPr/>
          <p:nvPr/>
        </p:nvSpPr>
        <p:spPr>
          <a:xfrm>
            <a:off x="523193" y="873587"/>
            <a:ext cx="10691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2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ADAE26-EB60-318C-CCD8-1D670B33E3EC}"/>
              </a:ext>
            </a:extLst>
          </p:cNvPr>
          <p:cNvSpPr txBox="1"/>
          <p:nvPr/>
        </p:nvSpPr>
        <p:spPr>
          <a:xfrm>
            <a:off x="288359" y="6006728"/>
            <a:ext cx="11161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3"/>
                </a:solidFill>
                <a:latin typeface="Raleway" pitchFamily="2" charset="77"/>
              </a:rPr>
              <a:t>Net Apportionment = </a:t>
            </a:r>
            <a:r>
              <a:rPr lang="en-US" b="1" dirty="0" err="1">
                <a:solidFill>
                  <a:schemeClr val="accent3"/>
                </a:solidFill>
                <a:latin typeface="Raleway" pitchFamily="2" charset="77"/>
              </a:rPr>
              <a:t>apppaid</a:t>
            </a:r>
            <a:r>
              <a:rPr lang="en-US" b="1" dirty="0">
                <a:solidFill>
                  <a:schemeClr val="accent3"/>
                </a:solidFill>
                <a:latin typeface="Raleway" pitchFamily="2" charset="77"/>
              </a:rPr>
              <a:t> * Conf Administrative Expense %</a:t>
            </a:r>
          </a:p>
        </p:txBody>
      </p:sp>
    </p:spTree>
    <p:extLst>
      <p:ext uri="{BB962C8B-B14F-4D97-AF65-F5344CB8AC3E}">
        <p14:creationId xmlns:p14="http://schemas.microsoft.com/office/powerpoint/2010/main" val="22028261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8194CC1E-B8E8-461E-949A-86EFF19FA907}"/>
              </a:ext>
            </a:extLst>
          </p:cNvPr>
          <p:cNvSpPr/>
          <p:nvPr/>
        </p:nvSpPr>
        <p:spPr>
          <a:xfrm>
            <a:off x="6662658" y="997641"/>
            <a:ext cx="4401894" cy="3402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dirty="0">
                <a:solidFill>
                  <a:schemeClr val="accent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After calculating the Conference Administrative Expense Percentage, multiply that with Apportionment Paid (APPPAID) to determine the Net Apportionment value. </a:t>
            </a:r>
          </a:p>
          <a:p>
            <a:pPr>
              <a:lnSpc>
                <a:spcPts val="2600"/>
              </a:lnSpc>
            </a:pPr>
            <a:endParaRPr lang="en-US" dirty="0">
              <a:solidFill>
                <a:schemeClr val="accent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>
              <a:lnSpc>
                <a:spcPts val="2600"/>
              </a:lnSpc>
            </a:pPr>
            <a:r>
              <a:rPr lang="en-US" dirty="0">
                <a:solidFill>
                  <a:schemeClr val="accent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Net Apportionment is removing the benevolences/programming expenses from the conference budget in this calculation.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266996D-3364-3898-EFAE-3BA941AC8E96}"/>
              </a:ext>
            </a:extLst>
          </p:cNvPr>
          <p:cNvSpPr/>
          <p:nvPr/>
        </p:nvSpPr>
        <p:spPr>
          <a:xfrm>
            <a:off x="1127448" y="1785381"/>
            <a:ext cx="3893463" cy="38934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06BC7F-BF42-956A-EB8C-4432B29C743A}"/>
              </a:ext>
            </a:extLst>
          </p:cNvPr>
          <p:cNvSpPr/>
          <p:nvPr/>
        </p:nvSpPr>
        <p:spPr>
          <a:xfrm>
            <a:off x="3750247" y="1363852"/>
            <a:ext cx="1369716" cy="1369716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D674B7-2D42-94BC-0608-62D29C836772}"/>
              </a:ext>
            </a:extLst>
          </p:cNvPr>
          <p:cNvSpPr/>
          <p:nvPr/>
        </p:nvSpPr>
        <p:spPr>
          <a:xfrm>
            <a:off x="1176974" y="2750706"/>
            <a:ext cx="38934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Calculate the Conference Apportionments Paid by local churches to be included in Net Expenditures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C368D0C0-012A-A14A-13DA-85F52276F43A}"/>
              </a:ext>
            </a:extLst>
          </p:cNvPr>
          <p:cNvSpPr>
            <a:spLocks noEditPoints="1"/>
          </p:cNvSpPr>
          <p:nvPr/>
        </p:nvSpPr>
        <p:spPr bwMode="auto">
          <a:xfrm>
            <a:off x="4154060" y="1788018"/>
            <a:ext cx="658652" cy="547516"/>
          </a:xfrm>
          <a:custGeom>
            <a:avLst/>
            <a:gdLst>
              <a:gd name="T0" fmla="*/ 314 w 1670"/>
              <a:gd name="T1" fmla="*/ 679 h 1387"/>
              <a:gd name="T2" fmla="*/ 169 w 1670"/>
              <a:gd name="T3" fmla="*/ 643 h 1387"/>
              <a:gd name="T4" fmla="*/ 108 w 1670"/>
              <a:gd name="T5" fmla="*/ 655 h 1387"/>
              <a:gd name="T6" fmla="*/ 84 w 1670"/>
              <a:gd name="T7" fmla="*/ 664 h 1387"/>
              <a:gd name="T8" fmla="*/ 35 w 1670"/>
              <a:gd name="T9" fmla="*/ 689 h 1387"/>
              <a:gd name="T10" fmla="*/ 24 w 1670"/>
              <a:gd name="T11" fmla="*/ 695 h 1387"/>
              <a:gd name="T12" fmla="*/ 13 w 1670"/>
              <a:gd name="T13" fmla="*/ 703 h 1387"/>
              <a:gd name="T14" fmla="*/ 6 w 1670"/>
              <a:gd name="T15" fmla="*/ 709 h 1387"/>
              <a:gd name="T16" fmla="*/ 25 w 1670"/>
              <a:gd name="T17" fmla="*/ 730 h 1387"/>
              <a:gd name="T18" fmla="*/ 281 w 1670"/>
              <a:gd name="T19" fmla="*/ 1034 h 1387"/>
              <a:gd name="T20" fmla="*/ 395 w 1670"/>
              <a:gd name="T21" fmla="*/ 1368 h 1387"/>
              <a:gd name="T22" fmla="*/ 420 w 1670"/>
              <a:gd name="T23" fmla="*/ 1382 h 1387"/>
              <a:gd name="T24" fmla="*/ 589 w 1670"/>
              <a:gd name="T25" fmla="*/ 1332 h 1387"/>
              <a:gd name="T26" fmla="*/ 614 w 1670"/>
              <a:gd name="T27" fmla="*/ 1307 h 1387"/>
              <a:gd name="T28" fmla="*/ 745 w 1670"/>
              <a:gd name="T29" fmla="*/ 1012 h 1387"/>
              <a:gd name="T30" fmla="*/ 746 w 1670"/>
              <a:gd name="T31" fmla="*/ 1011 h 1387"/>
              <a:gd name="T32" fmla="*/ 801 w 1670"/>
              <a:gd name="T33" fmla="*/ 902 h 1387"/>
              <a:gd name="T34" fmla="*/ 831 w 1670"/>
              <a:gd name="T35" fmla="*/ 849 h 1387"/>
              <a:gd name="T36" fmla="*/ 859 w 1670"/>
              <a:gd name="T37" fmla="*/ 799 h 1387"/>
              <a:gd name="T38" fmla="*/ 866 w 1670"/>
              <a:gd name="T39" fmla="*/ 787 h 1387"/>
              <a:gd name="T40" fmla="*/ 869 w 1670"/>
              <a:gd name="T41" fmla="*/ 780 h 1387"/>
              <a:gd name="T42" fmla="*/ 870 w 1670"/>
              <a:gd name="T43" fmla="*/ 777 h 1387"/>
              <a:gd name="T44" fmla="*/ 872 w 1670"/>
              <a:gd name="T45" fmla="*/ 774 h 1387"/>
              <a:gd name="T46" fmla="*/ 874 w 1670"/>
              <a:gd name="T47" fmla="*/ 770 h 1387"/>
              <a:gd name="T48" fmla="*/ 879 w 1670"/>
              <a:gd name="T49" fmla="*/ 763 h 1387"/>
              <a:gd name="T50" fmla="*/ 884 w 1670"/>
              <a:gd name="T51" fmla="*/ 756 h 1387"/>
              <a:gd name="T52" fmla="*/ 888 w 1670"/>
              <a:gd name="T53" fmla="*/ 749 h 1387"/>
              <a:gd name="T54" fmla="*/ 891 w 1670"/>
              <a:gd name="T55" fmla="*/ 744 h 1387"/>
              <a:gd name="T56" fmla="*/ 912 w 1670"/>
              <a:gd name="T57" fmla="*/ 711 h 1387"/>
              <a:gd name="T58" fmla="*/ 932 w 1670"/>
              <a:gd name="T59" fmla="*/ 679 h 1387"/>
              <a:gd name="T60" fmla="*/ 941 w 1670"/>
              <a:gd name="T61" fmla="*/ 666 h 1387"/>
              <a:gd name="T62" fmla="*/ 975 w 1670"/>
              <a:gd name="T63" fmla="*/ 619 h 1387"/>
              <a:gd name="T64" fmla="*/ 1075 w 1670"/>
              <a:gd name="T65" fmla="*/ 484 h 1387"/>
              <a:gd name="T66" fmla="*/ 1658 w 1670"/>
              <a:gd name="T67" fmla="*/ 16 h 1387"/>
              <a:gd name="T68" fmla="*/ 1665 w 1670"/>
              <a:gd name="T69" fmla="*/ 13 h 1387"/>
              <a:gd name="T70" fmla="*/ 1669 w 1670"/>
              <a:gd name="T71" fmla="*/ 4 h 1387"/>
              <a:gd name="T72" fmla="*/ 1661 w 1670"/>
              <a:gd name="T73" fmla="*/ 1 h 1387"/>
              <a:gd name="T74" fmla="*/ 1649 w 1670"/>
              <a:gd name="T75" fmla="*/ 3 h 1387"/>
              <a:gd name="T76" fmla="*/ 929 w 1670"/>
              <a:gd name="T77" fmla="*/ 368 h 1387"/>
              <a:gd name="T78" fmla="*/ 928 w 1670"/>
              <a:gd name="T79" fmla="*/ 368 h 1387"/>
              <a:gd name="T80" fmla="*/ 536 w 1670"/>
              <a:gd name="T81" fmla="*/ 870 h 1387"/>
              <a:gd name="T82" fmla="*/ 534 w 1670"/>
              <a:gd name="T83" fmla="*/ 874 h 1387"/>
              <a:gd name="T84" fmla="*/ 517 w 1670"/>
              <a:gd name="T85" fmla="*/ 906 h 1387"/>
              <a:gd name="T86" fmla="*/ 498 w 1670"/>
              <a:gd name="T87" fmla="*/ 877 h 1387"/>
              <a:gd name="T88" fmla="*/ 447 w 1670"/>
              <a:gd name="T89" fmla="*/ 808 h 1387"/>
              <a:gd name="T90" fmla="*/ 412 w 1670"/>
              <a:gd name="T91" fmla="*/ 763 h 1387"/>
              <a:gd name="T92" fmla="*/ 394 w 1670"/>
              <a:gd name="T93" fmla="*/ 741 h 1387"/>
              <a:gd name="T94" fmla="*/ 384 w 1670"/>
              <a:gd name="T95" fmla="*/ 730 h 1387"/>
              <a:gd name="T96" fmla="*/ 318 w 1670"/>
              <a:gd name="T97" fmla="*/ 681 h 1387"/>
              <a:gd name="T98" fmla="*/ 314 w 1670"/>
              <a:gd name="T99" fmla="*/ 679 h 1387"/>
              <a:gd name="T100" fmla="*/ 924 w 1670"/>
              <a:gd name="T101" fmla="*/ 666 h 1387"/>
              <a:gd name="T102" fmla="*/ 913 w 1670"/>
              <a:gd name="T103" fmla="*/ 665 h 1387"/>
              <a:gd name="T104" fmla="*/ 924 w 1670"/>
              <a:gd name="T105" fmla="*/ 666 h 1387"/>
              <a:gd name="T106" fmla="*/ 935 w 1670"/>
              <a:gd name="T107" fmla="*/ 666 h 1387"/>
              <a:gd name="T108" fmla="*/ 924 w 1670"/>
              <a:gd name="T109" fmla="*/ 666 h 1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70" h="1387">
                <a:moveTo>
                  <a:pt x="314" y="679"/>
                </a:moveTo>
                <a:cubicBezTo>
                  <a:pt x="269" y="654"/>
                  <a:pt x="220" y="639"/>
                  <a:pt x="169" y="643"/>
                </a:cubicBezTo>
                <a:cubicBezTo>
                  <a:pt x="148" y="644"/>
                  <a:pt x="127" y="649"/>
                  <a:pt x="108" y="655"/>
                </a:cubicBezTo>
                <a:cubicBezTo>
                  <a:pt x="100" y="658"/>
                  <a:pt x="92" y="661"/>
                  <a:pt x="84" y="664"/>
                </a:cubicBezTo>
                <a:cubicBezTo>
                  <a:pt x="67" y="672"/>
                  <a:pt x="52" y="680"/>
                  <a:pt x="35" y="689"/>
                </a:cubicBezTo>
                <a:cubicBezTo>
                  <a:pt x="32" y="692"/>
                  <a:pt x="28" y="693"/>
                  <a:pt x="24" y="695"/>
                </a:cubicBezTo>
                <a:cubicBezTo>
                  <a:pt x="20" y="698"/>
                  <a:pt x="16" y="700"/>
                  <a:pt x="13" y="703"/>
                </a:cubicBezTo>
                <a:cubicBezTo>
                  <a:pt x="10" y="705"/>
                  <a:pt x="8" y="707"/>
                  <a:pt x="6" y="709"/>
                </a:cubicBezTo>
                <a:cubicBezTo>
                  <a:pt x="0" y="720"/>
                  <a:pt x="19" y="725"/>
                  <a:pt x="25" y="730"/>
                </a:cubicBezTo>
                <a:cubicBezTo>
                  <a:pt x="151" y="803"/>
                  <a:pt x="240" y="954"/>
                  <a:pt x="281" y="1034"/>
                </a:cubicBezTo>
                <a:cubicBezTo>
                  <a:pt x="333" y="1140"/>
                  <a:pt x="368" y="1252"/>
                  <a:pt x="395" y="1368"/>
                </a:cubicBezTo>
                <a:cubicBezTo>
                  <a:pt x="399" y="1386"/>
                  <a:pt x="405" y="1387"/>
                  <a:pt x="420" y="1382"/>
                </a:cubicBezTo>
                <a:cubicBezTo>
                  <a:pt x="476" y="1365"/>
                  <a:pt x="532" y="1348"/>
                  <a:pt x="589" y="1332"/>
                </a:cubicBezTo>
                <a:cubicBezTo>
                  <a:pt x="602" y="1328"/>
                  <a:pt x="609" y="1320"/>
                  <a:pt x="614" y="1307"/>
                </a:cubicBezTo>
                <a:cubicBezTo>
                  <a:pt x="654" y="1207"/>
                  <a:pt x="697" y="1109"/>
                  <a:pt x="745" y="1012"/>
                </a:cubicBezTo>
                <a:cubicBezTo>
                  <a:pt x="745" y="1012"/>
                  <a:pt x="746" y="1011"/>
                  <a:pt x="746" y="1011"/>
                </a:cubicBezTo>
                <a:cubicBezTo>
                  <a:pt x="764" y="974"/>
                  <a:pt x="782" y="938"/>
                  <a:pt x="801" y="902"/>
                </a:cubicBezTo>
                <a:cubicBezTo>
                  <a:pt x="811" y="884"/>
                  <a:pt x="820" y="867"/>
                  <a:pt x="831" y="849"/>
                </a:cubicBezTo>
                <a:cubicBezTo>
                  <a:pt x="841" y="832"/>
                  <a:pt x="851" y="817"/>
                  <a:pt x="859" y="799"/>
                </a:cubicBezTo>
                <a:cubicBezTo>
                  <a:pt x="861" y="795"/>
                  <a:pt x="864" y="791"/>
                  <a:pt x="866" y="787"/>
                </a:cubicBezTo>
                <a:cubicBezTo>
                  <a:pt x="867" y="785"/>
                  <a:pt x="868" y="783"/>
                  <a:pt x="869" y="780"/>
                </a:cubicBezTo>
                <a:cubicBezTo>
                  <a:pt x="869" y="779"/>
                  <a:pt x="870" y="778"/>
                  <a:pt x="870" y="777"/>
                </a:cubicBezTo>
                <a:cubicBezTo>
                  <a:pt x="871" y="776"/>
                  <a:pt x="871" y="775"/>
                  <a:pt x="872" y="774"/>
                </a:cubicBezTo>
                <a:cubicBezTo>
                  <a:pt x="873" y="773"/>
                  <a:pt x="874" y="772"/>
                  <a:pt x="874" y="770"/>
                </a:cubicBezTo>
                <a:cubicBezTo>
                  <a:pt x="876" y="768"/>
                  <a:pt x="878" y="766"/>
                  <a:pt x="879" y="763"/>
                </a:cubicBezTo>
                <a:cubicBezTo>
                  <a:pt x="881" y="761"/>
                  <a:pt x="883" y="759"/>
                  <a:pt x="884" y="756"/>
                </a:cubicBezTo>
                <a:cubicBezTo>
                  <a:pt x="886" y="754"/>
                  <a:pt x="887" y="751"/>
                  <a:pt x="888" y="749"/>
                </a:cubicBezTo>
                <a:cubicBezTo>
                  <a:pt x="889" y="747"/>
                  <a:pt x="890" y="746"/>
                  <a:pt x="891" y="744"/>
                </a:cubicBezTo>
                <a:cubicBezTo>
                  <a:pt x="898" y="733"/>
                  <a:pt x="905" y="722"/>
                  <a:pt x="912" y="711"/>
                </a:cubicBezTo>
                <a:cubicBezTo>
                  <a:pt x="918" y="700"/>
                  <a:pt x="924" y="689"/>
                  <a:pt x="932" y="679"/>
                </a:cubicBezTo>
                <a:cubicBezTo>
                  <a:pt x="935" y="674"/>
                  <a:pt x="938" y="670"/>
                  <a:pt x="941" y="666"/>
                </a:cubicBezTo>
                <a:cubicBezTo>
                  <a:pt x="975" y="619"/>
                  <a:pt x="975" y="619"/>
                  <a:pt x="975" y="619"/>
                </a:cubicBezTo>
                <a:cubicBezTo>
                  <a:pt x="1005" y="571"/>
                  <a:pt x="1040" y="527"/>
                  <a:pt x="1075" y="484"/>
                </a:cubicBezTo>
                <a:cubicBezTo>
                  <a:pt x="1235" y="285"/>
                  <a:pt x="1423" y="121"/>
                  <a:pt x="1658" y="16"/>
                </a:cubicBezTo>
                <a:cubicBezTo>
                  <a:pt x="1660" y="15"/>
                  <a:pt x="1663" y="14"/>
                  <a:pt x="1665" y="13"/>
                </a:cubicBezTo>
                <a:cubicBezTo>
                  <a:pt x="1668" y="11"/>
                  <a:pt x="1670" y="8"/>
                  <a:pt x="1669" y="4"/>
                </a:cubicBezTo>
                <a:cubicBezTo>
                  <a:pt x="1668" y="0"/>
                  <a:pt x="1664" y="1"/>
                  <a:pt x="1661" y="1"/>
                </a:cubicBezTo>
                <a:cubicBezTo>
                  <a:pt x="1657" y="1"/>
                  <a:pt x="1653" y="2"/>
                  <a:pt x="1649" y="3"/>
                </a:cubicBezTo>
                <a:cubicBezTo>
                  <a:pt x="1376" y="64"/>
                  <a:pt x="1134" y="184"/>
                  <a:pt x="929" y="368"/>
                </a:cubicBezTo>
                <a:cubicBezTo>
                  <a:pt x="928" y="368"/>
                  <a:pt x="928" y="368"/>
                  <a:pt x="928" y="368"/>
                </a:cubicBezTo>
                <a:cubicBezTo>
                  <a:pt x="740" y="521"/>
                  <a:pt x="588" y="776"/>
                  <a:pt x="536" y="870"/>
                </a:cubicBezTo>
                <a:cubicBezTo>
                  <a:pt x="535" y="871"/>
                  <a:pt x="534" y="873"/>
                  <a:pt x="534" y="874"/>
                </a:cubicBezTo>
                <a:cubicBezTo>
                  <a:pt x="523" y="894"/>
                  <a:pt x="517" y="906"/>
                  <a:pt x="517" y="906"/>
                </a:cubicBezTo>
                <a:cubicBezTo>
                  <a:pt x="518" y="903"/>
                  <a:pt x="499" y="880"/>
                  <a:pt x="498" y="877"/>
                </a:cubicBezTo>
                <a:cubicBezTo>
                  <a:pt x="481" y="854"/>
                  <a:pt x="464" y="830"/>
                  <a:pt x="447" y="808"/>
                </a:cubicBezTo>
                <a:cubicBezTo>
                  <a:pt x="436" y="793"/>
                  <a:pt x="424" y="778"/>
                  <a:pt x="412" y="763"/>
                </a:cubicBezTo>
                <a:cubicBezTo>
                  <a:pt x="406" y="756"/>
                  <a:pt x="400" y="748"/>
                  <a:pt x="394" y="741"/>
                </a:cubicBezTo>
                <a:cubicBezTo>
                  <a:pt x="391" y="737"/>
                  <a:pt x="388" y="733"/>
                  <a:pt x="384" y="730"/>
                </a:cubicBezTo>
                <a:cubicBezTo>
                  <a:pt x="364" y="712"/>
                  <a:pt x="342" y="695"/>
                  <a:pt x="318" y="681"/>
                </a:cubicBezTo>
                <a:lnTo>
                  <a:pt x="314" y="679"/>
                </a:lnTo>
                <a:close/>
                <a:moveTo>
                  <a:pt x="924" y="666"/>
                </a:moveTo>
                <a:cubicBezTo>
                  <a:pt x="920" y="665"/>
                  <a:pt x="916" y="665"/>
                  <a:pt x="913" y="665"/>
                </a:cubicBezTo>
                <a:cubicBezTo>
                  <a:pt x="916" y="665"/>
                  <a:pt x="920" y="665"/>
                  <a:pt x="924" y="666"/>
                </a:cubicBezTo>
                <a:cubicBezTo>
                  <a:pt x="928" y="666"/>
                  <a:pt x="932" y="666"/>
                  <a:pt x="935" y="666"/>
                </a:cubicBezTo>
                <a:cubicBezTo>
                  <a:pt x="932" y="666"/>
                  <a:pt x="928" y="666"/>
                  <a:pt x="924" y="6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4A71B72-320D-6537-ECCB-F0AAE3CBF3A7}"/>
              </a:ext>
            </a:extLst>
          </p:cNvPr>
          <p:cNvSpPr txBox="1">
            <a:spLocks/>
          </p:cNvSpPr>
          <p:nvPr/>
        </p:nvSpPr>
        <p:spPr>
          <a:xfrm>
            <a:off x="523193" y="359617"/>
            <a:ext cx="10515600" cy="6054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l"/>
            <a:r>
              <a:rPr lang="en-US" dirty="0"/>
              <a:t>Calculating Conference Apportionments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30C8E0-E80B-4A52-B7BE-A1D26A72BE05}"/>
              </a:ext>
            </a:extLst>
          </p:cNvPr>
          <p:cNvSpPr/>
          <p:nvPr/>
        </p:nvSpPr>
        <p:spPr>
          <a:xfrm>
            <a:off x="523193" y="873587"/>
            <a:ext cx="10691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2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ADAE26-EB60-318C-CCD8-1D670B33E3EC}"/>
              </a:ext>
            </a:extLst>
          </p:cNvPr>
          <p:cNvSpPr txBox="1"/>
          <p:nvPr/>
        </p:nvSpPr>
        <p:spPr>
          <a:xfrm>
            <a:off x="4812712" y="4993213"/>
            <a:ext cx="7009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/>
                </a:solidFill>
                <a:latin typeface="Raleway" pitchFamily="2" charset="77"/>
              </a:rPr>
              <a:t>Net Apportionment = </a:t>
            </a:r>
            <a:r>
              <a:rPr lang="en-US" b="1" dirty="0" err="1">
                <a:solidFill>
                  <a:schemeClr val="accent3"/>
                </a:solidFill>
                <a:latin typeface="Raleway" pitchFamily="2" charset="77"/>
              </a:rPr>
              <a:t>apppaid</a:t>
            </a:r>
            <a:r>
              <a:rPr lang="en-US" b="1" dirty="0">
                <a:solidFill>
                  <a:schemeClr val="accent3"/>
                </a:solidFill>
                <a:latin typeface="Raleway" pitchFamily="2" charset="77"/>
              </a:rPr>
              <a:t> * Conf Administrative Expense %</a:t>
            </a:r>
          </a:p>
          <a:p>
            <a:r>
              <a:rPr lang="en-US" b="1" dirty="0">
                <a:solidFill>
                  <a:schemeClr val="accent3"/>
                </a:solidFill>
                <a:latin typeface="Raleway" pitchFamily="2" charset="77"/>
              </a:rPr>
              <a:t>Net Apportionment = 5,226,018 * (0.6111) = 3,193,862</a:t>
            </a:r>
          </a:p>
        </p:txBody>
      </p:sp>
      <p:pic>
        <p:nvPicPr>
          <p:cNvPr id="2" name="Picture 4" descr="image">
            <a:extLst>
              <a:ext uri="{FF2B5EF4-FFF2-40B4-BE49-F238E27FC236}">
                <a16:creationId xmlns:a16="http://schemas.microsoft.com/office/drawing/2014/main" id="{DD5BD826-2C74-D83A-22B6-CCB1438E4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79" y="5898837"/>
            <a:ext cx="11088642" cy="81136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8433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8194CC1E-B8E8-461E-949A-86EFF19FA907}"/>
              </a:ext>
            </a:extLst>
          </p:cNvPr>
          <p:cNvSpPr/>
          <p:nvPr/>
        </p:nvSpPr>
        <p:spPr>
          <a:xfrm>
            <a:off x="5868979" y="1641841"/>
            <a:ext cx="3035333" cy="3736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b="1" dirty="0">
                <a:solidFill>
                  <a:schemeClr val="accent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The Total Net Expenditure </a:t>
            </a:r>
            <a:r>
              <a:rPr lang="en-US" dirty="0">
                <a:solidFill>
                  <a:schemeClr val="accent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is the Net Apportionment, from Step 2, added with the expense lines gathered in </a:t>
            </a:r>
            <a:r>
              <a:rPr lang="en-US" dirty="0" err="1">
                <a:solidFill>
                  <a:schemeClr val="accent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ACStats</a:t>
            </a:r>
            <a:r>
              <a:rPr lang="en-US" dirty="0">
                <a:solidFill>
                  <a:schemeClr val="accent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 questions listed in the table.</a:t>
            </a:r>
          </a:p>
          <a:p>
            <a:pPr>
              <a:lnSpc>
                <a:spcPts val="2600"/>
              </a:lnSpc>
            </a:pPr>
            <a:endParaRPr lang="en-US" dirty="0">
              <a:solidFill>
                <a:schemeClr val="accent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>
              <a:lnSpc>
                <a:spcPts val="2600"/>
              </a:lnSpc>
            </a:pPr>
            <a:r>
              <a:rPr lang="en-US" b="1" dirty="0">
                <a:solidFill>
                  <a:schemeClr val="accent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Total Net Expenditure = Net Apportionment + All fields in the table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266996D-3364-3898-EFAE-3BA941AC8E96}"/>
              </a:ext>
            </a:extLst>
          </p:cNvPr>
          <p:cNvSpPr/>
          <p:nvPr/>
        </p:nvSpPr>
        <p:spPr>
          <a:xfrm>
            <a:off x="870490" y="1693341"/>
            <a:ext cx="4109487" cy="410948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06BC7F-BF42-956A-EB8C-4432B29C743A}"/>
              </a:ext>
            </a:extLst>
          </p:cNvPr>
          <p:cNvSpPr/>
          <p:nvPr/>
        </p:nvSpPr>
        <p:spPr>
          <a:xfrm>
            <a:off x="3674250" y="1287855"/>
            <a:ext cx="1445713" cy="144571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D674B7-2D42-94BC-0608-62D29C836772}"/>
              </a:ext>
            </a:extLst>
          </p:cNvPr>
          <p:cNvSpPr/>
          <p:nvPr/>
        </p:nvSpPr>
        <p:spPr>
          <a:xfrm>
            <a:off x="983432" y="3034186"/>
            <a:ext cx="38934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Calculate the total Net Expenditures in Statistics minus the Administrative amounts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C368D0C0-012A-A14A-13DA-85F52276F43A}"/>
              </a:ext>
            </a:extLst>
          </p:cNvPr>
          <p:cNvSpPr>
            <a:spLocks noEditPoints="1"/>
          </p:cNvSpPr>
          <p:nvPr/>
        </p:nvSpPr>
        <p:spPr bwMode="auto">
          <a:xfrm>
            <a:off x="4154060" y="1788018"/>
            <a:ext cx="658652" cy="547516"/>
          </a:xfrm>
          <a:custGeom>
            <a:avLst/>
            <a:gdLst>
              <a:gd name="T0" fmla="*/ 314 w 1670"/>
              <a:gd name="T1" fmla="*/ 679 h 1387"/>
              <a:gd name="T2" fmla="*/ 169 w 1670"/>
              <a:gd name="T3" fmla="*/ 643 h 1387"/>
              <a:gd name="T4" fmla="*/ 108 w 1670"/>
              <a:gd name="T5" fmla="*/ 655 h 1387"/>
              <a:gd name="T6" fmla="*/ 84 w 1670"/>
              <a:gd name="T7" fmla="*/ 664 h 1387"/>
              <a:gd name="T8" fmla="*/ 35 w 1670"/>
              <a:gd name="T9" fmla="*/ 689 h 1387"/>
              <a:gd name="T10" fmla="*/ 24 w 1670"/>
              <a:gd name="T11" fmla="*/ 695 h 1387"/>
              <a:gd name="T12" fmla="*/ 13 w 1670"/>
              <a:gd name="T13" fmla="*/ 703 h 1387"/>
              <a:gd name="T14" fmla="*/ 6 w 1670"/>
              <a:gd name="T15" fmla="*/ 709 h 1387"/>
              <a:gd name="T16" fmla="*/ 25 w 1670"/>
              <a:gd name="T17" fmla="*/ 730 h 1387"/>
              <a:gd name="T18" fmla="*/ 281 w 1670"/>
              <a:gd name="T19" fmla="*/ 1034 h 1387"/>
              <a:gd name="T20" fmla="*/ 395 w 1670"/>
              <a:gd name="T21" fmla="*/ 1368 h 1387"/>
              <a:gd name="T22" fmla="*/ 420 w 1670"/>
              <a:gd name="T23" fmla="*/ 1382 h 1387"/>
              <a:gd name="T24" fmla="*/ 589 w 1670"/>
              <a:gd name="T25" fmla="*/ 1332 h 1387"/>
              <a:gd name="T26" fmla="*/ 614 w 1670"/>
              <a:gd name="T27" fmla="*/ 1307 h 1387"/>
              <a:gd name="T28" fmla="*/ 745 w 1670"/>
              <a:gd name="T29" fmla="*/ 1012 h 1387"/>
              <a:gd name="T30" fmla="*/ 746 w 1670"/>
              <a:gd name="T31" fmla="*/ 1011 h 1387"/>
              <a:gd name="T32" fmla="*/ 801 w 1670"/>
              <a:gd name="T33" fmla="*/ 902 h 1387"/>
              <a:gd name="T34" fmla="*/ 831 w 1670"/>
              <a:gd name="T35" fmla="*/ 849 h 1387"/>
              <a:gd name="T36" fmla="*/ 859 w 1670"/>
              <a:gd name="T37" fmla="*/ 799 h 1387"/>
              <a:gd name="T38" fmla="*/ 866 w 1670"/>
              <a:gd name="T39" fmla="*/ 787 h 1387"/>
              <a:gd name="T40" fmla="*/ 869 w 1670"/>
              <a:gd name="T41" fmla="*/ 780 h 1387"/>
              <a:gd name="T42" fmla="*/ 870 w 1670"/>
              <a:gd name="T43" fmla="*/ 777 h 1387"/>
              <a:gd name="T44" fmla="*/ 872 w 1670"/>
              <a:gd name="T45" fmla="*/ 774 h 1387"/>
              <a:gd name="T46" fmla="*/ 874 w 1670"/>
              <a:gd name="T47" fmla="*/ 770 h 1387"/>
              <a:gd name="T48" fmla="*/ 879 w 1670"/>
              <a:gd name="T49" fmla="*/ 763 h 1387"/>
              <a:gd name="T50" fmla="*/ 884 w 1670"/>
              <a:gd name="T51" fmla="*/ 756 h 1387"/>
              <a:gd name="T52" fmla="*/ 888 w 1670"/>
              <a:gd name="T53" fmla="*/ 749 h 1387"/>
              <a:gd name="T54" fmla="*/ 891 w 1670"/>
              <a:gd name="T55" fmla="*/ 744 h 1387"/>
              <a:gd name="T56" fmla="*/ 912 w 1670"/>
              <a:gd name="T57" fmla="*/ 711 h 1387"/>
              <a:gd name="T58" fmla="*/ 932 w 1670"/>
              <a:gd name="T59" fmla="*/ 679 h 1387"/>
              <a:gd name="T60" fmla="*/ 941 w 1670"/>
              <a:gd name="T61" fmla="*/ 666 h 1387"/>
              <a:gd name="T62" fmla="*/ 975 w 1670"/>
              <a:gd name="T63" fmla="*/ 619 h 1387"/>
              <a:gd name="T64" fmla="*/ 1075 w 1670"/>
              <a:gd name="T65" fmla="*/ 484 h 1387"/>
              <a:gd name="T66" fmla="*/ 1658 w 1670"/>
              <a:gd name="T67" fmla="*/ 16 h 1387"/>
              <a:gd name="T68" fmla="*/ 1665 w 1670"/>
              <a:gd name="T69" fmla="*/ 13 h 1387"/>
              <a:gd name="T70" fmla="*/ 1669 w 1670"/>
              <a:gd name="T71" fmla="*/ 4 h 1387"/>
              <a:gd name="T72" fmla="*/ 1661 w 1670"/>
              <a:gd name="T73" fmla="*/ 1 h 1387"/>
              <a:gd name="T74" fmla="*/ 1649 w 1670"/>
              <a:gd name="T75" fmla="*/ 3 h 1387"/>
              <a:gd name="T76" fmla="*/ 929 w 1670"/>
              <a:gd name="T77" fmla="*/ 368 h 1387"/>
              <a:gd name="T78" fmla="*/ 928 w 1670"/>
              <a:gd name="T79" fmla="*/ 368 h 1387"/>
              <a:gd name="T80" fmla="*/ 536 w 1670"/>
              <a:gd name="T81" fmla="*/ 870 h 1387"/>
              <a:gd name="T82" fmla="*/ 534 w 1670"/>
              <a:gd name="T83" fmla="*/ 874 h 1387"/>
              <a:gd name="T84" fmla="*/ 517 w 1670"/>
              <a:gd name="T85" fmla="*/ 906 h 1387"/>
              <a:gd name="T86" fmla="*/ 498 w 1670"/>
              <a:gd name="T87" fmla="*/ 877 h 1387"/>
              <a:gd name="T88" fmla="*/ 447 w 1670"/>
              <a:gd name="T89" fmla="*/ 808 h 1387"/>
              <a:gd name="T90" fmla="*/ 412 w 1670"/>
              <a:gd name="T91" fmla="*/ 763 h 1387"/>
              <a:gd name="T92" fmla="*/ 394 w 1670"/>
              <a:gd name="T93" fmla="*/ 741 h 1387"/>
              <a:gd name="T94" fmla="*/ 384 w 1670"/>
              <a:gd name="T95" fmla="*/ 730 h 1387"/>
              <a:gd name="T96" fmla="*/ 318 w 1670"/>
              <a:gd name="T97" fmla="*/ 681 h 1387"/>
              <a:gd name="T98" fmla="*/ 314 w 1670"/>
              <a:gd name="T99" fmla="*/ 679 h 1387"/>
              <a:gd name="T100" fmla="*/ 924 w 1670"/>
              <a:gd name="T101" fmla="*/ 666 h 1387"/>
              <a:gd name="T102" fmla="*/ 913 w 1670"/>
              <a:gd name="T103" fmla="*/ 665 h 1387"/>
              <a:gd name="T104" fmla="*/ 924 w 1670"/>
              <a:gd name="T105" fmla="*/ 666 h 1387"/>
              <a:gd name="T106" fmla="*/ 935 w 1670"/>
              <a:gd name="T107" fmla="*/ 666 h 1387"/>
              <a:gd name="T108" fmla="*/ 924 w 1670"/>
              <a:gd name="T109" fmla="*/ 666 h 1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70" h="1387">
                <a:moveTo>
                  <a:pt x="314" y="679"/>
                </a:moveTo>
                <a:cubicBezTo>
                  <a:pt x="269" y="654"/>
                  <a:pt x="220" y="639"/>
                  <a:pt x="169" y="643"/>
                </a:cubicBezTo>
                <a:cubicBezTo>
                  <a:pt x="148" y="644"/>
                  <a:pt x="127" y="649"/>
                  <a:pt x="108" y="655"/>
                </a:cubicBezTo>
                <a:cubicBezTo>
                  <a:pt x="100" y="658"/>
                  <a:pt x="92" y="661"/>
                  <a:pt x="84" y="664"/>
                </a:cubicBezTo>
                <a:cubicBezTo>
                  <a:pt x="67" y="672"/>
                  <a:pt x="52" y="680"/>
                  <a:pt x="35" y="689"/>
                </a:cubicBezTo>
                <a:cubicBezTo>
                  <a:pt x="32" y="692"/>
                  <a:pt x="28" y="693"/>
                  <a:pt x="24" y="695"/>
                </a:cubicBezTo>
                <a:cubicBezTo>
                  <a:pt x="20" y="698"/>
                  <a:pt x="16" y="700"/>
                  <a:pt x="13" y="703"/>
                </a:cubicBezTo>
                <a:cubicBezTo>
                  <a:pt x="10" y="705"/>
                  <a:pt x="8" y="707"/>
                  <a:pt x="6" y="709"/>
                </a:cubicBezTo>
                <a:cubicBezTo>
                  <a:pt x="0" y="720"/>
                  <a:pt x="19" y="725"/>
                  <a:pt x="25" y="730"/>
                </a:cubicBezTo>
                <a:cubicBezTo>
                  <a:pt x="151" y="803"/>
                  <a:pt x="240" y="954"/>
                  <a:pt x="281" y="1034"/>
                </a:cubicBezTo>
                <a:cubicBezTo>
                  <a:pt x="333" y="1140"/>
                  <a:pt x="368" y="1252"/>
                  <a:pt x="395" y="1368"/>
                </a:cubicBezTo>
                <a:cubicBezTo>
                  <a:pt x="399" y="1386"/>
                  <a:pt x="405" y="1387"/>
                  <a:pt x="420" y="1382"/>
                </a:cubicBezTo>
                <a:cubicBezTo>
                  <a:pt x="476" y="1365"/>
                  <a:pt x="532" y="1348"/>
                  <a:pt x="589" y="1332"/>
                </a:cubicBezTo>
                <a:cubicBezTo>
                  <a:pt x="602" y="1328"/>
                  <a:pt x="609" y="1320"/>
                  <a:pt x="614" y="1307"/>
                </a:cubicBezTo>
                <a:cubicBezTo>
                  <a:pt x="654" y="1207"/>
                  <a:pt x="697" y="1109"/>
                  <a:pt x="745" y="1012"/>
                </a:cubicBezTo>
                <a:cubicBezTo>
                  <a:pt x="745" y="1012"/>
                  <a:pt x="746" y="1011"/>
                  <a:pt x="746" y="1011"/>
                </a:cubicBezTo>
                <a:cubicBezTo>
                  <a:pt x="764" y="974"/>
                  <a:pt x="782" y="938"/>
                  <a:pt x="801" y="902"/>
                </a:cubicBezTo>
                <a:cubicBezTo>
                  <a:pt x="811" y="884"/>
                  <a:pt x="820" y="867"/>
                  <a:pt x="831" y="849"/>
                </a:cubicBezTo>
                <a:cubicBezTo>
                  <a:pt x="841" y="832"/>
                  <a:pt x="851" y="817"/>
                  <a:pt x="859" y="799"/>
                </a:cubicBezTo>
                <a:cubicBezTo>
                  <a:pt x="861" y="795"/>
                  <a:pt x="864" y="791"/>
                  <a:pt x="866" y="787"/>
                </a:cubicBezTo>
                <a:cubicBezTo>
                  <a:pt x="867" y="785"/>
                  <a:pt x="868" y="783"/>
                  <a:pt x="869" y="780"/>
                </a:cubicBezTo>
                <a:cubicBezTo>
                  <a:pt x="869" y="779"/>
                  <a:pt x="870" y="778"/>
                  <a:pt x="870" y="777"/>
                </a:cubicBezTo>
                <a:cubicBezTo>
                  <a:pt x="871" y="776"/>
                  <a:pt x="871" y="775"/>
                  <a:pt x="872" y="774"/>
                </a:cubicBezTo>
                <a:cubicBezTo>
                  <a:pt x="873" y="773"/>
                  <a:pt x="874" y="772"/>
                  <a:pt x="874" y="770"/>
                </a:cubicBezTo>
                <a:cubicBezTo>
                  <a:pt x="876" y="768"/>
                  <a:pt x="878" y="766"/>
                  <a:pt x="879" y="763"/>
                </a:cubicBezTo>
                <a:cubicBezTo>
                  <a:pt x="881" y="761"/>
                  <a:pt x="883" y="759"/>
                  <a:pt x="884" y="756"/>
                </a:cubicBezTo>
                <a:cubicBezTo>
                  <a:pt x="886" y="754"/>
                  <a:pt x="887" y="751"/>
                  <a:pt x="888" y="749"/>
                </a:cubicBezTo>
                <a:cubicBezTo>
                  <a:pt x="889" y="747"/>
                  <a:pt x="890" y="746"/>
                  <a:pt x="891" y="744"/>
                </a:cubicBezTo>
                <a:cubicBezTo>
                  <a:pt x="898" y="733"/>
                  <a:pt x="905" y="722"/>
                  <a:pt x="912" y="711"/>
                </a:cubicBezTo>
                <a:cubicBezTo>
                  <a:pt x="918" y="700"/>
                  <a:pt x="924" y="689"/>
                  <a:pt x="932" y="679"/>
                </a:cubicBezTo>
                <a:cubicBezTo>
                  <a:pt x="935" y="674"/>
                  <a:pt x="938" y="670"/>
                  <a:pt x="941" y="666"/>
                </a:cubicBezTo>
                <a:cubicBezTo>
                  <a:pt x="975" y="619"/>
                  <a:pt x="975" y="619"/>
                  <a:pt x="975" y="619"/>
                </a:cubicBezTo>
                <a:cubicBezTo>
                  <a:pt x="1005" y="571"/>
                  <a:pt x="1040" y="527"/>
                  <a:pt x="1075" y="484"/>
                </a:cubicBezTo>
                <a:cubicBezTo>
                  <a:pt x="1235" y="285"/>
                  <a:pt x="1423" y="121"/>
                  <a:pt x="1658" y="16"/>
                </a:cubicBezTo>
                <a:cubicBezTo>
                  <a:pt x="1660" y="15"/>
                  <a:pt x="1663" y="14"/>
                  <a:pt x="1665" y="13"/>
                </a:cubicBezTo>
                <a:cubicBezTo>
                  <a:pt x="1668" y="11"/>
                  <a:pt x="1670" y="8"/>
                  <a:pt x="1669" y="4"/>
                </a:cubicBezTo>
                <a:cubicBezTo>
                  <a:pt x="1668" y="0"/>
                  <a:pt x="1664" y="1"/>
                  <a:pt x="1661" y="1"/>
                </a:cubicBezTo>
                <a:cubicBezTo>
                  <a:pt x="1657" y="1"/>
                  <a:pt x="1653" y="2"/>
                  <a:pt x="1649" y="3"/>
                </a:cubicBezTo>
                <a:cubicBezTo>
                  <a:pt x="1376" y="64"/>
                  <a:pt x="1134" y="184"/>
                  <a:pt x="929" y="368"/>
                </a:cubicBezTo>
                <a:cubicBezTo>
                  <a:pt x="928" y="368"/>
                  <a:pt x="928" y="368"/>
                  <a:pt x="928" y="368"/>
                </a:cubicBezTo>
                <a:cubicBezTo>
                  <a:pt x="740" y="521"/>
                  <a:pt x="588" y="776"/>
                  <a:pt x="536" y="870"/>
                </a:cubicBezTo>
                <a:cubicBezTo>
                  <a:pt x="535" y="871"/>
                  <a:pt x="534" y="873"/>
                  <a:pt x="534" y="874"/>
                </a:cubicBezTo>
                <a:cubicBezTo>
                  <a:pt x="523" y="894"/>
                  <a:pt x="517" y="906"/>
                  <a:pt x="517" y="906"/>
                </a:cubicBezTo>
                <a:cubicBezTo>
                  <a:pt x="518" y="903"/>
                  <a:pt x="499" y="880"/>
                  <a:pt x="498" y="877"/>
                </a:cubicBezTo>
                <a:cubicBezTo>
                  <a:pt x="481" y="854"/>
                  <a:pt x="464" y="830"/>
                  <a:pt x="447" y="808"/>
                </a:cubicBezTo>
                <a:cubicBezTo>
                  <a:pt x="436" y="793"/>
                  <a:pt x="424" y="778"/>
                  <a:pt x="412" y="763"/>
                </a:cubicBezTo>
                <a:cubicBezTo>
                  <a:pt x="406" y="756"/>
                  <a:pt x="400" y="748"/>
                  <a:pt x="394" y="741"/>
                </a:cubicBezTo>
                <a:cubicBezTo>
                  <a:pt x="391" y="737"/>
                  <a:pt x="388" y="733"/>
                  <a:pt x="384" y="730"/>
                </a:cubicBezTo>
                <a:cubicBezTo>
                  <a:pt x="364" y="712"/>
                  <a:pt x="342" y="695"/>
                  <a:pt x="318" y="681"/>
                </a:cubicBezTo>
                <a:lnTo>
                  <a:pt x="314" y="679"/>
                </a:lnTo>
                <a:close/>
                <a:moveTo>
                  <a:pt x="924" y="666"/>
                </a:moveTo>
                <a:cubicBezTo>
                  <a:pt x="920" y="665"/>
                  <a:pt x="916" y="665"/>
                  <a:pt x="913" y="665"/>
                </a:cubicBezTo>
                <a:cubicBezTo>
                  <a:pt x="916" y="665"/>
                  <a:pt x="920" y="665"/>
                  <a:pt x="924" y="666"/>
                </a:cubicBezTo>
                <a:cubicBezTo>
                  <a:pt x="928" y="666"/>
                  <a:pt x="932" y="666"/>
                  <a:pt x="935" y="666"/>
                </a:cubicBezTo>
                <a:cubicBezTo>
                  <a:pt x="932" y="666"/>
                  <a:pt x="928" y="666"/>
                  <a:pt x="924" y="6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4A71B72-320D-6537-ECCB-F0AAE3CBF3A7}"/>
              </a:ext>
            </a:extLst>
          </p:cNvPr>
          <p:cNvSpPr txBox="1">
            <a:spLocks/>
          </p:cNvSpPr>
          <p:nvPr/>
        </p:nvSpPr>
        <p:spPr>
          <a:xfrm>
            <a:off x="523193" y="359617"/>
            <a:ext cx="10515600" cy="6054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l"/>
            <a:r>
              <a:rPr lang="en-US" dirty="0"/>
              <a:t>Calculating Conference Apportionments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30C8E0-E80B-4A52-B7BE-A1D26A72BE05}"/>
              </a:ext>
            </a:extLst>
          </p:cNvPr>
          <p:cNvSpPr/>
          <p:nvPr/>
        </p:nvSpPr>
        <p:spPr>
          <a:xfrm>
            <a:off x="523193" y="873587"/>
            <a:ext cx="10691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3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FF6493E1-60D0-1B5C-8888-52779E927D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654258"/>
              </p:ext>
            </p:extLst>
          </p:nvPr>
        </p:nvGraphicFramePr>
        <p:xfrm>
          <a:off x="9374112" y="1628800"/>
          <a:ext cx="2266504" cy="39960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9990">
                  <a:extLst>
                    <a:ext uri="{9D8B030D-6E8A-4147-A177-3AD203B41FA5}">
                      <a16:colId xmlns:a16="http://schemas.microsoft.com/office/drawing/2014/main" val="3546915078"/>
                    </a:ext>
                  </a:extLst>
                </a:gridCol>
                <a:gridCol w="1556514">
                  <a:extLst>
                    <a:ext uri="{9D8B030D-6E8A-4147-A177-3AD203B41FA5}">
                      <a16:colId xmlns:a16="http://schemas.microsoft.com/office/drawing/2014/main" val="2830767050"/>
                    </a:ext>
                  </a:extLst>
                </a:gridCol>
              </a:tblGrid>
              <a:tr h="59383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Question Number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Question Name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5748149"/>
                  </a:ext>
                </a:extLst>
              </a:tr>
              <a:tr h="2456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29b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Distpaid</a:t>
                      </a:r>
                      <a:r>
                        <a:rPr 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(if applicable)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91369464"/>
                  </a:ext>
                </a:extLst>
              </a:tr>
              <a:tr h="2456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39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err="1">
                          <a:effectLst/>
                        </a:rPr>
                        <a:t>penbilled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11630888"/>
                  </a:ext>
                </a:extLst>
              </a:tr>
              <a:tr h="209349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40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err="1">
                          <a:effectLst/>
                        </a:rPr>
                        <a:t>hlthbilled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04903994"/>
                  </a:ext>
                </a:extLst>
              </a:tr>
              <a:tr h="2456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41a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err="1">
                          <a:effectLst/>
                        </a:rPr>
                        <a:t>comppast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209550893"/>
                  </a:ext>
                </a:extLst>
              </a:tr>
              <a:tr h="2456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41b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compass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37850617"/>
                  </a:ext>
                </a:extLst>
              </a:tr>
              <a:tr h="2456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41c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err="1">
                          <a:effectLst/>
                        </a:rPr>
                        <a:t>deacomp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73070408"/>
                  </a:ext>
                </a:extLst>
              </a:tr>
              <a:tr h="2456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42a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 pasthous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15147770"/>
                  </a:ext>
                </a:extLst>
              </a:tr>
              <a:tr h="2456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42b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err="1">
                          <a:effectLst/>
                        </a:rPr>
                        <a:t>asschous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4160538221"/>
                  </a:ext>
                </a:extLst>
              </a:tr>
              <a:tr h="2456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42c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err="1">
                          <a:effectLst/>
                        </a:rPr>
                        <a:t>deachous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26909059"/>
                  </a:ext>
                </a:extLst>
              </a:tr>
              <a:tr h="2456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43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err="1">
                          <a:effectLst/>
                        </a:rPr>
                        <a:t>totremb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46637281"/>
                  </a:ext>
                </a:extLst>
              </a:tr>
              <a:tr h="2456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44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err="1">
                          <a:effectLst/>
                        </a:rPr>
                        <a:t>totcash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68739550"/>
                  </a:ext>
                </a:extLst>
              </a:tr>
              <a:tr h="2456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45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err="1">
                          <a:effectLst/>
                        </a:rPr>
                        <a:t>othcomp</a:t>
                      </a:r>
                      <a:r>
                        <a:rPr lang="en-US" sz="900" u="none" strike="noStrike" dirty="0">
                          <a:effectLst/>
                        </a:rPr>
                        <a:t>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728457354"/>
                  </a:ext>
                </a:extLst>
              </a:tr>
              <a:tr h="2456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46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effectLst/>
                        </a:rPr>
                        <a:t>(</a:t>
                      </a:r>
                      <a:r>
                        <a:rPr lang="en-US" sz="900" u="none" strike="noStrike" dirty="0" err="1">
                          <a:effectLst/>
                        </a:rPr>
                        <a:t>progexp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469843699"/>
                  </a:ext>
                </a:extLst>
              </a:tr>
              <a:tr h="245608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47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err="1">
                          <a:effectLst/>
                        </a:rPr>
                        <a:t>operexp</a:t>
                      </a:r>
                      <a:r>
                        <a:rPr lang="en-US" sz="900" u="none" strike="noStrike" dirty="0">
                          <a:effectLst/>
                        </a:rPr>
                        <a:t>)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8803023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28916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8194CC1E-B8E8-461E-949A-86EFF19FA907}"/>
              </a:ext>
            </a:extLst>
          </p:cNvPr>
          <p:cNvSpPr/>
          <p:nvPr/>
        </p:nvSpPr>
        <p:spPr>
          <a:xfrm>
            <a:off x="6662657" y="1641841"/>
            <a:ext cx="5190755" cy="4403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dirty="0">
                <a:solidFill>
                  <a:schemeClr val="accent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The final part is calculating the overall Total Apportionments for your conference. </a:t>
            </a:r>
          </a:p>
          <a:p>
            <a:pPr>
              <a:lnSpc>
                <a:spcPts val="2600"/>
              </a:lnSpc>
            </a:pPr>
            <a:endParaRPr lang="en-US" dirty="0">
              <a:solidFill>
                <a:schemeClr val="accent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>
              <a:lnSpc>
                <a:spcPts val="2600"/>
              </a:lnSpc>
            </a:pPr>
            <a:r>
              <a:rPr lang="en-US" dirty="0">
                <a:solidFill>
                  <a:schemeClr val="accent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This is just a simple equation of multiplying the Total Net Expenditures, from Step 3, by the base rate percentage.</a:t>
            </a:r>
          </a:p>
          <a:p>
            <a:pPr>
              <a:lnSpc>
                <a:spcPts val="2600"/>
              </a:lnSpc>
            </a:pPr>
            <a:endParaRPr lang="en-US" dirty="0">
              <a:solidFill>
                <a:schemeClr val="accent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>
              <a:lnSpc>
                <a:spcPts val="2600"/>
              </a:lnSpc>
            </a:pPr>
            <a:r>
              <a:rPr lang="en-US" b="1" dirty="0">
                <a:solidFill>
                  <a:schemeClr val="accent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Total Apportionments = Total Net Expenditure * Base Rate Percentage</a:t>
            </a:r>
          </a:p>
          <a:p>
            <a:pPr>
              <a:lnSpc>
                <a:spcPts val="2600"/>
              </a:lnSpc>
            </a:pPr>
            <a:endParaRPr lang="en-US" dirty="0">
              <a:solidFill>
                <a:schemeClr val="accent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>
              <a:lnSpc>
                <a:spcPts val="2600"/>
              </a:lnSpc>
            </a:pPr>
            <a:r>
              <a:rPr lang="en-US" dirty="0">
                <a:solidFill>
                  <a:schemeClr val="accent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This will give you the final value needed for Total Conference Apportionments.</a:t>
            </a:r>
          </a:p>
          <a:p>
            <a:pPr>
              <a:lnSpc>
                <a:spcPts val="2600"/>
              </a:lnSpc>
            </a:pPr>
            <a:endParaRPr lang="en-US" dirty="0">
              <a:solidFill>
                <a:schemeClr val="accent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266996D-3364-3898-EFAE-3BA941AC8E96}"/>
              </a:ext>
            </a:extLst>
          </p:cNvPr>
          <p:cNvSpPr/>
          <p:nvPr/>
        </p:nvSpPr>
        <p:spPr>
          <a:xfrm>
            <a:off x="1127448" y="1785381"/>
            <a:ext cx="3893463" cy="38934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06BC7F-BF42-956A-EB8C-4432B29C743A}"/>
              </a:ext>
            </a:extLst>
          </p:cNvPr>
          <p:cNvSpPr/>
          <p:nvPr/>
        </p:nvSpPr>
        <p:spPr>
          <a:xfrm>
            <a:off x="3750247" y="1363852"/>
            <a:ext cx="1369716" cy="13697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D674B7-2D42-94BC-0608-62D29C836772}"/>
              </a:ext>
            </a:extLst>
          </p:cNvPr>
          <p:cNvSpPr/>
          <p:nvPr/>
        </p:nvSpPr>
        <p:spPr>
          <a:xfrm>
            <a:off x="1127447" y="3034186"/>
            <a:ext cx="38934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Multiply Total Net Expenditures *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Base Rate Percentage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C368D0C0-012A-A14A-13DA-85F52276F43A}"/>
              </a:ext>
            </a:extLst>
          </p:cNvPr>
          <p:cNvSpPr>
            <a:spLocks noEditPoints="1"/>
          </p:cNvSpPr>
          <p:nvPr/>
        </p:nvSpPr>
        <p:spPr bwMode="auto">
          <a:xfrm>
            <a:off x="4154060" y="1788018"/>
            <a:ext cx="658652" cy="547516"/>
          </a:xfrm>
          <a:custGeom>
            <a:avLst/>
            <a:gdLst>
              <a:gd name="T0" fmla="*/ 314 w 1670"/>
              <a:gd name="T1" fmla="*/ 679 h 1387"/>
              <a:gd name="T2" fmla="*/ 169 w 1670"/>
              <a:gd name="T3" fmla="*/ 643 h 1387"/>
              <a:gd name="T4" fmla="*/ 108 w 1670"/>
              <a:gd name="T5" fmla="*/ 655 h 1387"/>
              <a:gd name="T6" fmla="*/ 84 w 1670"/>
              <a:gd name="T7" fmla="*/ 664 h 1387"/>
              <a:gd name="T8" fmla="*/ 35 w 1670"/>
              <a:gd name="T9" fmla="*/ 689 h 1387"/>
              <a:gd name="T10" fmla="*/ 24 w 1670"/>
              <a:gd name="T11" fmla="*/ 695 h 1387"/>
              <a:gd name="T12" fmla="*/ 13 w 1670"/>
              <a:gd name="T13" fmla="*/ 703 h 1387"/>
              <a:gd name="T14" fmla="*/ 6 w 1670"/>
              <a:gd name="T15" fmla="*/ 709 h 1387"/>
              <a:gd name="T16" fmla="*/ 25 w 1670"/>
              <a:gd name="T17" fmla="*/ 730 h 1387"/>
              <a:gd name="T18" fmla="*/ 281 w 1670"/>
              <a:gd name="T19" fmla="*/ 1034 h 1387"/>
              <a:gd name="T20" fmla="*/ 395 w 1670"/>
              <a:gd name="T21" fmla="*/ 1368 h 1387"/>
              <a:gd name="T22" fmla="*/ 420 w 1670"/>
              <a:gd name="T23" fmla="*/ 1382 h 1387"/>
              <a:gd name="T24" fmla="*/ 589 w 1670"/>
              <a:gd name="T25" fmla="*/ 1332 h 1387"/>
              <a:gd name="T26" fmla="*/ 614 w 1670"/>
              <a:gd name="T27" fmla="*/ 1307 h 1387"/>
              <a:gd name="T28" fmla="*/ 745 w 1670"/>
              <a:gd name="T29" fmla="*/ 1012 h 1387"/>
              <a:gd name="T30" fmla="*/ 746 w 1670"/>
              <a:gd name="T31" fmla="*/ 1011 h 1387"/>
              <a:gd name="T32" fmla="*/ 801 w 1670"/>
              <a:gd name="T33" fmla="*/ 902 h 1387"/>
              <a:gd name="T34" fmla="*/ 831 w 1670"/>
              <a:gd name="T35" fmla="*/ 849 h 1387"/>
              <a:gd name="T36" fmla="*/ 859 w 1670"/>
              <a:gd name="T37" fmla="*/ 799 h 1387"/>
              <a:gd name="T38" fmla="*/ 866 w 1670"/>
              <a:gd name="T39" fmla="*/ 787 h 1387"/>
              <a:gd name="T40" fmla="*/ 869 w 1670"/>
              <a:gd name="T41" fmla="*/ 780 h 1387"/>
              <a:gd name="T42" fmla="*/ 870 w 1670"/>
              <a:gd name="T43" fmla="*/ 777 h 1387"/>
              <a:gd name="T44" fmla="*/ 872 w 1670"/>
              <a:gd name="T45" fmla="*/ 774 h 1387"/>
              <a:gd name="T46" fmla="*/ 874 w 1670"/>
              <a:gd name="T47" fmla="*/ 770 h 1387"/>
              <a:gd name="T48" fmla="*/ 879 w 1670"/>
              <a:gd name="T49" fmla="*/ 763 h 1387"/>
              <a:gd name="T50" fmla="*/ 884 w 1670"/>
              <a:gd name="T51" fmla="*/ 756 h 1387"/>
              <a:gd name="T52" fmla="*/ 888 w 1670"/>
              <a:gd name="T53" fmla="*/ 749 h 1387"/>
              <a:gd name="T54" fmla="*/ 891 w 1670"/>
              <a:gd name="T55" fmla="*/ 744 h 1387"/>
              <a:gd name="T56" fmla="*/ 912 w 1670"/>
              <a:gd name="T57" fmla="*/ 711 h 1387"/>
              <a:gd name="T58" fmla="*/ 932 w 1670"/>
              <a:gd name="T59" fmla="*/ 679 h 1387"/>
              <a:gd name="T60" fmla="*/ 941 w 1670"/>
              <a:gd name="T61" fmla="*/ 666 h 1387"/>
              <a:gd name="T62" fmla="*/ 975 w 1670"/>
              <a:gd name="T63" fmla="*/ 619 h 1387"/>
              <a:gd name="T64" fmla="*/ 1075 w 1670"/>
              <a:gd name="T65" fmla="*/ 484 h 1387"/>
              <a:gd name="T66" fmla="*/ 1658 w 1670"/>
              <a:gd name="T67" fmla="*/ 16 h 1387"/>
              <a:gd name="T68" fmla="*/ 1665 w 1670"/>
              <a:gd name="T69" fmla="*/ 13 h 1387"/>
              <a:gd name="T70" fmla="*/ 1669 w 1670"/>
              <a:gd name="T71" fmla="*/ 4 h 1387"/>
              <a:gd name="T72" fmla="*/ 1661 w 1670"/>
              <a:gd name="T73" fmla="*/ 1 h 1387"/>
              <a:gd name="T74" fmla="*/ 1649 w 1670"/>
              <a:gd name="T75" fmla="*/ 3 h 1387"/>
              <a:gd name="T76" fmla="*/ 929 w 1670"/>
              <a:gd name="T77" fmla="*/ 368 h 1387"/>
              <a:gd name="T78" fmla="*/ 928 w 1670"/>
              <a:gd name="T79" fmla="*/ 368 h 1387"/>
              <a:gd name="T80" fmla="*/ 536 w 1670"/>
              <a:gd name="T81" fmla="*/ 870 h 1387"/>
              <a:gd name="T82" fmla="*/ 534 w 1670"/>
              <a:gd name="T83" fmla="*/ 874 h 1387"/>
              <a:gd name="T84" fmla="*/ 517 w 1670"/>
              <a:gd name="T85" fmla="*/ 906 h 1387"/>
              <a:gd name="T86" fmla="*/ 498 w 1670"/>
              <a:gd name="T87" fmla="*/ 877 h 1387"/>
              <a:gd name="T88" fmla="*/ 447 w 1670"/>
              <a:gd name="T89" fmla="*/ 808 h 1387"/>
              <a:gd name="T90" fmla="*/ 412 w 1670"/>
              <a:gd name="T91" fmla="*/ 763 h 1387"/>
              <a:gd name="T92" fmla="*/ 394 w 1670"/>
              <a:gd name="T93" fmla="*/ 741 h 1387"/>
              <a:gd name="T94" fmla="*/ 384 w 1670"/>
              <a:gd name="T95" fmla="*/ 730 h 1387"/>
              <a:gd name="T96" fmla="*/ 318 w 1670"/>
              <a:gd name="T97" fmla="*/ 681 h 1387"/>
              <a:gd name="T98" fmla="*/ 314 w 1670"/>
              <a:gd name="T99" fmla="*/ 679 h 1387"/>
              <a:gd name="T100" fmla="*/ 924 w 1670"/>
              <a:gd name="T101" fmla="*/ 666 h 1387"/>
              <a:gd name="T102" fmla="*/ 913 w 1670"/>
              <a:gd name="T103" fmla="*/ 665 h 1387"/>
              <a:gd name="T104" fmla="*/ 924 w 1670"/>
              <a:gd name="T105" fmla="*/ 666 h 1387"/>
              <a:gd name="T106" fmla="*/ 935 w 1670"/>
              <a:gd name="T107" fmla="*/ 666 h 1387"/>
              <a:gd name="T108" fmla="*/ 924 w 1670"/>
              <a:gd name="T109" fmla="*/ 666 h 1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70" h="1387">
                <a:moveTo>
                  <a:pt x="314" y="679"/>
                </a:moveTo>
                <a:cubicBezTo>
                  <a:pt x="269" y="654"/>
                  <a:pt x="220" y="639"/>
                  <a:pt x="169" y="643"/>
                </a:cubicBezTo>
                <a:cubicBezTo>
                  <a:pt x="148" y="644"/>
                  <a:pt x="127" y="649"/>
                  <a:pt x="108" y="655"/>
                </a:cubicBezTo>
                <a:cubicBezTo>
                  <a:pt x="100" y="658"/>
                  <a:pt x="92" y="661"/>
                  <a:pt x="84" y="664"/>
                </a:cubicBezTo>
                <a:cubicBezTo>
                  <a:pt x="67" y="672"/>
                  <a:pt x="52" y="680"/>
                  <a:pt x="35" y="689"/>
                </a:cubicBezTo>
                <a:cubicBezTo>
                  <a:pt x="32" y="692"/>
                  <a:pt x="28" y="693"/>
                  <a:pt x="24" y="695"/>
                </a:cubicBezTo>
                <a:cubicBezTo>
                  <a:pt x="20" y="698"/>
                  <a:pt x="16" y="700"/>
                  <a:pt x="13" y="703"/>
                </a:cubicBezTo>
                <a:cubicBezTo>
                  <a:pt x="10" y="705"/>
                  <a:pt x="8" y="707"/>
                  <a:pt x="6" y="709"/>
                </a:cubicBezTo>
                <a:cubicBezTo>
                  <a:pt x="0" y="720"/>
                  <a:pt x="19" y="725"/>
                  <a:pt x="25" y="730"/>
                </a:cubicBezTo>
                <a:cubicBezTo>
                  <a:pt x="151" y="803"/>
                  <a:pt x="240" y="954"/>
                  <a:pt x="281" y="1034"/>
                </a:cubicBezTo>
                <a:cubicBezTo>
                  <a:pt x="333" y="1140"/>
                  <a:pt x="368" y="1252"/>
                  <a:pt x="395" y="1368"/>
                </a:cubicBezTo>
                <a:cubicBezTo>
                  <a:pt x="399" y="1386"/>
                  <a:pt x="405" y="1387"/>
                  <a:pt x="420" y="1382"/>
                </a:cubicBezTo>
                <a:cubicBezTo>
                  <a:pt x="476" y="1365"/>
                  <a:pt x="532" y="1348"/>
                  <a:pt x="589" y="1332"/>
                </a:cubicBezTo>
                <a:cubicBezTo>
                  <a:pt x="602" y="1328"/>
                  <a:pt x="609" y="1320"/>
                  <a:pt x="614" y="1307"/>
                </a:cubicBezTo>
                <a:cubicBezTo>
                  <a:pt x="654" y="1207"/>
                  <a:pt x="697" y="1109"/>
                  <a:pt x="745" y="1012"/>
                </a:cubicBezTo>
                <a:cubicBezTo>
                  <a:pt x="745" y="1012"/>
                  <a:pt x="746" y="1011"/>
                  <a:pt x="746" y="1011"/>
                </a:cubicBezTo>
                <a:cubicBezTo>
                  <a:pt x="764" y="974"/>
                  <a:pt x="782" y="938"/>
                  <a:pt x="801" y="902"/>
                </a:cubicBezTo>
                <a:cubicBezTo>
                  <a:pt x="811" y="884"/>
                  <a:pt x="820" y="867"/>
                  <a:pt x="831" y="849"/>
                </a:cubicBezTo>
                <a:cubicBezTo>
                  <a:pt x="841" y="832"/>
                  <a:pt x="851" y="817"/>
                  <a:pt x="859" y="799"/>
                </a:cubicBezTo>
                <a:cubicBezTo>
                  <a:pt x="861" y="795"/>
                  <a:pt x="864" y="791"/>
                  <a:pt x="866" y="787"/>
                </a:cubicBezTo>
                <a:cubicBezTo>
                  <a:pt x="867" y="785"/>
                  <a:pt x="868" y="783"/>
                  <a:pt x="869" y="780"/>
                </a:cubicBezTo>
                <a:cubicBezTo>
                  <a:pt x="869" y="779"/>
                  <a:pt x="870" y="778"/>
                  <a:pt x="870" y="777"/>
                </a:cubicBezTo>
                <a:cubicBezTo>
                  <a:pt x="871" y="776"/>
                  <a:pt x="871" y="775"/>
                  <a:pt x="872" y="774"/>
                </a:cubicBezTo>
                <a:cubicBezTo>
                  <a:pt x="873" y="773"/>
                  <a:pt x="874" y="772"/>
                  <a:pt x="874" y="770"/>
                </a:cubicBezTo>
                <a:cubicBezTo>
                  <a:pt x="876" y="768"/>
                  <a:pt x="878" y="766"/>
                  <a:pt x="879" y="763"/>
                </a:cubicBezTo>
                <a:cubicBezTo>
                  <a:pt x="881" y="761"/>
                  <a:pt x="883" y="759"/>
                  <a:pt x="884" y="756"/>
                </a:cubicBezTo>
                <a:cubicBezTo>
                  <a:pt x="886" y="754"/>
                  <a:pt x="887" y="751"/>
                  <a:pt x="888" y="749"/>
                </a:cubicBezTo>
                <a:cubicBezTo>
                  <a:pt x="889" y="747"/>
                  <a:pt x="890" y="746"/>
                  <a:pt x="891" y="744"/>
                </a:cubicBezTo>
                <a:cubicBezTo>
                  <a:pt x="898" y="733"/>
                  <a:pt x="905" y="722"/>
                  <a:pt x="912" y="711"/>
                </a:cubicBezTo>
                <a:cubicBezTo>
                  <a:pt x="918" y="700"/>
                  <a:pt x="924" y="689"/>
                  <a:pt x="932" y="679"/>
                </a:cubicBezTo>
                <a:cubicBezTo>
                  <a:pt x="935" y="674"/>
                  <a:pt x="938" y="670"/>
                  <a:pt x="941" y="666"/>
                </a:cubicBezTo>
                <a:cubicBezTo>
                  <a:pt x="975" y="619"/>
                  <a:pt x="975" y="619"/>
                  <a:pt x="975" y="619"/>
                </a:cubicBezTo>
                <a:cubicBezTo>
                  <a:pt x="1005" y="571"/>
                  <a:pt x="1040" y="527"/>
                  <a:pt x="1075" y="484"/>
                </a:cubicBezTo>
                <a:cubicBezTo>
                  <a:pt x="1235" y="285"/>
                  <a:pt x="1423" y="121"/>
                  <a:pt x="1658" y="16"/>
                </a:cubicBezTo>
                <a:cubicBezTo>
                  <a:pt x="1660" y="15"/>
                  <a:pt x="1663" y="14"/>
                  <a:pt x="1665" y="13"/>
                </a:cubicBezTo>
                <a:cubicBezTo>
                  <a:pt x="1668" y="11"/>
                  <a:pt x="1670" y="8"/>
                  <a:pt x="1669" y="4"/>
                </a:cubicBezTo>
                <a:cubicBezTo>
                  <a:pt x="1668" y="0"/>
                  <a:pt x="1664" y="1"/>
                  <a:pt x="1661" y="1"/>
                </a:cubicBezTo>
                <a:cubicBezTo>
                  <a:pt x="1657" y="1"/>
                  <a:pt x="1653" y="2"/>
                  <a:pt x="1649" y="3"/>
                </a:cubicBezTo>
                <a:cubicBezTo>
                  <a:pt x="1376" y="64"/>
                  <a:pt x="1134" y="184"/>
                  <a:pt x="929" y="368"/>
                </a:cubicBezTo>
                <a:cubicBezTo>
                  <a:pt x="928" y="368"/>
                  <a:pt x="928" y="368"/>
                  <a:pt x="928" y="368"/>
                </a:cubicBezTo>
                <a:cubicBezTo>
                  <a:pt x="740" y="521"/>
                  <a:pt x="588" y="776"/>
                  <a:pt x="536" y="870"/>
                </a:cubicBezTo>
                <a:cubicBezTo>
                  <a:pt x="535" y="871"/>
                  <a:pt x="534" y="873"/>
                  <a:pt x="534" y="874"/>
                </a:cubicBezTo>
                <a:cubicBezTo>
                  <a:pt x="523" y="894"/>
                  <a:pt x="517" y="906"/>
                  <a:pt x="517" y="906"/>
                </a:cubicBezTo>
                <a:cubicBezTo>
                  <a:pt x="518" y="903"/>
                  <a:pt x="499" y="880"/>
                  <a:pt x="498" y="877"/>
                </a:cubicBezTo>
                <a:cubicBezTo>
                  <a:pt x="481" y="854"/>
                  <a:pt x="464" y="830"/>
                  <a:pt x="447" y="808"/>
                </a:cubicBezTo>
                <a:cubicBezTo>
                  <a:pt x="436" y="793"/>
                  <a:pt x="424" y="778"/>
                  <a:pt x="412" y="763"/>
                </a:cubicBezTo>
                <a:cubicBezTo>
                  <a:pt x="406" y="756"/>
                  <a:pt x="400" y="748"/>
                  <a:pt x="394" y="741"/>
                </a:cubicBezTo>
                <a:cubicBezTo>
                  <a:pt x="391" y="737"/>
                  <a:pt x="388" y="733"/>
                  <a:pt x="384" y="730"/>
                </a:cubicBezTo>
                <a:cubicBezTo>
                  <a:pt x="364" y="712"/>
                  <a:pt x="342" y="695"/>
                  <a:pt x="318" y="681"/>
                </a:cubicBezTo>
                <a:lnTo>
                  <a:pt x="314" y="679"/>
                </a:lnTo>
                <a:close/>
                <a:moveTo>
                  <a:pt x="924" y="666"/>
                </a:moveTo>
                <a:cubicBezTo>
                  <a:pt x="920" y="665"/>
                  <a:pt x="916" y="665"/>
                  <a:pt x="913" y="665"/>
                </a:cubicBezTo>
                <a:cubicBezTo>
                  <a:pt x="916" y="665"/>
                  <a:pt x="920" y="665"/>
                  <a:pt x="924" y="666"/>
                </a:cubicBezTo>
                <a:cubicBezTo>
                  <a:pt x="928" y="666"/>
                  <a:pt x="932" y="666"/>
                  <a:pt x="935" y="666"/>
                </a:cubicBezTo>
                <a:cubicBezTo>
                  <a:pt x="932" y="666"/>
                  <a:pt x="928" y="666"/>
                  <a:pt x="924" y="6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4A71B72-320D-6537-ECCB-F0AAE3CBF3A7}"/>
              </a:ext>
            </a:extLst>
          </p:cNvPr>
          <p:cNvSpPr txBox="1">
            <a:spLocks/>
          </p:cNvSpPr>
          <p:nvPr/>
        </p:nvSpPr>
        <p:spPr>
          <a:xfrm>
            <a:off x="523193" y="359617"/>
            <a:ext cx="10515600" cy="6054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l"/>
            <a:r>
              <a:rPr lang="en-US" dirty="0"/>
              <a:t>Calculating Conference Apportionments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30C8E0-E80B-4A52-B7BE-A1D26A72BE05}"/>
              </a:ext>
            </a:extLst>
          </p:cNvPr>
          <p:cNvSpPr/>
          <p:nvPr/>
        </p:nvSpPr>
        <p:spPr>
          <a:xfrm>
            <a:off x="523193" y="873587"/>
            <a:ext cx="10691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4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2908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>
            <a:extLst>
              <a:ext uri="{FF2B5EF4-FFF2-40B4-BE49-F238E27FC236}">
                <a16:creationId xmlns:a16="http://schemas.microsoft.com/office/drawing/2014/main" id="{8194CC1E-B8E8-461E-949A-86EFF19FA907}"/>
              </a:ext>
            </a:extLst>
          </p:cNvPr>
          <p:cNvSpPr/>
          <p:nvPr/>
        </p:nvSpPr>
        <p:spPr>
          <a:xfrm>
            <a:off x="5663953" y="1196752"/>
            <a:ext cx="6120679" cy="573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b="1" dirty="0">
                <a:solidFill>
                  <a:schemeClr val="accent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Total Apportionments = Total Net Expenditure * Base Rate Percentage</a:t>
            </a:r>
          </a:p>
          <a:p>
            <a:pPr>
              <a:lnSpc>
                <a:spcPts val="2600"/>
              </a:lnSpc>
            </a:pPr>
            <a:endParaRPr lang="en-US" b="1" dirty="0">
              <a:solidFill>
                <a:schemeClr val="accent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>
              <a:lnSpc>
                <a:spcPts val="2600"/>
              </a:lnSpc>
            </a:pPr>
            <a:r>
              <a:rPr lang="en-US" b="1" dirty="0">
                <a:solidFill>
                  <a:schemeClr val="accent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Total Apportionments = 52,151,546 * 0.2539 = $13,241,277.53</a:t>
            </a:r>
          </a:p>
          <a:p>
            <a:pPr>
              <a:lnSpc>
                <a:spcPts val="2600"/>
              </a:lnSpc>
            </a:pPr>
            <a:endParaRPr lang="en-US" dirty="0">
              <a:solidFill>
                <a:schemeClr val="accent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>
              <a:lnSpc>
                <a:spcPts val="2600"/>
              </a:lnSpc>
            </a:pPr>
            <a:r>
              <a:rPr lang="en-US" dirty="0">
                <a:solidFill>
                  <a:schemeClr val="accent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This will give you the final value for Total Conference Apportionments.</a:t>
            </a:r>
          </a:p>
          <a:p>
            <a:pPr>
              <a:lnSpc>
                <a:spcPts val="2600"/>
              </a:lnSpc>
            </a:pPr>
            <a:endParaRPr lang="en-US" dirty="0">
              <a:solidFill>
                <a:schemeClr val="accent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>
              <a:lnSpc>
                <a:spcPts val="2600"/>
              </a:lnSpc>
            </a:pPr>
            <a:r>
              <a:rPr lang="en-US" dirty="0">
                <a:solidFill>
                  <a:schemeClr val="accent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After you calculate your final Apportionment amount, please send to </a:t>
            </a:r>
            <a:r>
              <a:rPr lang="en-US" dirty="0" err="1">
                <a:solidFill>
                  <a:schemeClr val="accent5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DataServices@GCFA.org</a:t>
            </a:r>
            <a:r>
              <a:rPr lang="en-US" dirty="0">
                <a:solidFill>
                  <a:schemeClr val="accent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, along with your conference budget and highlight which values you used to calculate the Net Expenditure Percentage.  </a:t>
            </a:r>
          </a:p>
          <a:p>
            <a:pPr>
              <a:lnSpc>
                <a:spcPts val="2600"/>
              </a:lnSpc>
            </a:pPr>
            <a:endParaRPr lang="en-US" dirty="0">
              <a:solidFill>
                <a:schemeClr val="accent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>
              <a:lnSpc>
                <a:spcPts val="2600"/>
              </a:lnSpc>
            </a:pPr>
            <a:r>
              <a:rPr lang="en-US" dirty="0">
                <a:solidFill>
                  <a:schemeClr val="accent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This will allow us to confirm your apportionment number calculation.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266996D-3364-3898-EFAE-3BA941AC8E96}"/>
              </a:ext>
            </a:extLst>
          </p:cNvPr>
          <p:cNvSpPr/>
          <p:nvPr/>
        </p:nvSpPr>
        <p:spPr>
          <a:xfrm>
            <a:off x="1127448" y="1785381"/>
            <a:ext cx="3893463" cy="389346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706BC7F-BF42-956A-EB8C-4432B29C743A}"/>
              </a:ext>
            </a:extLst>
          </p:cNvPr>
          <p:cNvSpPr/>
          <p:nvPr/>
        </p:nvSpPr>
        <p:spPr>
          <a:xfrm>
            <a:off x="3750247" y="1363852"/>
            <a:ext cx="1369716" cy="1369716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D674B7-2D42-94BC-0608-62D29C836772}"/>
              </a:ext>
            </a:extLst>
          </p:cNvPr>
          <p:cNvSpPr/>
          <p:nvPr/>
        </p:nvSpPr>
        <p:spPr>
          <a:xfrm>
            <a:off x="1127447" y="3034186"/>
            <a:ext cx="38934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Multiply Total Net Expenditures *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Base Rate Percentage</a:t>
            </a: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C368D0C0-012A-A14A-13DA-85F52276F43A}"/>
              </a:ext>
            </a:extLst>
          </p:cNvPr>
          <p:cNvSpPr>
            <a:spLocks noEditPoints="1"/>
          </p:cNvSpPr>
          <p:nvPr/>
        </p:nvSpPr>
        <p:spPr bwMode="auto">
          <a:xfrm>
            <a:off x="4154060" y="1788018"/>
            <a:ext cx="658652" cy="547516"/>
          </a:xfrm>
          <a:custGeom>
            <a:avLst/>
            <a:gdLst>
              <a:gd name="T0" fmla="*/ 314 w 1670"/>
              <a:gd name="T1" fmla="*/ 679 h 1387"/>
              <a:gd name="T2" fmla="*/ 169 w 1670"/>
              <a:gd name="T3" fmla="*/ 643 h 1387"/>
              <a:gd name="T4" fmla="*/ 108 w 1670"/>
              <a:gd name="T5" fmla="*/ 655 h 1387"/>
              <a:gd name="T6" fmla="*/ 84 w 1670"/>
              <a:gd name="T7" fmla="*/ 664 h 1387"/>
              <a:gd name="T8" fmla="*/ 35 w 1670"/>
              <a:gd name="T9" fmla="*/ 689 h 1387"/>
              <a:gd name="T10" fmla="*/ 24 w 1670"/>
              <a:gd name="T11" fmla="*/ 695 h 1387"/>
              <a:gd name="T12" fmla="*/ 13 w 1670"/>
              <a:gd name="T13" fmla="*/ 703 h 1387"/>
              <a:gd name="T14" fmla="*/ 6 w 1670"/>
              <a:gd name="T15" fmla="*/ 709 h 1387"/>
              <a:gd name="T16" fmla="*/ 25 w 1670"/>
              <a:gd name="T17" fmla="*/ 730 h 1387"/>
              <a:gd name="T18" fmla="*/ 281 w 1670"/>
              <a:gd name="T19" fmla="*/ 1034 h 1387"/>
              <a:gd name="T20" fmla="*/ 395 w 1670"/>
              <a:gd name="T21" fmla="*/ 1368 h 1387"/>
              <a:gd name="T22" fmla="*/ 420 w 1670"/>
              <a:gd name="T23" fmla="*/ 1382 h 1387"/>
              <a:gd name="T24" fmla="*/ 589 w 1670"/>
              <a:gd name="T25" fmla="*/ 1332 h 1387"/>
              <a:gd name="T26" fmla="*/ 614 w 1670"/>
              <a:gd name="T27" fmla="*/ 1307 h 1387"/>
              <a:gd name="T28" fmla="*/ 745 w 1670"/>
              <a:gd name="T29" fmla="*/ 1012 h 1387"/>
              <a:gd name="T30" fmla="*/ 746 w 1670"/>
              <a:gd name="T31" fmla="*/ 1011 h 1387"/>
              <a:gd name="T32" fmla="*/ 801 w 1670"/>
              <a:gd name="T33" fmla="*/ 902 h 1387"/>
              <a:gd name="T34" fmla="*/ 831 w 1670"/>
              <a:gd name="T35" fmla="*/ 849 h 1387"/>
              <a:gd name="T36" fmla="*/ 859 w 1670"/>
              <a:gd name="T37" fmla="*/ 799 h 1387"/>
              <a:gd name="T38" fmla="*/ 866 w 1670"/>
              <a:gd name="T39" fmla="*/ 787 h 1387"/>
              <a:gd name="T40" fmla="*/ 869 w 1670"/>
              <a:gd name="T41" fmla="*/ 780 h 1387"/>
              <a:gd name="T42" fmla="*/ 870 w 1670"/>
              <a:gd name="T43" fmla="*/ 777 h 1387"/>
              <a:gd name="T44" fmla="*/ 872 w 1670"/>
              <a:gd name="T45" fmla="*/ 774 h 1387"/>
              <a:gd name="T46" fmla="*/ 874 w 1670"/>
              <a:gd name="T47" fmla="*/ 770 h 1387"/>
              <a:gd name="T48" fmla="*/ 879 w 1670"/>
              <a:gd name="T49" fmla="*/ 763 h 1387"/>
              <a:gd name="T50" fmla="*/ 884 w 1670"/>
              <a:gd name="T51" fmla="*/ 756 h 1387"/>
              <a:gd name="T52" fmla="*/ 888 w 1670"/>
              <a:gd name="T53" fmla="*/ 749 h 1387"/>
              <a:gd name="T54" fmla="*/ 891 w 1670"/>
              <a:gd name="T55" fmla="*/ 744 h 1387"/>
              <a:gd name="T56" fmla="*/ 912 w 1670"/>
              <a:gd name="T57" fmla="*/ 711 h 1387"/>
              <a:gd name="T58" fmla="*/ 932 w 1670"/>
              <a:gd name="T59" fmla="*/ 679 h 1387"/>
              <a:gd name="T60" fmla="*/ 941 w 1670"/>
              <a:gd name="T61" fmla="*/ 666 h 1387"/>
              <a:gd name="T62" fmla="*/ 975 w 1670"/>
              <a:gd name="T63" fmla="*/ 619 h 1387"/>
              <a:gd name="T64" fmla="*/ 1075 w 1670"/>
              <a:gd name="T65" fmla="*/ 484 h 1387"/>
              <a:gd name="T66" fmla="*/ 1658 w 1670"/>
              <a:gd name="T67" fmla="*/ 16 h 1387"/>
              <a:gd name="T68" fmla="*/ 1665 w 1670"/>
              <a:gd name="T69" fmla="*/ 13 h 1387"/>
              <a:gd name="T70" fmla="*/ 1669 w 1670"/>
              <a:gd name="T71" fmla="*/ 4 h 1387"/>
              <a:gd name="T72" fmla="*/ 1661 w 1670"/>
              <a:gd name="T73" fmla="*/ 1 h 1387"/>
              <a:gd name="T74" fmla="*/ 1649 w 1670"/>
              <a:gd name="T75" fmla="*/ 3 h 1387"/>
              <a:gd name="T76" fmla="*/ 929 w 1670"/>
              <a:gd name="T77" fmla="*/ 368 h 1387"/>
              <a:gd name="T78" fmla="*/ 928 w 1670"/>
              <a:gd name="T79" fmla="*/ 368 h 1387"/>
              <a:gd name="T80" fmla="*/ 536 w 1670"/>
              <a:gd name="T81" fmla="*/ 870 h 1387"/>
              <a:gd name="T82" fmla="*/ 534 w 1670"/>
              <a:gd name="T83" fmla="*/ 874 h 1387"/>
              <a:gd name="T84" fmla="*/ 517 w 1670"/>
              <a:gd name="T85" fmla="*/ 906 h 1387"/>
              <a:gd name="T86" fmla="*/ 498 w 1670"/>
              <a:gd name="T87" fmla="*/ 877 h 1387"/>
              <a:gd name="T88" fmla="*/ 447 w 1670"/>
              <a:gd name="T89" fmla="*/ 808 h 1387"/>
              <a:gd name="T90" fmla="*/ 412 w 1670"/>
              <a:gd name="T91" fmla="*/ 763 h 1387"/>
              <a:gd name="T92" fmla="*/ 394 w 1670"/>
              <a:gd name="T93" fmla="*/ 741 h 1387"/>
              <a:gd name="T94" fmla="*/ 384 w 1670"/>
              <a:gd name="T95" fmla="*/ 730 h 1387"/>
              <a:gd name="T96" fmla="*/ 318 w 1670"/>
              <a:gd name="T97" fmla="*/ 681 h 1387"/>
              <a:gd name="T98" fmla="*/ 314 w 1670"/>
              <a:gd name="T99" fmla="*/ 679 h 1387"/>
              <a:gd name="T100" fmla="*/ 924 w 1670"/>
              <a:gd name="T101" fmla="*/ 666 h 1387"/>
              <a:gd name="T102" fmla="*/ 913 w 1670"/>
              <a:gd name="T103" fmla="*/ 665 h 1387"/>
              <a:gd name="T104" fmla="*/ 924 w 1670"/>
              <a:gd name="T105" fmla="*/ 666 h 1387"/>
              <a:gd name="T106" fmla="*/ 935 w 1670"/>
              <a:gd name="T107" fmla="*/ 666 h 1387"/>
              <a:gd name="T108" fmla="*/ 924 w 1670"/>
              <a:gd name="T109" fmla="*/ 666 h 1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70" h="1387">
                <a:moveTo>
                  <a:pt x="314" y="679"/>
                </a:moveTo>
                <a:cubicBezTo>
                  <a:pt x="269" y="654"/>
                  <a:pt x="220" y="639"/>
                  <a:pt x="169" y="643"/>
                </a:cubicBezTo>
                <a:cubicBezTo>
                  <a:pt x="148" y="644"/>
                  <a:pt x="127" y="649"/>
                  <a:pt x="108" y="655"/>
                </a:cubicBezTo>
                <a:cubicBezTo>
                  <a:pt x="100" y="658"/>
                  <a:pt x="92" y="661"/>
                  <a:pt x="84" y="664"/>
                </a:cubicBezTo>
                <a:cubicBezTo>
                  <a:pt x="67" y="672"/>
                  <a:pt x="52" y="680"/>
                  <a:pt x="35" y="689"/>
                </a:cubicBezTo>
                <a:cubicBezTo>
                  <a:pt x="32" y="692"/>
                  <a:pt x="28" y="693"/>
                  <a:pt x="24" y="695"/>
                </a:cubicBezTo>
                <a:cubicBezTo>
                  <a:pt x="20" y="698"/>
                  <a:pt x="16" y="700"/>
                  <a:pt x="13" y="703"/>
                </a:cubicBezTo>
                <a:cubicBezTo>
                  <a:pt x="10" y="705"/>
                  <a:pt x="8" y="707"/>
                  <a:pt x="6" y="709"/>
                </a:cubicBezTo>
                <a:cubicBezTo>
                  <a:pt x="0" y="720"/>
                  <a:pt x="19" y="725"/>
                  <a:pt x="25" y="730"/>
                </a:cubicBezTo>
                <a:cubicBezTo>
                  <a:pt x="151" y="803"/>
                  <a:pt x="240" y="954"/>
                  <a:pt x="281" y="1034"/>
                </a:cubicBezTo>
                <a:cubicBezTo>
                  <a:pt x="333" y="1140"/>
                  <a:pt x="368" y="1252"/>
                  <a:pt x="395" y="1368"/>
                </a:cubicBezTo>
                <a:cubicBezTo>
                  <a:pt x="399" y="1386"/>
                  <a:pt x="405" y="1387"/>
                  <a:pt x="420" y="1382"/>
                </a:cubicBezTo>
                <a:cubicBezTo>
                  <a:pt x="476" y="1365"/>
                  <a:pt x="532" y="1348"/>
                  <a:pt x="589" y="1332"/>
                </a:cubicBezTo>
                <a:cubicBezTo>
                  <a:pt x="602" y="1328"/>
                  <a:pt x="609" y="1320"/>
                  <a:pt x="614" y="1307"/>
                </a:cubicBezTo>
                <a:cubicBezTo>
                  <a:pt x="654" y="1207"/>
                  <a:pt x="697" y="1109"/>
                  <a:pt x="745" y="1012"/>
                </a:cubicBezTo>
                <a:cubicBezTo>
                  <a:pt x="745" y="1012"/>
                  <a:pt x="746" y="1011"/>
                  <a:pt x="746" y="1011"/>
                </a:cubicBezTo>
                <a:cubicBezTo>
                  <a:pt x="764" y="974"/>
                  <a:pt x="782" y="938"/>
                  <a:pt x="801" y="902"/>
                </a:cubicBezTo>
                <a:cubicBezTo>
                  <a:pt x="811" y="884"/>
                  <a:pt x="820" y="867"/>
                  <a:pt x="831" y="849"/>
                </a:cubicBezTo>
                <a:cubicBezTo>
                  <a:pt x="841" y="832"/>
                  <a:pt x="851" y="817"/>
                  <a:pt x="859" y="799"/>
                </a:cubicBezTo>
                <a:cubicBezTo>
                  <a:pt x="861" y="795"/>
                  <a:pt x="864" y="791"/>
                  <a:pt x="866" y="787"/>
                </a:cubicBezTo>
                <a:cubicBezTo>
                  <a:pt x="867" y="785"/>
                  <a:pt x="868" y="783"/>
                  <a:pt x="869" y="780"/>
                </a:cubicBezTo>
                <a:cubicBezTo>
                  <a:pt x="869" y="779"/>
                  <a:pt x="870" y="778"/>
                  <a:pt x="870" y="777"/>
                </a:cubicBezTo>
                <a:cubicBezTo>
                  <a:pt x="871" y="776"/>
                  <a:pt x="871" y="775"/>
                  <a:pt x="872" y="774"/>
                </a:cubicBezTo>
                <a:cubicBezTo>
                  <a:pt x="873" y="773"/>
                  <a:pt x="874" y="772"/>
                  <a:pt x="874" y="770"/>
                </a:cubicBezTo>
                <a:cubicBezTo>
                  <a:pt x="876" y="768"/>
                  <a:pt x="878" y="766"/>
                  <a:pt x="879" y="763"/>
                </a:cubicBezTo>
                <a:cubicBezTo>
                  <a:pt x="881" y="761"/>
                  <a:pt x="883" y="759"/>
                  <a:pt x="884" y="756"/>
                </a:cubicBezTo>
                <a:cubicBezTo>
                  <a:pt x="886" y="754"/>
                  <a:pt x="887" y="751"/>
                  <a:pt x="888" y="749"/>
                </a:cubicBezTo>
                <a:cubicBezTo>
                  <a:pt x="889" y="747"/>
                  <a:pt x="890" y="746"/>
                  <a:pt x="891" y="744"/>
                </a:cubicBezTo>
                <a:cubicBezTo>
                  <a:pt x="898" y="733"/>
                  <a:pt x="905" y="722"/>
                  <a:pt x="912" y="711"/>
                </a:cubicBezTo>
                <a:cubicBezTo>
                  <a:pt x="918" y="700"/>
                  <a:pt x="924" y="689"/>
                  <a:pt x="932" y="679"/>
                </a:cubicBezTo>
                <a:cubicBezTo>
                  <a:pt x="935" y="674"/>
                  <a:pt x="938" y="670"/>
                  <a:pt x="941" y="666"/>
                </a:cubicBezTo>
                <a:cubicBezTo>
                  <a:pt x="975" y="619"/>
                  <a:pt x="975" y="619"/>
                  <a:pt x="975" y="619"/>
                </a:cubicBezTo>
                <a:cubicBezTo>
                  <a:pt x="1005" y="571"/>
                  <a:pt x="1040" y="527"/>
                  <a:pt x="1075" y="484"/>
                </a:cubicBezTo>
                <a:cubicBezTo>
                  <a:pt x="1235" y="285"/>
                  <a:pt x="1423" y="121"/>
                  <a:pt x="1658" y="16"/>
                </a:cubicBezTo>
                <a:cubicBezTo>
                  <a:pt x="1660" y="15"/>
                  <a:pt x="1663" y="14"/>
                  <a:pt x="1665" y="13"/>
                </a:cubicBezTo>
                <a:cubicBezTo>
                  <a:pt x="1668" y="11"/>
                  <a:pt x="1670" y="8"/>
                  <a:pt x="1669" y="4"/>
                </a:cubicBezTo>
                <a:cubicBezTo>
                  <a:pt x="1668" y="0"/>
                  <a:pt x="1664" y="1"/>
                  <a:pt x="1661" y="1"/>
                </a:cubicBezTo>
                <a:cubicBezTo>
                  <a:pt x="1657" y="1"/>
                  <a:pt x="1653" y="2"/>
                  <a:pt x="1649" y="3"/>
                </a:cubicBezTo>
                <a:cubicBezTo>
                  <a:pt x="1376" y="64"/>
                  <a:pt x="1134" y="184"/>
                  <a:pt x="929" y="368"/>
                </a:cubicBezTo>
                <a:cubicBezTo>
                  <a:pt x="928" y="368"/>
                  <a:pt x="928" y="368"/>
                  <a:pt x="928" y="368"/>
                </a:cubicBezTo>
                <a:cubicBezTo>
                  <a:pt x="740" y="521"/>
                  <a:pt x="588" y="776"/>
                  <a:pt x="536" y="870"/>
                </a:cubicBezTo>
                <a:cubicBezTo>
                  <a:pt x="535" y="871"/>
                  <a:pt x="534" y="873"/>
                  <a:pt x="534" y="874"/>
                </a:cubicBezTo>
                <a:cubicBezTo>
                  <a:pt x="523" y="894"/>
                  <a:pt x="517" y="906"/>
                  <a:pt x="517" y="906"/>
                </a:cubicBezTo>
                <a:cubicBezTo>
                  <a:pt x="518" y="903"/>
                  <a:pt x="499" y="880"/>
                  <a:pt x="498" y="877"/>
                </a:cubicBezTo>
                <a:cubicBezTo>
                  <a:pt x="481" y="854"/>
                  <a:pt x="464" y="830"/>
                  <a:pt x="447" y="808"/>
                </a:cubicBezTo>
                <a:cubicBezTo>
                  <a:pt x="436" y="793"/>
                  <a:pt x="424" y="778"/>
                  <a:pt x="412" y="763"/>
                </a:cubicBezTo>
                <a:cubicBezTo>
                  <a:pt x="406" y="756"/>
                  <a:pt x="400" y="748"/>
                  <a:pt x="394" y="741"/>
                </a:cubicBezTo>
                <a:cubicBezTo>
                  <a:pt x="391" y="737"/>
                  <a:pt x="388" y="733"/>
                  <a:pt x="384" y="730"/>
                </a:cubicBezTo>
                <a:cubicBezTo>
                  <a:pt x="364" y="712"/>
                  <a:pt x="342" y="695"/>
                  <a:pt x="318" y="681"/>
                </a:cubicBezTo>
                <a:lnTo>
                  <a:pt x="314" y="679"/>
                </a:lnTo>
                <a:close/>
                <a:moveTo>
                  <a:pt x="924" y="666"/>
                </a:moveTo>
                <a:cubicBezTo>
                  <a:pt x="920" y="665"/>
                  <a:pt x="916" y="665"/>
                  <a:pt x="913" y="665"/>
                </a:cubicBezTo>
                <a:cubicBezTo>
                  <a:pt x="916" y="665"/>
                  <a:pt x="920" y="665"/>
                  <a:pt x="924" y="666"/>
                </a:cubicBezTo>
                <a:cubicBezTo>
                  <a:pt x="928" y="666"/>
                  <a:pt x="932" y="666"/>
                  <a:pt x="935" y="666"/>
                </a:cubicBezTo>
                <a:cubicBezTo>
                  <a:pt x="932" y="666"/>
                  <a:pt x="928" y="666"/>
                  <a:pt x="924" y="6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4A71B72-320D-6537-ECCB-F0AAE3CBF3A7}"/>
              </a:ext>
            </a:extLst>
          </p:cNvPr>
          <p:cNvSpPr txBox="1">
            <a:spLocks/>
          </p:cNvSpPr>
          <p:nvPr/>
        </p:nvSpPr>
        <p:spPr>
          <a:xfrm>
            <a:off x="523193" y="359617"/>
            <a:ext cx="10515600" cy="6054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l"/>
            <a:r>
              <a:rPr lang="en-US" dirty="0"/>
              <a:t>Calculating Conference Apportionments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30C8E0-E80B-4A52-B7BE-A1D26A72BE05}"/>
              </a:ext>
            </a:extLst>
          </p:cNvPr>
          <p:cNvSpPr/>
          <p:nvPr/>
        </p:nvSpPr>
        <p:spPr>
          <a:xfrm>
            <a:off x="523193" y="873587"/>
            <a:ext cx="10691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STEP 4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6351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A92B28-76A3-4B98-87A1-E0D49825C8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4681" y="411103"/>
            <a:ext cx="591890" cy="274324"/>
          </a:xfrm>
        </p:spPr>
        <p:txBody>
          <a:bodyPr/>
          <a:lstStyle/>
          <a:p>
            <a:fld id="{12ECA992-A3F4-43F5-9894-C8C908A8F4D0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8E6AFCD-2F55-4E53-AB52-E591E8CC022D}"/>
              </a:ext>
            </a:extLst>
          </p:cNvPr>
          <p:cNvSpPr/>
          <p:nvPr/>
        </p:nvSpPr>
        <p:spPr>
          <a:xfrm>
            <a:off x="767408" y="3027240"/>
            <a:ext cx="901065" cy="901065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82008A5C-52E1-4894-BAB0-04FBE7EA8F17}"/>
              </a:ext>
            </a:extLst>
          </p:cNvPr>
          <p:cNvSpPr/>
          <p:nvPr/>
        </p:nvSpPr>
        <p:spPr>
          <a:xfrm>
            <a:off x="767408" y="5336247"/>
            <a:ext cx="901065" cy="90106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701D0BF1-0428-47A3-9623-C236CCD82384}"/>
              </a:ext>
            </a:extLst>
          </p:cNvPr>
          <p:cNvSpPr/>
          <p:nvPr/>
        </p:nvSpPr>
        <p:spPr>
          <a:xfrm>
            <a:off x="767408" y="4181743"/>
            <a:ext cx="901065" cy="90106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DE1A914-21E0-414C-87B3-B297ED2752C0}"/>
              </a:ext>
            </a:extLst>
          </p:cNvPr>
          <p:cNvSpPr/>
          <p:nvPr/>
        </p:nvSpPr>
        <p:spPr>
          <a:xfrm>
            <a:off x="767408" y="1872737"/>
            <a:ext cx="901065" cy="90106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08D4139F-299E-4D3A-94DE-86EE6123B1E2}"/>
              </a:ext>
            </a:extLst>
          </p:cNvPr>
          <p:cNvSpPr/>
          <p:nvPr/>
        </p:nvSpPr>
        <p:spPr>
          <a:xfrm>
            <a:off x="1991543" y="2082875"/>
            <a:ext cx="922322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 Administrative Expense % =  (Total Conf Budget – [Programming/Benevolences]) / Total Conf Budget</a:t>
            </a: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D238B4C-FE9C-4F46-B3E3-82A9906A4016}"/>
              </a:ext>
            </a:extLst>
          </p:cNvPr>
          <p:cNvSpPr/>
          <p:nvPr/>
        </p:nvSpPr>
        <p:spPr>
          <a:xfrm>
            <a:off x="1986205" y="1662494"/>
            <a:ext cx="9793088" cy="557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GB" sz="2000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Calculate Conference Administrative Expense Percentage of Annual Conference total budget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7BA5FEE4-C225-F086-DACB-40532C92F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193" y="359617"/>
            <a:ext cx="10515600" cy="60548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Calculating Conference Apportionments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5076D1-729E-C757-B4BF-9857B964D2E4}"/>
              </a:ext>
            </a:extLst>
          </p:cNvPr>
          <p:cNvSpPr/>
          <p:nvPr/>
        </p:nvSpPr>
        <p:spPr>
          <a:xfrm>
            <a:off x="523193" y="873587"/>
            <a:ext cx="106915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 EASY STEPS</a:t>
            </a:r>
            <a:endParaRPr lang="en-US" sz="24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3A589C74-71E3-3ECC-D5B6-AC301E4C6C86}"/>
              </a:ext>
            </a:extLst>
          </p:cNvPr>
          <p:cNvSpPr>
            <a:spLocks noEditPoints="1"/>
          </p:cNvSpPr>
          <p:nvPr/>
        </p:nvSpPr>
        <p:spPr bwMode="auto">
          <a:xfrm>
            <a:off x="1005228" y="2123927"/>
            <a:ext cx="425424" cy="353641"/>
          </a:xfrm>
          <a:custGeom>
            <a:avLst/>
            <a:gdLst>
              <a:gd name="T0" fmla="*/ 314 w 1670"/>
              <a:gd name="T1" fmla="*/ 679 h 1387"/>
              <a:gd name="T2" fmla="*/ 169 w 1670"/>
              <a:gd name="T3" fmla="*/ 643 h 1387"/>
              <a:gd name="T4" fmla="*/ 108 w 1670"/>
              <a:gd name="T5" fmla="*/ 655 h 1387"/>
              <a:gd name="T6" fmla="*/ 84 w 1670"/>
              <a:gd name="T7" fmla="*/ 664 h 1387"/>
              <a:gd name="T8" fmla="*/ 35 w 1670"/>
              <a:gd name="T9" fmla="*/ 689 h 1387"/>
              <a:gd name="T10" fmla="*/ 24 w 1670"/>
              <a:gd name="T11" fmla="*/ 695 h 1387"/>
              <a:gd name="T12" fmla="*/ 13 w 1670"/>
              <a:gd name="T13" fmla="*/ 703 h 1387"/>
              <a:gd name="T14" fmla="*/ 6 w 1670"/>
              <a:gd name="T15" fmla="*/ 709 h 1387"/>
              <a:gd name="T16" fmla="*/ 25 w 1670"/>
              <a:gd name="T17" fmla="*/ 730 h 1387"/>
              <a:gd name="T18" fmla="*/ 281 w 1670"/>
              <a:gd name="T19" fmla="*/ 1034 h 1387"/>
              <a:gd name="T20" fmla="*/ 395 w 1670"/>
              <a:gd name="T21" fmla="*/ 1368 h 1387"/>
              <a:gd name="T22" fmla="*/ 420 w 1670"/>
              <a:gd name="T23" fmla="*/ 1382 h 1387"/>
              <a:gd name="T24" fmla="*/ 589 w 1670"/>
              <a:gd name="T25" fmla="*/ 1332 h 1387"/>
              <a:gd name="T26" fmla="*/ 614 w 1670"/>
              <a:gd name="T27" fmla="*/ 1307 h 1387"/>
              <a:gd name="T28" fmla="*/ 745 w 1670"/>
              <a:gd name="T29" fmla="*/ 1012 h 1387"/>
              <a:gd name="T30" fmla="*/ 746 w 1670"/>
              <a:gd name="T31" fmla="*/ 1011 h 1387"/>
              <a:gd name="T32" fmla="*/ 801 w 1670"/>
              <a:gd name="T33" fmla="*/ 902 h 1387"/>
              <a:gd name="T34" fmla="*/ 831 w 1670"/>
              <a:gd name="T35" fmla="*/ 849 h 1387"/>
              <a:gd name="T36" fmla="*/ 859 w 1670"/>
              <a:gd name="T37" fmla="*/ 799 h 1387"/>
              <a:gd name="T38" fmla="*/ 866 w 1670"/>
              <a:gd name="T39" fmla="*/ 787 h 1387"/>
              <a:gd name="T40" fmla="*/ 869 w 1670"/>
              <a:gd name="T41" fmla="*/ 780 h 1387"/>
              <a:gd name="T42" fmla="*/ 870 w 1670"/>
              <a:gd name="T43" fmla="*/ 777 h 1387"/>
              <a:gd name="T44" fmla="*/ 872 w 1670"/>
              <a:gd name="T45" fmla="*/ 774 h 1387"/>
              <a:gd name="T46" fmla="*/ 874 w 1670"/>
              <a:gd name="T47" fmla="*/ 770 h 1387"/>
              <a:gd name="T48" fmla="*/ 879 w 1670"/>
              <a:gd name="T49" fmla="*/ 763 h 1387"/>
              <a:gd name="T50" fmla="*/ 884 w 1670"/>
              <a:gd name="T51" fmla="*/ 756 h 1387"/>
              <a:gd name="T52" fmla="*/ 888 w 1670"/>
              <a:gd name="T53" fmla="*/ 749 h 1387"/>
              <a:gd name="T54" fmla="*/ 891 w 1670"/>
              <a:gd name="T55" fmla="*/ 744 h 1387"/>
              <a:gd name="T56" fmla="*/ 912 w 1670"/>
              <a:gd name="T57" fmla="*/ 711 h 1387"/>
              <a:gd name="T58" fmla="*/ 932 w 1670"/>
              <a:gd name="T59" fmla="*/ 679 h 1387"/>
              <a:gd name="T60" fmla="*/ 941 w 1670"/>
              <a:gd name="T61" fmla="*/ 666 h 1387"/>
              <a:gd name="T62" fmla="*/ 975 w 1670"/>
              <a:gd name="T63" fmla="*/ 619 h 1387"/>
              <a:gd name="T64" fmla="*/ 1075 w 1670"/>
              <a:gd name="T65" fmla="*/ 484 h 1387"/>
              <a:gd name="T66" fmla="*/ 1658 w 1670"/>
              <a:gd name="T67" fmla="*/ 16 h 1387"/>
              <a:gd name="T68" fmla="*/ 1665 w 1670"/>
              <a:gd name="T69" fmla="*/ 13 h 1387"/>
              <a:gd name="T70" fmla="*/ 1669 w 1670"/>
              <a:gd name="T71" fmla="*/ 4 h 1387"/>
              <a:gd name="T72" fmla="*/ 1661 w 1670"/>
              <a:gd name="T73" fmla="*/ 1 h 1387"/>
              <a:gd name="T74" fmla="*/ 1649 w 1670"/>
              <a:gd name="T75" fmla="*/ 3 h 1387"/>
              <a:gd name="T76" fmla="*/ 929 w 1670"/>
              <a:gd name="T77" fmla="*/ 368 h 1387"/>
              <a:gd name="T78" fmla="*/ 928 w 1670"/>
              <a:gd name="T79" fmla="*/ 368 h 1387"/>
              <a:gd name="T80" fmla="*/ 536 w 1670"/>
              <a:gd name="T81" fmla="*/ 870 h 1387"/>
              <a:gd name="T82" fmla="*/ 534 w 1670"/>
              <a:gd name="T83" fmla="*/ 874 h 1387"/>
              <a:gd name="T84" fmla="*/ 517 w 1670"/>
              <a:gd name="T85" fmla="*/ 906 h 1387"/>
              <a:gd name="T86" fmla="*/ 498 w 1670"/>
              <a:gd name="T87" fmla="*/ 877 h 1387"/>
              <a:gd name="T88" fmla="*/ 447 w 1670"/>
              <a:gd name="T89" fmla="*/ 808 h 1387"/>
              <a:gd name="T90" fmla="*/ 412 w 1670"/>
              <a:gd name="T91" fmla="*/ 763 h 1387"/>
              <a:gd name="T92" fmla="*/ 394 w 1670"/>
              <a:gd name="T93" fmla="*/ 741 h 1387"/>
              <a:gd name="T94" fmla="*/ 384 w 1670"/>
              <a:gd name="T95" fmla="*/ 730 h 1387"/>
              <a:gd name="T96" fmla="*/ 318 w 1670"/>
              <a:gd name="T97" fmla="*/ 681 h 1387"/>
              <a:gd name="T98" fmla="*/ 314 w 1670"/>
              <a:gd name="T99" fmla="*/ 679 h 1387"/>
              <a:gd name="T100" fmla="*/ 924 w 1670"/>
              <a:gd name="T101" fmla="*/ 666 h 1387"/>
              <a:gd name="T102" fmla="*/ 913 w 1670"/>
              <a:gd name="T103" fmla="*/ 665 h 1387"/>
              <a:gd name="T104" fmla="*/ 924 w 1670"/>
              <a:gd name="T105" fmla="*/ 666 h 1387"/>
              <a:gd name="T106" fmla="*/ 935 w 1670"/>
              <a:gd name="T107" fmla="*/ 666 h 1387"/>
              <a:gd name="T108" fmla="*/ 924 w 1670"/>
              <a:gd name="T109" fmla="*/ 666 h 1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70" h="1387">
                <a:moveTo>
                  <a:pt x="314" y="679"/>
                </a:moveTo>
                <a:cubicBezTo>
                  <a:pt x="269" y="654"/>
                  <a:pt x="220" y="639"/>
                  <a:pt x="169" y="643"/>
                </a:cubicBezTo>
                <a:cubicBezTo>
                  <a:pt x="148" y="644"/>
                  <a:pt x="127" y="649"/>
                  <a:pt x="108" y="655"/>
                </a:cubicBezTo>
                <a:cubicBezTo>
                  <a:pt x="100" y="658"/>
                  <a:pt x="92" y="661"/>
                  <a:pt x="84" y="664"/>
                </a:cubicBezTo>
                <a:cubicBezTo>
                  <a:pt x="67" y="672"/>
                  <a:pt x="52" y="680"/>
                  <a:pt x="35" y="689"/>
                </a:cubicBezTo>
                <a:cubicBezTo>
                  <a:pt x="32" y="692"/>
                  <a:pt x="28" y="693"/>
                  <a:pt x="24" y="695"/>
                </a:cubicBezTo>
                <a:cubicBezTo>
                  <a:pt x="20" y="698"/>
                  <a:pt x="16" y="700"/>
                  <a:pt x="13" y="703"/>
                </a:cubicBezTo>
                <a:cubicBezTo>
                  <a:pt x="10" y="705"/>
                  <a:pt x="8" y="707"/>
                  <a:pt x="6" y="709"/>
                </a:cubicBezTo>
                <a:cubicBezTo>
                  <a:pt x="0" y="720"/>
                  <a:pt x="19" y="725"/>
                  <a:pt x="25" y="730"/>
                </a:cubicBezTo>
                <a:cubicBezTo>
                  <a:pt x="151" y="803"/>
                  <a:pt x="240" y="954"/>
                  <a:pt x="281" y="1034"/>
                </a:cubicBezTo>
                <a:cubicBezTo>
                  <a:pt x="333" y="1140"/>
                  <a:pt x="368" y="1252"/>
                  <a:pt x="395" y="1368"/>
                </a:cubicBezTo>
                <a:cubicBezTo>
                  <a:pt x="399" y="1386"/>
                  <a:pt x="405" y="1387"/>
                  <a:pt x="420" y="1382"/>
                </a:cubicBezTo>
                <a:cubicBezTo>
                  <a:pt x="476" y="1365"/>
                  <a:pt x="532" y="1348"/>
                  <a:pt x="589" y="1332"/>
                </a:cubicBezTo>
                <a:cubicBezTo>
                  <a:pt x="602" y="1328"/>
                  <a:pt x="609" y="1320"/>
                  <a:pt x="614" y="1307"/>
                </a:cubicBezTo>
                <a:cubicBezTo>
                  <a:pt x="654" y="1207"/>
                  <a:pt x="697" y="1109"/>
                  <a:pt x="745" y="1012"/>
                </a:cubicBezTo>
                <a:cubicBezTo>
                  <a:pt x="745" y="1012"/>
                  <a:pt x="746" y="1011"/>
                  <a:pt x="746" y="1011"/>
                </a:cubicBezTo>
                <a:cubicBezTo>
                  <a:pt x="764" y="974"/>
                  <a:pt x="782" y="938"/>
                  <a:pt x="801" y="902"/>
                </a:cubicBezTo>
                <a:cubicBezTo>
                  <a:pt x="811" y="884"/>
                  <a:pt x="820" y="867"/>
                  <a:pt x="831" y="849"/>
                </a:cubicBezTo>
                <a:cubicBezTo>
                  <a:pt x="841" y="832"/>
                  <a:pt x="851" y="817"/>
                  <a:pt x="859" y="799"/>
                </a:cubicBezTo>
                <a:cubicBezTo>
                  <a:pt x="861" y="795"/>
                  <a:pt x="864" y="791"/>
                  <a:pt x="866" y="787"/>
                </a:cubicBezTo>
                <a:cubicBezTo>
                  <a:pt x="867" y="785"/>
                  <a:pt x="868" y="783"/>
                  <a:pt x="869" y="780"/>
                </a:cubicBezTo>
                <a:cubicBezTo>
                  <a:pt x="869" y="779"/>
                  <a:pt x="870" y="778"/>
                  <a:pt x="870" y="777"/>
                </a:cubicBezTo>
                <a:cubicBezTo>
                  <a:pt x="871" y="776"/>
                  <a:pt x="871" y="775"/>
                  <a:pt x="872" y="774"/>
                </a:cubicBezTo>
                <a:cubicBezTo>
                  <a:pt x="873" y="773"/>
                  <a:pt x="874" y="772"/>
                  <a:pt x="874" y="770"/>
                </a:cubicBezTo>
                <a:cubicBezTo>
                  <a:pt x="876" y="768"/>
                  <a:pt x="878" y="766"/>
                  <a:pt x="879" y="763"/>
                </a:cubicBezTo>
                <a:cubicBezTo>
                  <a:pt x="881" y="761"/>
                  <a:pt x="883" y="759"/>
                  <a:pt x="884" y="756"/>
                </a:cubicBezTo>
                <a:cubicBezTo>
                  <a:pt x="886" y="754"/>
                  <a:pt x="887" y="751"/>
                  <a:pt x="888" y="749"/>
                </a:cubicBezTo>
                <a:cubicBezTo>
                  <a:pt x="889" y="747"/>
                  <a:pt x="890" y="746"/>
                  <a:pt x="891" y="744"/>
                </a:cubicBezTo>
                <a:cubicBezTo>
                  <a:pt x="898" y="733"/>
                  <a:pt x="905" y="722"/>
                  <a:pt x="912" y="711"/>
                </a:cubicBezTo>
                <a:cubicBezTo>
                  <a:pt x="918" y="700"/>
                  <a:pt x="924" y="689"/>
                  <a:pt x="932" y="679"/>
                </a:cubicBezTo>
                <a:cubicBezTo>
                  <a:pt x="935" y="674"/>
                  <a:pt x="938" y="670"/>
                  <a:pt x="941" y="666"/>
                </a:cubicBezTo>
                <a:cubicBezTo>
                  <a:pt x="975" y="619"/>
                  <a:pt x="975" y="619"/>
                  <a:pt x="975" y="619"/>
                </a:cubicBezTo>
                <a:cubicBezTo>
                  <a:pt x="1005" y="571"/>
                  <a:pt x="1040" y="527"/>
                  <a:pt x="1075" y="484"/>
                </a:cubicBezTo>
                <a:cubicBezTo>
                  <a:pt x="1235" y="285"/>
                  <a:pt x="1423" y="121"/>
                  <a:pt x="1658" y="16"/>
                </a:cubicBezTo>
                <a:cubicBezTo>
                  <a:pt x="1660" y="15"/>
                  <a:pt x="1663" y="14"/>
                  <a:pt x="1665" y="13"/>
                </a:cubicBezTo>
                <a:cubicBezTo>
                  <a:pt x="1668" y="11"/>
                  <a:pt x="1670" y="8"/>
                  <a:pt x="1669" y="4"/>
                </a:cubicBezTo>
                <a:cubicBezTo>
                  <a:pt x="1668" y="0"/>
                  <a:pt x="1664" y="1"/>
                  <a:pt x="1661" y="1"/>
                </a:cubicBezTo>
                <a:cubicBezTo>
                  <a:pt x="1657" y="1"/>
                  <a:pt x="1653" y="2"/>
                  <a:pt x="1649" y="3"/>
                </a:cubicBezTo>
                <a:cubicBezTo>
                  <a:pt x="1376" y="64"/>
                  <a:pt x="1134" y="184"/>
                  <a:pt x="929" y="368"/>
                </a:cubicBezTo>
                <a:cubicBezTo>
                  <a:pt x="928" y="368"/>
                  <a:pt x="928" y="368"/>
                  <a:pt x="928" y="368"/>
                </a:cubicBezTo>
                <a:cubicBezTo>
                  <a:pt x="740" y="521"/>
                  <a:pt x="588" y="776"/>
                  <a:pt x="536" y="870"/>
                </a:cubicBezTo>
                <a:cubicBezTo>
                  <a:pt x="535" y="871"/>
                  <a:pt x="534" y="873"/>
                  <a:pt x="534" y="874"/>
                </a:cubicBezTo>
                <a:cubicBezTo>
                  <a:pt x="523" y="894"/>
                  <a:pt x="517" y="906"/>
                  <a:pt x="517" y="906"/>
                </a:cubicBezTo>
                <a:cubicBezTo>
                  <a:pt x="518" y="903"/>
                  <a:pt x="499" y="880"/>
                  <a:pt x="498" y="877"/>
                </a:cubicBezTo>
                <a:cubicBezTo>
                  <a:pt x="481" y="854"/>
                  <a:pt x="464" y="830"/>
                  <a:pt x="447" y="808"/>
                </a:cubicBezTo>
                <a:cubicBezTo>
                  <a:pt x="436" y="793"/>
                  <a:pt x="424" y="778"/>
                  <a:pt x="412" y="763"/>
                </a:cubicBezTo>
                <a:cubicBezTo>
                  <a:pt x="406" y="756"/>
                  <a:pt x="400" y="748"/>
                  <a:pt x="394" y="741"/>
                </a:cubicBezTo>
                <a:cubicBezTo>
                  <a:pt x="391" y="737"/>
                  <a:pt x="388" y="733"/>
                  <a:pt x="384" y="730"/>
                </a:cubicBezTo>
                <a:cubicBezTo>
                  <a:pt x="364" y="712"/>
                  <a:pt x="342" y="695"/>
                  <a:pt x="318" y="681"/>
                </a:cubicBezTo>
                <a:lnTo>
                  <a:pt x="314" y="679"/>
                </a:lnTo>
                <a:close/>
                <a:moveTo>
                  <a:pt x="924" y="666"/>
                </a:moveTo>
                <a:cubicBezTo>
                  <a:pt x="920" y="665"/>
                  <a:pt x="916" y="665"/>
                  <a:pt x="913" y="665"/>
                </a:cubicBezTo>
                <a:cubicBezTo>
                  <a:pt x="916" y="665"/>
                  <a:pt x="920" y="665"/>
                  <a:pt x="924" y="666"/>
                </a:cubicBezTo>
                <a:cubicBezTo>
                  <a:pt x="928" y="666"/>
                  <a:pt x="932" y="666"/>
                  <a:pt x="935" y="666"/>
                </a:cubicBezTo>
                <a:cubicBezTo>
                  <a:pt x="932" y="666"/>
                  <a:pt x="928" y="666"/>
                  <a:pt x="924" y="6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5">
            <a:extLst>
              <a:ext uri="{FF2B5EF4-FFF2-40B4-BE49-F238E27FC236}">
                <a16:creationId xmlns:a16="http://schemas.microsoft.com/office/drawing/2014/main" id="{7CA03DA5-4B89-514E-ED0F-C3CAC772462D}"/>
              </a:ext>
            </a:extLst>
          </p:cNvPr>
          <p:cNvSpPr>
            <a:spLocks noEditPoints="1"/>
          </p:cNvSpPr>
          <p:nvPr/>
        </p:nvSpPr>
        <p:spPr bwMode="auto">
          <a:xfrm>
            <a:off x="1005228" y="3300951"/>
            <a:ext cx="425424" cy="353641"/>
          </a:xfrm>
          <a:custGeom>
            <a:avLst/>
            <a:gdLst>
              <a:gd name="T0" fmla="*/ 314 w 1670"/>
              <a:gd name="T1" fmla="*/ 679 h 1387"/>
              <a:gd name="T2" fmla="*/ 169 w 1670"/>
              <a:gd name="T3" fmla="*/ 643 h 1387"/>
              <a:gd name="T4" fmla="*/ 108 w 1670"/>
              <a:gd name="T5" fmla="*/ 655 h 1387"/>
              <a:gd name="T6" fmla="*/ 84 w 1670"/>
              <a:gd name="T7" fmla="*/ 664 h 1387"/>
              <a:gd name="T8" fmla="*/ 35 w 1670"/>
              <a:gd name="T9" fmla="*/ 689 h 1387"/>
              <a:gd name="T10" fmla="*/ 24 w 1670"/>
              <a:gd name="T11" fmla="*/ 695 h 1387"/>
              <a:gd name="T12" fmla="*/ 13 w 1670"/>
              <a:gd name="T13" fmla="*/ 703 h 1387"/>
              <a:gd name="T14" fmla="*/ 6 w 1670"/>
              <a:gd name="T15" fmla="*/ 709 h 1387"/>
              <a:gd name="T16" fmla="*/ 25 w 1670"/>
              <a:gd name="T17" fmla="*/ 730 h 1387"/>
              <a:gd name="T18" fmla="*/ 281 w 1670"/>
              <a:gd name="T19" fmla="*/ 1034 h 1387"/>
              <a:gd name="T20" fmla="*/ 395 w 1670"/>
              <a:gd name="T21" fmla="*/ 1368 h 1387"/>
              <a:gd name="T22" fmla="*/ 420 w 1670"/>
              <a:gd name="T23" fmla="*/ 1382 h 1387"/>
              <a:gd name="T24" fmla="*/ 589 w 1670"/>
              <a:gd name="T25" fmla="*/ 1332 h 1387"/>
              <a:gd name="T26" fmla="*/ 614 w 1670"/>
              <a:gd name="T27" fmla="*/ 1307 h 1387"/>
              <a:gd name="T28" fmla="*/ 745 w 1670"/>
              <a:gd name="T29" fmla="*/ 1012 h 1387"/>
              <a:gd name="T30" fmla="*/ 746 w 1670"/>
              <a:gd name="T31" fmla="*/ 1011 h 1387"/>
              <a:gd name="T32" fmla="*/ 801 w 1670"/>
              <a:gd name="T33" fmla="*/ 902 h 1387"/>
              <a:gd name="T34" fmla="*/ 831 w 1670"/>
              <a:gd name="T35" fmla="*/ 849 h 1387"/>
              <a:gd name="T36" fmla="*/ 859 w 1670"/>
              <a:gd name="T37" fmla="*/ 799 h 1387"/>
              <a:gd name="T38" fmla="*/ 866 w 1670"/>
              <a:gd name="T39" fmla="*/ 787 h 1387"/>
              <a:gd name="T40" fmla="*/ 869 w 1670"/>
              <a:gd name="T41" fmla="*/ 780 h 1387"/>
              <a:gd name="T42" fmla="*/ 870 w 1670"/>
              <a:gd name="T43" fmla="*/ 777 h 1387"/>
              <a:gd name="T44" fmla="*/ 872 w 1670"/>
              <a:gd name="T45" fmla="*/ 774 h 1387"/>
              <a:gd name="T46" fmla="*/ 874 w 1670"/>
              <a:gd name="T47" fmla="*/ 770 h 1387"/>
              <a:gd name="T48" fmla="*/ 879 w 1670"/>
              <a:gd name="T49" fmla="*/ 763 h 1387"/>
              <a:gd name="T50" fmla="*/ 884 w 1670"/>
              <a:gd name="T51" fmla="*/ 756 h 1387"/>
              <a:gd name="T52" fmla="*/ 888 w 1670"/>
              <a:gd name="T53" fmla="*/ 749 h 1387"/>
              <a:gd name="T54" fmla="*/ 891 w 1670"/>
              <a:gd name="T55" fmla="*/ 744 h 1387"/>
              <a:gd name="T56" fmla="*/ 912 w 1670"/>
              <a:gd name="T57" fmla="*/ 711 h 1387"/>
              <a:gd name="T58" fmla="*/ 932 w 1670"/>
              <a:gd name="T59" fmla="*/ 679 h 1387"/>
              <a:gd name="T60" fmla="*/ 941 w 1670"/>
              <a:gd name="T61" fmla="*/ 666 h 1387"/>
              <a:gd name="T62" fmla="*/ 975 w 1670"/>
              <a:gd name="T63" fmla="*/ 619 h 1387"/>
              <a:gd name="T64" fmla="*/ 1075 w 1670"/>
              <a:gd name="T65" fmla="*/ 484 h 1387"/>
              <a:gd name="T66" fmla="*/ 1658 w 1670"/>
              <a:gd name="T67" fmla="*/ 16 h 1387"/>
              <a:gd name="T68" fmla="*/ 1665 w 1670"/>
              <a:gd name="T69" fmla="*/ 13 h 1387"/>
              <a:gd name="T70" fmla="*/ 1669 w 1670"/>
              <a:gd name="T71" fmla="*/ 4 h 1387"/>
              <a:gd name="T72" fmla="*/ 1661 w 1670"/>
              <a:gd name="T73" fmla="*/ 1 h 1387"/>
              <a:gd name="T74" fmla="*/ 1649 w 1670"/>
              <a:gd name="T75" fmla="*/ 3 h 1387"/>
              <a:gd name="T76" fmla="*/ 929 w 1670"/>
              <a:gd name="T77" fmla="*/ 368 h 1387"/>
              <a:gd name="T78" fmla="*/ 928 w 1670"/>
              <a:gd name="T79" fmla="*/ 368 h 1387"/>
              <a:gd name="T80" fmla="*/ 536 w 1670"/>
              <a:gd name="T81" fmla="*/ 870 h 1387"/>
              <a:gd name="T82" fmla="*/ 534 w 1670"/>
              <a:gd name="T83" fmla="*/ 874 h 1387"/>
              <a:gd name="T84" fmla="*/ 517 w 1670"/>
              <a:gd name="T85" fmla="*/ 906 h 1387"/>
              <a:gd name="T86" fmla="*/ 498 w 1670"/>
              <a:gd name="T87" fmla="*/ 877 h 1387"/>
              <a:gd name="T88" fmla="*/ 447 w 1670"/>
              <a:gd name="T89" fmla="*/ 808 h 1387"/>
              <a:gd name="T90" fmla="*/ 412 w 1670"/>
              <a:gd name="T91" fmla="*/ 763 h 1387"/>
              <a:gd name="T92" fmla="*/ 394 w 1670"/>
              <a:gd name="T93" fmla="*/ 741 h 1387"/>
              <a:gd name="T94" fmla="*/ 384 w 1670"/>
              <a:gd name="T95" fmla="*/ 730 h 1387"/>
              <a:gd name="T96" fmla="*/ 318 w 1670"/>
              <a:gd name="T97" fmla="*/ 681 h 1387"/>
              <a:gd name="T98" fmla="*/ 314 w 1670"/>
              <a:gd name="T99" fmla="*/ 679 h 1387"/>
              <a:gd name="T100" fmla="*/ 924 w 1670"/>
              <a:gd name="T101" fmla="*/ 666 h 1387"/>
              <a:gd name="T102" fmla="*/ 913 w 1670"/>
              <a:gd name="T103" fmla="*/ 665 h 1387"/>
              <a:gd name="T104" fmla="*/ 924 w 1670"/>
              <a:gd name="T105" fmla="*/ 666 h 1387"/>
              <a:gd name="T106" fmla="*/ 935 w 1670"/>
              <a:gd name="T107" fmla="*/ 666 h 1387"/>
              <a:gd name="T108" fmla="*/ 924 w 1670"/>
              <a:gd name="T109" fmla="*/ 666 h 1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70" h="1387">
                <a:moveTo>
                  <a:pt x="314" y="679"/>
                </a:moveTo>
                <a:cubicBezTo>
                  <a:pt x="269" y="654"/>
                  <a:pt x="220" y="639"/>
                  <a:pt x="169" y="643"/>
                </a:cubicBezTo>
                <a:cubicBezTo>
                  <a:pt x="148" y="644"/>
                  <a:pt x="127" y="649"/>
                  <a:pt x="108" y="655"/>
                </a:cubicBezTo>
                <a:cubicBezTo>
                  <a:pt x="100" y="658"/>
                  <a:pt x="92" y="661"/>
                  <a:pt x="84" y="664"/>
                </a:cubicBezTo>
                <a:cubicBezTo>
                  <a:pt x="67" y="672"/>
                  <a:pt x="52" y="680"/>
                  <a:pt x="35" y="689"/>
                </a:cubicBezTo>
                <a:cubicBezTo>
                  <a:pt x="32" y="692"/>
                  <a:pt x="28" y="693"/>
                  <a:pt x="24" y="695"/>
                </a:cubicBezTo>
                <a:cubicBezTo>
                  <a:pt x="20" y="698"/>
                  <a:pt x="16" y="700"/>
                  <a:pt x="13" y="703"/>
                </a:cubicBezTo>
                <a:cubicBezTo>
                  <a:pt x="10" y="705"/>
                  <a:pt x="8" y="707"/>
                  <a:pt x="6" y="709"/>
                </a:cubicBezTo>
                <a:cubicBezTo>
                  <a:pt x="0" y="720"/>
                  <a:pt x="19" y="725"/>
                  <a:pt x="25" y="730"/>
                </a:cubicBezTo>
                <a:cubicBezTo>
                  <a:pt x="151" y="803"/>
                  <a:pt x="240" y="954"/>
                  <a:pt x="281" y="1034"/>
                </a:cubicBezTo>
                <a:cubicBezTo>
                  <a:pt x="333" y="1140"/>
                  <a:pt x="368" y="1252"/>
                  <a:pt x="395" y="1368"/>
                </a:cubicBezTo>
                <a:cubicBezTo>
                  <a:pt x="399" y="1386"/>
                  <a:pt x="405" y="1387"/>
                  <a:pt x="420" y="1382"/>
                </a:cubicBezTo>
                <a:cubicBezTo>
                  <a:pt x="476" y="1365"/>
                  <a:pt x="532" y="1348"/>
                  <a:pt x="589" y="1332"/>
                </a:cubicBezTo>
                <a:cubicBezTo>
                  <a:pt x="602" y="1328"/>
                  <a:pt x="609" y="1320"/>
                  <a:pt x="614" y="1307"/>
                </a:cubicBezTo>
                <a:cubicBezTo>
                  <a:pt x="654" y="1207"/>
                  <a:pt x="697" y="1109"/>
                  <a:pt x="745" y="1012"/>
                </a:cubicBezTo>
                <a:cubicBezTo>
                  <a:pt x="745" y="1012"/>
                  <a:pt x="746" y="1011"/>
                  <a:pt x="746" y="1011"/>
                </a:cubicBezTo>
                <a:cubicBezTo>
                  <a:pt x="764" y="974"/>
                  <a:pt x="782" y="938"/>
                  <a:pt x="801" y="902"/>
                </a:cubicBezTo>
                <a:cubicBezTo>
                  <a:pt x="811" y="884"/>
                  <a:pt x="820" y="867"/>
                  <a:pt x="831" y="849"/>
                </a:cubicBezTo>
                <a:cubicBezTo>
                  <a:pt x="841" y="832"/>
                  <a:pt x="851" y="817"/>
                  <a:pt x="859" y="799"/>
                </a:cubicBezTo>
                <a:cubicBezTo>
                  <a:pt x="861" y="795"/>
                  <a:pt x="864" y="791"/>
                  <a:pt x="866" y="787"/>
                </a:cubicBezTo>
                <a:cubicBezTo>
                  <a:pt x="867" y="785"/>
                  <a:pt x="868" y="783"/>
                  <a:pt x="869" y="780"/>
                </a:cubicBezTo>
                <a:cubicBezTo>
                  <a:pt x="869" y="779"/>
                  <a:pt x="870" y="778"/>
                  <a:pt x="870" y="777"/>
                </a:cubicBezTo>
                <a:cubicBezTo>
                  <a:pt x="871" y="776"/>
                  <a:pt x="871" y="775"/>
                  <a:pt x="872" y="774"/>
                </a:cubicBezTo>
                <a:cubicBezTo>
                  <a:pt x="873" y="773"/>
                  <a:pt x="874" y="772"/>
                  <a:pt x="874" y="770"/>
                </a:cubicBezTo>
                <a:cubicBezTo>
                  <a:pt x="876" y="768"/>
                  <a:pt x="878" y="766"/>
                  <a:pt x="879" y="763"/>
                </a:cubicBezTo>
                <a:cubicBezTo>
                  <a:pt x="881" y="761"/>
                  <a:pt x="883" y="759"/>
                  <a:pt x="884" y="756"/>
                </a:cubicBezTo>
                <a:cubicBezTo>
                  <a:pt x="886" y="754"/>
                  <a:pt x="887" y="751"/>
                  <a:pt x="888" y="749"/>
                </a:cubicBezTo>
                <a:cubicBezTo>
                  <a:pt x="889" y="747"/>
                  <a:pt x="890" y="746"/>
                  <a:pt x="891" y="744"/>
                </a:cubicBezTo>
                <a:cubicBezTo>
                  <a:pt x="898" y="733"/>
                  <a:pt x="905" y="722"/>
                  <a:pt x="912" y="711"/>
                </a:cubicBezTo>
                <a:cubicBezTo>
                  <a:pt x="918" y="700"/>
                  <a:pt x="924" y="689"/>
                  <a:pt x="932" y="679"/>
                </a:cubicBezTo>
                <a:cubicBezTo>
                  <a:pt x="935" y="674"/>
                  <a:pt x="938" y="670"/>
                  <a:pt x="941" y="666"/>
                </a:cubicBezTo>
                <a:cubicBezTo>
                  <a:pt x="975" y="619"/>
                  <a:pt x="975" y="619"/>
                  <a:pt x="975" y="619"/>
                </a:cubicBezTo>
                <a:cubicBezTo>
                  <a:pt x="1005" y="571"/>
                  <a:pt x="1040" y="527"/>
                  <a:pt x="1075" y="484"/>
                </a:cubicBezTo>
                <a:cubicBezTo>
                  <a:pt x="1235" y="285"/>
                  <a:pt x="1423" y="121"/>
                  <a:pt x="1658" y="16"/>
                </a:cubicBezTo>
                <a:cubicBezTo>
                  <a:pt x="1660" y="15"/>
                  <a:pt x="1663" y="14"/>
                  <a:pt x="1665" y="13"/>
                </a:cubicBezTo>
                <a:cubicBezTo>
                  <a:pt x="1668" y="11"/>
                  <a:pt x="1670" y="8"/>
                  <a:pt x="1669" y="4"/>
                </a:cubicBezTo>
                <a:cubicBezTo>
                  <a:pt x="1668" y="0"/>
                  <a:pt x="1664" y="1"/>
                  <a:pt x="1661" y="1"/>
                </a:cubicBezTo>
                <a:cubicBezTo>
                  <a:pt x="1657" y="1"/>
                  <a:pt x="1653" y="2"/>
                  <a:pt x="1649" y="3"/>
                </a:cubicBezTo>
                <a:cubicBezTo>
                  <a:pt x="1376" y="64"/>
                  <a:pt x="1134" y="184"/>
                  <a:pt x="929" y="368"/>
                </a:cubicBezTo>
                <a:cubicBezTo>
                  <a:pt x="928" y="368"/>
                  <a:pt x="928" y="368"/>
                  <a:pt x="928" y="368"/>
                </a:cubicBezTo>
                <a:cubicBezTo>
                  <a:pt x="740" y="521"/>
                  <a:pt x="588" y="776"/>
                  <a:pt x="536" y="870"/>
                </a:cubicBezTo>
                <a:cubicBezTo>
                  <a:pt x="535" y="871"/>
                  <a:pt x="534" y="873"/>
                  <a:pt x="534" y="874"/>
                </a:cubicBezTo>
                <a:cubicBezTo>
                  <a:pt x="523" y="894"/>
                  <a:pt x="517" y="906"/>
                  <a:pt x="517" y="906"/>
                </a:cubicBezTo>
                <a:cubicBezTo>
                  <a:pt x="518" y="903"/>
                  <a:pt x="499" y="880"/>
                  <a:pt x="498" y="877"/>
                </a:cubicBezTo>
                <a:cubicBezTo>
                  <a:pt x="481" y="854"/>
                  <a:pt x="464" y="830"/>
                  <a:pt x="447" y="808"/>
                </a:cubicBezTo>
                <a:cubicBezTo>
                  <a:pt x="436" y="793"/>
                  <a:pt x="424" y="778"/>
                  <a:pt x="412" y="763"/>
                </a:cubicBezTo>
                <a:cubicBezTo>
                  <a:pt x="406" y="756"/>
                  <a:pt x="400" y="748"/>
                  <a:pt x="394" y="741"/>
                </a:cubicBezTo>
                <a:cubicBezTo>
                  <a:pt x="391" y="737"/>
                  <a:pt x="388" y="733"/>
                  <a:pt x="384" y="730"/>
                </a:cubicBezTo>
                <a:cubicBezTo>
                  <a:pt x="364" y="712"/>
                  <a:pt x="342" y="695"/>
                  <a:pt x="318" y="681"/>
                </a:cubicBezTo>
                <a:lnTo>
                  <a:pt x="314" y="679"/>
                </a:lnTo>
                <a:close/>
                <a:moveTo>
                  <a:pt x="924" y="666"/>
                </a:moveTo>
                <a:cubicBezTo>
                  <a:pt x="920" y="665"/>
                  <a:pt x="916" y="665"/>
                  <a:pt x="913" y="665"/>
                </a:cubicBezTo>
                <a:cubicBezTo>
                  <a:pt x="916" y="665"/>
                  <a:pt x="920" y="665"/>
                  <a:pt x="924" y="666"/>
                </a:cubicBezTo>
                <a:cubicBezTo>
                  <a:pt x="928" y="666"/>
                  <a:pt x="932" y="666"/>
                  <a:pt x="935" y="666"/>
                </a:cubicBezTo>
                <a:cubicBezTo>
                  <a:pt x="932" y="666"/>
                  <a:pt x="928" y="666"/>
                  <a:pt x="924" y="6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88842B7A-4903-E752-2490-5B5631233F21}"/>
              </a:ext>
            </a:extLst>
          </p:cNvPr>
          <p:cNvSpPr>
            <a:spLocks noEditPoints="1"/>
          </p:cNvSpPr>
          <p:nvPr/>
        </p:nvSpPr>
        <p:spPr bwMode="auto">
          <a:xfrm>
            <a:off x="1005228" y="4455454"/>
            <a:ext cx="425424" cy="353641"/>
          </a:xfrm>
          <a:custGeom>
            <a:avLst/>
            <a:gdLst>
              <a:gd name="T0" fmla="*/ 314 w 1670"/>
              <a:gd name="T1" fmla="*/ 679 h 1387"/>
              <a:gd name="T2" fmla="*/ 169 w 1670"/>
              <a:gd name="T3" fmla="*/ 643 h 1387"/>
              <a:gd name="T4" fmla="*/ 108 w 1670"/>
              <a:gd name="T5" fmla="*/ 655 h 1387"/>
              <a:gd name="T6" fmla="*/ 84 w 1670"/>
              <a:gd name="T7" fmla="*/ 664 h 1387"/>
              <a:gd name="T8" fmla="*/ 35 w 1670"/>
              <a:gd name="T9" fmla="*/ 689 h 1387"/>
              <a:gd name="T10" fmla="*/ 24 w 1670"/>
              <a:gd name="T11" fmla="*/ 695 h 1387"/>
              <a:gd name="T12" fmla="*/ 13 w 1670"/>
              <a:gd name="T13" fmla="*/ 703 h 1387"/>
              <a:gd name="T14" fmla="*/ 6 w 1670"/>
              <a:gd name="T15" fmla="*/ 709 h 1387"/>
              <a:gd name="T16" fmla="*/ 25 w 1670"/>
              <a:gd name="T17" fmla="*/ 730 h 1387"/>
              <a:gd name="T18" fmla="*/ 281 w 1670"/>
              <a:gd name="T19" fmla="*/ 1034 h 1387"/>
              <a:gd name="T20" fmla="*/ 395 w 1670"/>
              <a:gd name="T21" fmla="*/ 1368 h 1387"/>
              <a:gd name="T22" fmla="*/ 420 w 1670"/>
              <a:gd name="T23" fmla="*/ 1382 h 1387"/>
              <a:gd name="T24" fmla="*/ 589 w 1670"/>
              <a:gd name="T25" fmla="*/ 1332 h 1387"/>
              <a:gd name="T26" fmla="*/ 614 w 1670"/>
              <a:gd name="T27" fmla="*/ 1307 h 1387"/>
              <a:gd name="T28" fmla="*/ 745 w 1670"/>
              <a:gd name="T29" fmla="*/ 1012 h 1387"/>
              <a:gd name="T30" fmla="*/ 746 w 1670"/>
              <a:gd name="T31" fmla="*/ 1011 h 1387"/>
              <a:gd name="T32" fmla="*/ 801 w 1670"/>
              <a:gd name="T33" fmla="*/ 902 h 1387"/>
              <a:gd name="T34" fmla="*/ 831 w 1670"/>
              <a:gd name="T35" fmla="*/ 849 h 1387"/>
              <a:gd name="T36" fmla="*/ 859 w 1670"/>
              <a:gd name="T37" fmla="*/ 799 h 1387"/>
              <a:gd name="T38" fmla="*/ 866 w 1670"/>
              <a:gd name="T39" fmla="*/ 787 h 1387"/>
              <a:gd name="T40" fmla="*/ 869 w 1670"/>
              <a:gd name="T41" fmla="*/ 780 h 1387"/>
              <a:gd name="T42" fmla="*/ 870 w 1670"/>
              <a:gd name="T43" fmla="*/ 777 h 1387"/>
              <a:gd name="T44" fmla="*/ 872 w 1670"/>
              <a:gd name="T45" fmla="*/ 774 h 1387"/>
              <a:gd name="T46" fmla="*/ 874 w 1670"/>
              <a:gd name="T47" fmla="*/ 770 h 1387"/>
              <a:gd name="T48" fmla="*/ 879 w 1670"/>
              <a:gd name="T49" fmla="*/ 763 h 1387"/>
              <a:gd name="T50" fmla="*/ 884 w 1670"/>
              <a:gd name="T51" fmla="*/ 756 h 1387"/>
              <a:gd name="T52" fmla="*/ 888 w 1670"/>
              <a:gd name="T53" fmla="*/ 749 h 1387"/>
              <a:gd name="T54" fmla="*/ 891 w 1670"/>
              <a:gd name="T55" fmla="*/ 744 h 1387"/>
              <a:gd name="T56" fmla="*/ 912 w 1670"/>
              <a:gd name="T57" fmla="*/ 711 h 1387"/>
              <a:gd name="T58" fmla="*/ 932 w 1670"/>
              <a:gd name="T59" fmla="*/ 679 h 1387"/>
              <a:gd name="T60" fmla="*/ 941 w 1670"/>
              <a:gd name="T61" fmla="*/ 666 h 1387"/>
              <a:gd name="T62" fmla="*/ 975 w 1670"/>
              <a:gd name="T63" fmla="*/ 619 h 1387"/>
              <a:gd name="T64" fmla="*/ 1075 w 1670"/>
              <a:gd name="T65" fmla="*/ 484 h 1387"/>
              <a:gd name="T66" fmla="*/ 1658 w 1670"/>
              <a:gd name="T67" fmla="*/ 16 h 1387"/>
              <a:gd name="T68" fmla="*/ 1665 w 1670"/>
              <a:gd name="T69" fmla="*/ 13 h 1387"/>
              <a:gd name="T70" fmla="*/ 1669 w 1670"/>
              <a:gd name="T71" fmla="*/ 4 h 1387"/>
              <a:gd name="T72" fmla="*/ 1661 w 1670"/>
              <a:gd name="T73" fmla="*/ 1 h 1387"/>
              <a:gd name="T74" fmla="*/ 1649 w 1670"/>
              <a:gd name="T75" fmla="*/ 3 h 1387"/>
              <a:gd name="T76" fmla="*/ 929 w 1670"/>
              <a:gd name="T77" fmla="*/ 368 h 1387"/>
              <a:gd name="T78" fmla="*/ 928 w 1670"/>
              <a:gd name="T79" fmla="*/ 368 h 1387"/>
              <a:gd name="T80" fmla="*/ 536 w 1670"/>
              <a:gd name="T81" fmla="*/ 870 h 1387"/>
              <a:gd name="T82" fmla="*/ 534 w 1670"/>
              <a:gd name="T83" fmla="*/ 874 h 1387"/>
              <a:gd name="T84" fmla="*/ 517 w 1670"/>
              <a:gd name="T85" fmla="*/ 906 h 1387"/>
              <a:gd name="T86" fmla="*/ 498 w 1670"/>
              <a:gd name="T87" fmla="*/ 877 h 1387"/>
              <a:gd name="T88" fmla="*/ 447 w 1670"/>
              <a:gd name="T89" fmla="*/ 808 h 1387"/>
              <a:gd name="T90" fmla="*/ 412 w 1670"/>
              <a:gd name="T91" fmla="*/ 763 h 1387"/>
              <a:gd name="T92" fmla="*/ 394 w 1670"/>
              <a:gd name="T93" fmla="*/ 741 h 1387"/>
              <a:gd name="T94" fmla="*/ 384 w 1670"/>
              <a:gd name="T95" fmla="*/ 730 h 1387"/>
              <a:gd name="T96" fmla="*/ 318 w 1670"/>
              <a:gd name="T97" fmla="*/ 681 h 1387"/>
              <a:gd name="T98" fmla="*/ 314 w 1670"/>
              <a:gd name="T99" fmla="*/ 679 h 1387"/>
              <a:gd name="T100" fmla="*/ 924 w 1670"/>
              <a:gd name="T101" fmla="*/ 666 h 1387"/>
              <a:gd name="T102" fmla="*/ 913 w 1670"/>
              <a:gd name="T103" fmla="*/ 665 h 1387"/>
              <a:gd name="T104" fmla="*/ 924 w 1670"/>
              <a:gd name="T105" fmla="*/ 666 h 1387"/>
              <a:gd name="T106" fmla="*/ 935 w 1670"/>
              <a:gd name="T107" fmla="*/ 666 h 1387"/>
              <a:gd name="T108" fmla="*/ 924 w 1670"/>
              <a:gd name="T109" fmla="*/ 666 h 1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70" h="1387">
                <a:moveTo>
                  <a:pt x="314" y="679"/>
                </a:moveTo>
                <a:cubicBezTo>
                  <a:pt x="269" y="654"/>
                  <a:pt x="220" y="639"/>
                  <a:pt x="169" y="643"/>
                </a:cubicBezTo>
                <a:cubicBezTo>
                  <a:pt x="148" y="644"/>
                  <a:pt x="127" y="649"/>
                  <a:pt x="108" y="655"/>
                </a:cubicBezTo>
                <a:cubicBezTo>
                  <a:pt x="100" y="658"/>
                  <a:pt x="92" y="661"/>
                  <a:pt x="84" y="664"/>
                </a:cubicBezTo>
                <a:cubicBezTo>
                  <a:pt x="67" y="672"/>
                  <a:pt x="52" y="680"/>
                  <a:pt x="35" y="689"/>
                </a:cubicBezTo>
                <a:cubicBezTo>
                  <a:pt x="32" y="692"/>
                  <a:pt x="28" y="693"/>
                  <a:pt x="24" y="695"/>
                </a:cubicBezTo>
                <a:cubicBezTo>
                  <a:pt x="20" y="698"/>
                  <a:pt x="16" y="700"/>
                  <a:pt x="13" y="703"/>
                </a:cubicBezTo>
                <a:cubicBezTo>
                  <a:pt x="10" y="705"/>
                  <a:pt x="8" y="707"/>
                  <a:pt x="6" y="709"/>
                </a:cubicBezTo>
                <a:cubicBezTo>
                  <a:pt x="0" y="720"/>
                  <a:pt x="19" y="725"/>
                  <a:pt x="25" y="730"/>
                </a:cubicBezTo>
                <a:cubicBezTo>
                  <a:pt x="151" y="803"/>
                  <a:pt x="240" y="954"/>
                  <a:pt x="281" y="1034"/>
                </a:cubicBezTo>
                <a:cubicBezTo>
                  <a:pt x="333" y="1140"/>
                  <a:pt x="368" y="1252"/>
                  <a:pt x="395" y="1368"/>
                </a:cubicBezTo>
                <a:cubicBezTo>
                  <a:pt x="399" y="1386"/>
                  <a:pt x="405" y="1387"/>
                  <a:pt x="420" y="1382"/>
                </a:cubicBezTo>
                <a:cubicBezTo>
                  <a:pt x="476" y="1365"/>
                  <a:pt x="532" y="1348"/>
                  <a:pt x="589" y="1332"/>
                </a:cubicBezTo>
                <a:cubicBezTo>
                  <a:pt x="602" y="1328"/>
                  <a:pt x="609" y="1320"/>
                  <a:pt x="614" y="1307"/>
                </a:cubicBezTo>
                <a:cubicBezTo>
                  <a:pt x="654" y="1207"/>
                  <a:pt x="697" y="1109"/>
                  <a:pt x="745" y="1012"/>
                </a:cubicBezTo>
                <a:cubicBezTo>
                  <a:pt x="745" y="1012"/>
                  <a:pt x="746" y="1011"/>
                  <a:pt x="746" y="1011"/>
                </a:cubicBezTo>
                <a:cubicBezTo>
                  <a:pt x="764" y="974"/>
                  <a:pt x="782" y="938"/>
                  <a:pt x="801" y="902"/>
                </a:cubicBezTo>
                <a:cubicBezTo>
                  <a:pt x="811" y="884"/>
                  <a:pt x="820" y="867"/>
                  <a:pt x="831" y="849"/>
                </a:cubicBezTo>
                <a:cubicBezTo>
                  <a:pt x="841" y="832"/>
                  <a:pt x="851" y="817"/>
                  <a:pt x="859" y="799"/>
                </a:cubicBezTo>
                <a:cubicBezTo>
                  <a:pt x="861" y="795"/>
                  <a:pt x="864" y="791"/>
                  <a:pt x="866" y="787"/>
                </a:cubicBezTo>
                <a:cubicBezTo>
                  <a:pt x="867" y="785"/>
                  <a:pt x="868" y="783"/>
                  <a:pt x="869" y="780"/>
                </a:cubicBezTo>
                <a:cubicBezTo>
                  <a:pt x="869" y="779"/>
                  <a:pt x="870" y="778"/>
                  <a:pt x="870" y="777"/>
                </a:cubicBezTo>
                <a:cubicBezTo>
                  <a:pt x="871" y="776"/>
                  <a:pt x="871" y="775"/>
                  <a:pt x="872" y="774"/>
                </a:cubicBezTo>
                <a:cubicBezTo>
                  <a:pt x="873" y="773"/>
                  <a:pt x="874" y="772"/>
                  <a:pt x="874" y="770"/>
                </a:cubicBezTo>
                <a:cubicBezTo>
                  <a:pt x="876" y="768"/>
                  <a:pt x="878" y="766"/>
                  <a:pt x="879" y="763"/>
                </a:cubicBezTo>
                <a:cubicBezTo>
                  <a:pt x="881" y="761"/>
                  <a:pt x="883" y="759"/>
                  <a:pt x="884" y="756"/>
                </a:cubicBezTo>
                <a:cubicBezTo>
                  <a:pt x="886" y="754"/>
                  <a:pt x="887" y="751"/>
                  <a:pt x="888" y="749"/>
                </a:cubicBezTo>
                <a:cubicBezTo>
                  <a:pt x="889" y="747"/>
                  <a:pt x="890" y="746"/>
                  <a:pt x="891" y="744"/>
                </a:cubicBezTo>
                <a:cubicBezTo>
                  <a:pt x="898" y="733"/>
                  <a:pt x="905" y="722"/>
                  <a:pt x="912" y="711"/>
                </a:cubicBezTo>
                <a:cubicBezTo>
                  <a:pt x="918" y="700"/>
                  <a:pt x="924" y="689"/>
                  <a:pt x="932" y="679"/>
                </a:cubicBezTo>
                <a:cubicBezTo>
                  <a:pt x="935" y="674"/>
                  <a:pt x="938" y="670"/>
                  <a:pt x="941" y="666"/>
                </a:cubicBezTo>
                <a:cubicBezTo>
                  <a:pt x="975" y="619"/>
                  <a:pt x="975" y="619"/>
                  <a:pt x="975" y="619"/>
                </a:cubicBezTo>
                <a:cubicBezTo>
                  <a:pt x="1005" y="571"/>
                  <a:pt x="1040" y="527"/>
                  <a:pt x="1075" y="484"/>
                </a:cubicBezTo>
                <a:cubicBezTo>
                  <a:pt x="1235" y="285"/>
                  <a:pt x="1423" y="121"/>
                  <a:pt x="1658" y="16"/>
                </a:cubicBezTo>
                <a:cubicBezTo>
                  <a:pt x="1660" y="15"/>
                  <a:pt x="1663" y="14"/>
                  <a:pt x="1665" y="13"/>
                </a:cubicBezTo>
                <a:cubicBezTo>
                  <a:pt x="1668" y="11"/>
                  <a:pt x="1670" y="8"/>
                  <a:pt x="1669" y="4"/>
                </a:cubicBezTo>
                <a:cubicBezTo>
                  <a:pt x="1668" y="0"/>
                  <a:pt x="1664" y="1"/>
                  <a:pt x="1661" y="1"/>
                </a:cubicBezTo>
                <a:cubicBezTo>
                  <a:pt x="1657" y="1"/>
                  <a:pt x="1653" y="2"/>
                  <a:pt x="1649" y="3"/>
                </a:cubicBezTo>
                <a:cubicBezTo>
                  <a:pt x="1376" y="64"/>
                  <a:pt x="1134" y="184"/>
                  <a:pt x="929" y="368"/>
                </a:cubicBezTo>
                <a:cubicBezTo>
                  <a:pt x="928" y="368"/>
                  <a:pt x="928" y="368"/>
                  <a:pt x="928" y="368"/>
                </a:cubicBezTo>
                <a:cubicBezTo>
                  <a:pt x="740" y="521"/>
                  <a:pt x="588" y="776"/>
                  <a:pt x="536" y="870"/>
                </a:cubicBezTo>
                <a:cubicBezTo>
                  <a:pt x="535" y="871"/>
                  <a:pt x="534" y="873"/>
                  <a:pt x="534" y="874"/>
                </a:cubicBezTo>
                <a:cubicBezTo>
                  <a:pt x="523" y="894"/>
                  <a:pt x="517" y="906"/>
                  <a:pt x="517" y="906"/>
                </a:cubicBezTo>
                <a:cubicBezTo>
                  <a:pt x="518" y="903"/>
                  <a:pt x="499" y="880"/>
                  <a:pt x="498" y="877"/>
                </a:cubicBezTo>
                <a:cubicBezTo>
                  <a:pt x="481" y="854"/>
                  <a:pt x="464" y="830"/>
                  <a:pt x="447" y="808"/>
                </a:cubicBezTo>
                <a:cubicBezTo>
                  <a:pt x="436" y="793"/>
                  <a:pt x="424" y="778"/>
                  <a:pt x="412" y="763"/>
                </a:cubicBezTo>
                <a:cubicBezTo>
                  <a:pt x="406" y="756"/>
                  <a:pt x="400" y="748"/>
                  <a:pt x="394" y="741"/>
                </a:cubicBezTo>
                <a:cubicBezTo>
                  <a:pt x="391" y="737"/>
                  <a:pt x="388" y="733"/>
                  <a:pt x="384" y="730"/>
                </a:cubicBezTo>
                <a:cubicBezTo>
                  <a:pt x="364" y="712"/>
                  <a:pt x="342" y="695"/>
                  <a:pt x="318" y="681"/>
                </a:cubicBezTo>
                <a:lnTo>
                  <a:pt x="314" y="679"/>
                </a:lnTo>
                <a:close/>
                <a:moveTo>
                  <a:pt x="924" y="666"/>
                </a:moveTo>
                <a:cubicBezTo>
                  <a:pt x="920" y="665"/>
                  <a:pt x="916" y="665"/>
                  <a:pt x="913" y="665"/>
                </a:cubicBezTo>
                <a:cubicBezTo>
                  <a:pt x="916" y="665"/>
                  <a:pt x="920" y="665"/>
                  <a:pt x="924" y="666"/>
                </a:cubicBezTo>
                <a:cubicBezTo>
                  <a:pt x="928" y="666"/>
                  <a:pt x="932" y="666"/>
                  <a:pt x="935" y="666"/>
                </a:cubicBezTo>
                <a:cubicBezTo>
                  <a:pt x="932" y="666"/>
                  <a:pt x="928" y="666"/>
                  <a:pt x="924" y="6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5">
            <a:extLst>
              <a:ext uri="{FF2B5EF4-FFF2-40B4-BE49-F238E27FC236}">
                <a16:creationId xmlns:a16="http://schemas.microsoft.com/office/drawing/2014/main" id="{3CF76884-D2FE-841A-580F-96B1F7BAD56C}"/>
              </a:ext>
            </a:extLst>
          </p:cNvPr>
          <p:cNvSpPr>
            <a:spLocks noEditPoints="1"/>
          </p:cNvSpPr>
          <p:nvPr/>
        </p:nvSpPr>
        <p:spPr bwMode="auto">
          <a:xfrm>
            <a:off x="1005228" y="5609958"/>
            <a:ext cx="425424" cy="353641"/>
          </a:xfrm>
          <a:custGeom>
            <a:avLst/>
            <a:gdLst>
              <a:gd name="T0" fmla="*/ 314 w 1670"/>
              <a:gd name="T1" fmla="*/ 679 h 1387"/>
              <a:gd name="T2" fmla="*/ 169 w 1670"/>
              <a:gd name="T3" fmla="*/ 643 h 1387"/>
              <a:gd name="T4" fmla="*/ 108 w 1670"/>
              <a:gd name="T5" fmla="*/ 655 h 1387"/>
              <a:gd name="T6" fmla="*/ 84 w 1670"/>
              <a:gd name="T7" fmla="*/ 664 h 1387"/>
              <a:gd name="T8" fmla="*/ 35 w 1670"/>
              <a:gd name="T9" fmla="*/ 689 h 1387"/>
              <a:gd name="T10" fmla="*/ 24 w 1670"/>
              <a:gd name="T11" fmla="*/ 695 h 1387"/>
              <a:gd name="T12" fmla="*/ 13 w 1670"/>
              <a:gd name="T13" fmla="*/ 703 h 1387"/>
              <a:gd name="T14" fmla="*/ 6 w 1670"/>
              <a:gd name="T15" fmla="*/ 709 h 1387"/>
              <a:gd name="T16" fmla="*/ 25 w 1670"/>
              <a:gd name="T17" fmla="*/ 730 h 1387"/>
              <a:gd name="T18" fmla="*/ 281 w 1670"/>
              <a:gd name="T19" fmla="*/ 1034 h 1387"/>
              <a:gd name="T20" fmla="*/ 395 w 1670"/>
              <a:gd name="T21" fmla="*/ 1368 h 1387"/>
              <a:gd name="T22" fmla="*/ 420 w 1670"/>
              <a:gd name="T23" fmla="*/ 1382 h 1387"/>
              <a:gd name="T24" fmla="*/ 589 w 1670"/>
              <a:gd name="T25" fmla="*/ 1332 h 1387"/>
              <a:gd name="T26" fmla="*/ 614 w 1670"/>
              <a:gd name="T27" fmla="*/ 1307 h 1387"/>
              <a:gd name="T28" fmla="*/ 745 w 1670"/>
              <a:gd name="T29" fmla="*/ 1012 h 1387"/>
              <a:gd name="T30" fmla="*/ 746 w 1670"/>
              <a:gd name="T31" fmla="*/ 1011 h 1387"/>
              <a:gd name="T32" fmla="*/ 801 w 1670"/>
              <a:gd name="T33" fmla="*/ 902 h 1387"/>
              <a:gd name="T34" fmla="*/ 831 w 1670"/>
              <a:gd name="T35" fmla="*/ 849 h 1387"/>
              <a:gd name="T36" fmla="*/ 859 w 1670"/>
              <a:gd name="T37" fmla="*/ 799 h 1387"/>
              <a:gd name="T38" fmla="*/ 866 w 1670"/>
              <a:gd name="T39" fmla="*/ 787 h 1387"/>
              <a:gd name="T40" fmla="*/ 869 w 1670"/>
              <a:gd name="T41" fmla="*/ 780 h 1387"/>
              <a:gd name="T42" fmla="*/ 870 w 1670"/>
              <a:gd name="T43" fmla="*/ 777 h 1387"/>
              <a:gd name="T44" fmla="*/ 872 w 1670"/>
              <a:gd name="T45" fmla="*/ 774 h 1387"/>
              <a:gd name="T46" fmla="*/ 874 w 1670"/>
              <a:gd name="T47" fmla="*/ 770 h 1387"/>
              <a:gd name="T48" fmla="*/ 879 w 1670"/>
              <a:gd name="T49" fmla="*/ 763 h 1387"/>
              <a:gd name="T50" fmla="*/ 884 w 1670"/>
              <a:gd name="T51" fmla="*/ 756 h 1387"/>
              <a:gd name="T52" fmla="*/ 888 w 1670"/>
              <a:gd name="T53" fmla="*/ 749 h 1387"/>
              <a:gd name="T54" fmla="*/ 891 w 1670"/>
              <a:gd name="T55" fmla="*/ 744 h 1387"/>
              <a:gd name="T56" fmla="*/ 912 w 1670"/>
              <a:gd name="T57" fmla="*/ 711 h 1387"/>
              <a:gd name="T58" fmla="*/ 932 w 1670"/>
              <a:gd name="T59" fmla="*/ 679 h 1387"/>
              <a:gd name="T60" fmla="*/ 941 w 1670"/>
              <a:gd name="T61" fmla="*/ 666 h 1387"/>
              <a:gd name="T62" fmla="*/ 975 w 1670"/>
              <a:gd name="T63" fmla="*/ 619 h 1387"/>
              <a:gd name="T64" fmla="*/ 1075 w 1670"/>
              <a:gd name="T65" fmla="*/ 484 h 1387"/>
              <a:gd name="T66" fmla="*/ 1658 w 1670"/>
              <a:gd name="T67" fmla="*/ 16 h 1387"/>
              <a:gd name="T68" fmla="*/ 1665 w 1670"/>
              <a:gd name="T69" fmla="*/ 13 h 1387"/>
              <a:gd name="T70" fmla="*/ 1669 w 1670"/>
              <a:gd name="T71" fmla="*/ 4 h 1387"/>
              <a:gd name="T72" fmla="*/ 1661 w 1670"/>
              <a:gd name="T73" fmla="*/ 1 h 1387"/>
              <a:gd name="T74" fmla="*/ 1649 w 1670"/>
              <a:gd name="T75" fmla="*/ 3 h 1387"/>
              <a:gd name="T76" fmla="*/ 929 w 1670"/>
              <a:gd name="T77" fmla="*/ 368 h 1387"/>
              <a:gd name="T78" fmla="*/ 928 w 1670"/>
              <a:gd name="T79" fmla="*/ 368 h 1387"/>
              <a:gd name="T80" fmla="*/ 536 w 1670"/>
              <a:gd name="T81" fmla="*/ 870 h 1387"/>
              <a:gd name="T82" fmla="*/ 534 w 1670"/>
              <a:gd name="T83" fmla="*/ 874 h 1387"/>
              <a:gd name="T84" fmla="*/ 517 w 1670"/>
              <a:gd name="T85" fmla="*/ 906 h 1387"/>
              <a:gd name="T86" fmla="*/ 498 w 1670"/>
              <a:gd name="T87" fmla="*/ 877 h 1387"/>
              <a:gd name="T88" fmla="*/ 447 w 1670"/>
              <a:gd name="T89" fmla="*/ 808 h 1387"/>
              <a:gd name="T90" fmla="*/ 412 w 1670"/>
              <a:gd name="T91" fmla="*/ 763 h 1387"/>
              <a:gd name="T92" fmla="*/ 394 w 1670"/>
              <a:gd name="T93" fmla="*/ 741 h 1387"/>
              <a:gd name="T94" fmla="*/ 384 w 1670"/>
              <a:gd name="T95" fmla="*/ 730 h 1387"/>
              <a:gd name="T96" fmla="*/ 318 w 1670"/>
              <a:gd name="T97" fmla="*/ 681 h 1387"/>
              <a:gd name="T98" fmla="*/ 314 w 1670"/>
              <a:gd name="T99" fmla="*/ 679 h 1387"/>
              <a:gd name="T100" fmla="*/ 924 w 1670"/>
              <a:gd name="T101" fmla="*/ 666 h 1387"/>
              <a:gd name="T102" fmla="*/ 913 w 1670"/>
              <a:gd name="T103" fmla="*/ 665 h 1387"/>
              <a:gd name="T104" fmla="*/ 924 w 1670"/>
              <a:gd name="T105" fmla="*/ 666 h 1387"/>
              <a:gd name="T106" fmla="*/ 935 w 1670"/>
              <a:gd name="T107" fmla="*/ 666 h 1387"/>
              <a:gd name="T108" fmla="*/ 924 w 1670"/>
              <a:gd name="T109" fmla="*/ 666 h 1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70" h="1387">
                <a:moveTo>
                  <a:pt x="314" y="679"/>
                </a:moveTo>
                <a:cubicBezTo>
                  <a:pt x="269" y="654"/>
                  <a:pt x="220" y="639"/>
                  <a:pt x="169" y="643"/>
                </a:cubicBezTo>
                <a:cubicBezTo>
                  <a:pt x="148" y="644"/>
                  <a:pt x="127" y="649"/>
                  <a:pt x="108" y="655"/>
                </a:cubicBezTo>
                <a:cubicBezTo>
                  <a:pt x="100" y="658"/>
                  <a:pt x="92" y="661"/>
                  <a:pt x="84" y="664"/>
                </a:cubicBezTo>
                <a:cubicBezTo>
                  <a:pt x="67" y="672"/>
                  <a:pt x="52" y="680"/>
                  <a:pt x="35" y="689"/>
                </a:cubicBezTo>
                <a:cubicBezTo>
                  <a:pt x="32" y="692"/>
                  <a:pt x="28" y="693"/>
                  <a:pt x="24" y="695"/>
                </a:cubicBezTo>
                <a:cubicBezTo>
                  <a:pt x="20" y="698"/>
                  <a:pt x="16" y="700"/>
                  <a:pt x="13" y="703"/>
                </a:cubicBezTo>
                <a:cubicBezTo>
                  <a:pt x="10" y="705"/>
                  <a:pt x="8" y="707"/>
                  <a:pt x="6" y="709"/>
                </a:cubicBezTo>
                <a:cubicBezTo>
                  <a:pt x="0" y="720"/>
                  <a:pt x="19" y="725"/>
                  <a:pt x="25" y="730"/>
                </a:cubicBezTo>
                <a:cubicBezTo>
                  <a:pt x="151" y="803"/>
                  <a:pt x="240" y="954"/>
                  <a:pt x="281" y="1034"/>
                </a:cubicBezTo>
                <a:cubicBezTo>
                  <a:pt x="333" y="1140"/>
                  <a:pt x="368" y="1252"/>
                  <a:pt x="395" y="1368"/>
                </a:cubicBezTo>
                <a:cubicBezTo>
                  <a:pt x="399" y="1386"/>
                  <a:pt x="405" y="1387"/>
                  <a:pt x="420" y="1382"/>
                </a:cubicBezTo>
                <a:cubicBezTo>
                  <a:pt x="476" y="1365"/>
                  <a:pt x="532" y="1348"/>
                  <a:pt x="589" y="1332"/>
                </a:cubicBezTo>
                <a:cubicBezTo>
                  <a:pt x="602" y="1328"/>
                  <a:pt x="609" y="1320"/>
                  <a:pt x="614" y="1307"/>
                </a:cubicBezTo>
                <a:cubicBezTo>
                  <a:pt x="654" y="1207"/>
                  <a:pt x="697" y="1109"/>
                  <a:pt x="745" y="1012"/>
                </a:cubicBezTo>
                <a:cubicBezTo>
                  <a:pt x="745" y="1012"/>
                  <a:pt x="746" y="1011"/>
                  <a:pt x="746" y="1011"/>
                </a:cubicBezTo>
                <a:cubicBezTo>
                  <a:pt x="764" y="974"/>
                  <a:pt x="782" y="938"/>
                  <a:pt x="801" y="902"/>
                </a:cubicBezTo>
                <a:cubicBezTo>
                  <a:pt x="811" y="884"/>
                  <a:pt x="820" y="867"/>
                  <a:pt x="831" y="849"/>
                </a:cubicBezTo>
                <a:cubicBezTo>
                  <a:pt x="841" y="832"/>
                  <a:pt x="851" y="817"/>
                  <a:pt x="859" y="799"/>
                </a:cubicBezTo>
                <a:cubicBezTo>
                  <a:pt x="861" y="795"/>
                  <a:pt x="864" y="791"/>
                  <a:pt x="866" y="787"/>
                </a:cubicBezTo>
                <a:cubicBezTo>
                  <a:pt x="867" y="785"/>
                  <a:pt x="868" y="783"/>
                  <a:pt x="869" y="780"/>
                </a:cubicBezTo>
                <a:cubicBezTo>
                  <a:pt x="869" y="779"/>
                  <a:pt x="870" y="778"/>
                  <a:pt x="870" y="777"/>
                </a:cubicBezTo>
                <a:cubicBezTo>
                  <a:pt x="871" y="776"/>
                  <a:pt x="871" y="775"/>
                  <a:pt x="872" y="774"/>
                </a:cubicBezTo>
                <a:cubicBezTo>
                  <a:pt x="873" y="773"/>
                  <a:pt x="874" y="772"/>
                  <a:pt x="874" y="770"/>
                </a:cubicBezTo>
                <a:cubicBezTo>
                  <a:pt x="876" y="768"/>
                  <a:pt x="878" y="766"/>
                  <a:pt x="879" y="763"/>
                </a:cubicBezTo>
                <a:cubicBezTo>
                  <a:pt x="881" y="761"/>
                  <a:pt x="883" y="759"/>
                  <a:pt x="884" y="756"/>
                </a:cubicBezTo>
                <a:cubicBezTo>
                  <a:pt x="886" y="754"/>
                  <a:pt x="887" y="751"/>
                  <a:pt x="888" y="749"/>
                </a:cubicBezTo>
                <a:cubicBezTo>
                  <a:pt x="889" y="747"/>
                  <a:pt x="890" y="746"/>
                  <a:pt x="891" y="744"/>
                </a:cubicBezTo>
                <a:cubicBezTo>
                  <a:pt x="898" y="733"/>
                  <a:pt x="905" y="722"/>
                  <a:pt x="912" y="711"/>
                </a:cubicBezTo>
                <a:cubicBezTo>
                  <a:pt x="918" y="700"/>
                  <a:pt x="924" y="689"/>
                  <a:pt x="932" y="679"/>
                </a:cubicBezTo>
                <a:cubicBezTo>
                  <a:pt x="935" y="674"/>
                  <a:pt x="938" y="670"/>
                  <a:pt x="941" y="666"/>
                </a:cubicBezTo>
                <a:cubicBezTo>
                  <a:pt x="975" y="619"/>
                  <a:pt x="975" y="619"/>
                  <a:pt x="975" y="619"/>
                </a:cubicBezTo>
                <a:cubicBezTo>
                  <a:pt x="1005" y="571"/>
                  <a:pt x="1040" y="527"/>
                  <a:pt x="1075" y="484"/>
                </a:cubicBezTo>
                <a:cubicBezTo>
                  <a:pt x="1235" y="285"/>
                  <a:pt x="1423" y="121"/>
                  <a:pt x="1658" y="16"/>
                </a:cubicBezTo>
                <a:cubicBezTo>
                  <a:pt x="1660" y="15"/>
                  <a:pt x="1663" y="14"/>
                  <a:pt x="1665" y="13"/>
                </a:cubicBezTo>
                <a:cubicBezTo>
                  <a:pt x="1668" y="11"/>
                  <a:pt x="1670" y="8"/>
                  <a:pt x="1669" y="4"/>
                </a:cubicBezTo>
                <a:cubicBezTo>
                  <a:pt x="1668" y="0"/>
                  <a:pt x="1664" y="1"/>
                  <a:pt x="1661" y="1"/>
                </a:cubicBezTo>
                <a:cubicBezTo>
                  <a:pt x="1657" y="1"/>
                  <a:pt x="1653" y="2"/>
                  <a:pt x="1649" y="3"/>
                </a:cubicBezTo>
                <a:cubicBezTo>
                  <a:pt x="1376" y="64"/>
                  <a:pt x="1134" y="184"/>
                  <a:pt x="929" y="368"/>
                </a:cubicBezTo>
                <a:cubicBezTo>
                  <a:pt x="928" y="368"/>
                  <a:pt x="928" y="368"/>
                  <a:pt x="928" y="368"/>
                </a:cubicBezTo>
                <a:cubicBezTo>
                  <a:pt x="740" y="521"/>
                  <a:pt x="588" y="776"/>
                  <a:pt x="536" y="870"/>
                </a:cubicBezTo>
                <a:cubicBezTo>
                  <a:pt x="535" y="871"/>
                  <a:pt x="534" y="873"/>
                  <a:pt x="534" y="874"/>
                </a:cubicBezTo>
                <a:cubicBezTo>
                  <a:pt x="523" y="894"/>
                  <a:pt x="517" y="906"/>
                  <a:pt x="517" y="906"/>
                </a:cubicBezTo>
                <a:cubicBezTo>
                  <a:pt x="518" y="903"/>
                  <a:pt x="499" y="880"/>
                  <a:pt x="498" y="877"/>
                </a:cubicBezTo>
                <a:cubicBezTo>
                  <a:pt x="481" y="854"/>
                  <a:pt x="464" y="830"/>
                  <a:pt x="447" y="808"/>
                </a:cubicBezTo>
                <a:cubicBezTo>
                  <a:pt x="436" y="793"/>
                  <a:pt x="424" y="778"/>
                  <a:pt x="412" y="763"/>
                </a:cubicBezTo>
                <a:cubicBezTo>
                  <a:pt x="406" y="756"/>
                  <a:pt x="400" y="748"/>
                  <a:pt x="394" y="741"/>
                </a:cubicBezTo>
                <a:cubicBezTo>
                  <a:pt x="391" y="737"/>
                  <a:pt x="388" y="733"/>
                  <a:pt x="384" y="730"/>
                </a:cubicBezTo>
                <a:cubicBezTo>
                  <a:pt x="364" y="712"/>
                  <a:pt x="342" y="695"/>
                  <a:pt x="318" y="681"/>
                </a:cubicBezTo>
                <a:lnTo>
                  <a:pt x="314" y="679"/>
                </a:lnTo>
                <a:close/>
                <a:moveTo>
                  <a:pt x="924" y="666"/>
                </a:moveTo>
                <a:cubicBezTo>
                  <a:pt x="920" y="665"/>
                  <a:pt x="916" y="665"/>
                  <a:pt x="913" y="665"/>
                </a:cubicBezTo>
                <a:cubicBezTo>
                  <a:pt x="916" y="665"/>
                  <a:pt x="920" y="665"/>
                  <a:pt x="924" y="666"/>
                </a:cubicBezTo>
                <a:cubicBezTo>
                  <a:pt x="928" y="666"/>
                  <a:pt x="932" y="666"/>
                  <a:pt x="935" y="666"/>
                </a:cubicBezTo>
                <a:cubicBezTo>
                  <a:pt x="932" y="666"/>
                  <a:pt x="928" y="666"/>
                  <a:pt x="924" y="66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47647BA-F1A1-DDD6-EB0B-2DB30E5EA950}"/>
              </a:ext>
            </a:extLst>
          </p:cNvPr>
          <p:cNvSpPr/>
          <p:nvPr/>
        </p:nvSpPr>
        <p:spPr>
          <a:xfrm>
            <a:off x="1963547" y="3468855"/>
            <a:ext cx="922322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Net Apportionment = </a:t>
            </a:r>
            <a:r>
              <a:rPr lang="en-US" sz="17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apppaid</a:t>
            </a:r>
            <a:r>
              <a:rPr lang="en-US" sz="1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* Conf Administrative Expense %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322211-5871-C0DE-05D6-6E1339EED440}"/>
              </a:ext>
            </a:extLst>
          </p:cNvPr>
          <p:cNvSpPr/>
          <p:nvPr/>
        </p:nvSpPr>
        <p:spPr>
          <a:xfrm>
            <a:off x="1963548" y="3178388"/>
            <a:ext cx="8568952" cy="326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GB" sz="2000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Calculate Net Apportionments of the Annual Conference Budget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9983BF-69EA-82D6-0A0B-D8FC276850F3}"/>
              </a:ext>
            </a:extLst>
          </p:cNvPr>
          <p:cNvSpPr/>
          <p:nvPr/>
        </p:nvSpPr>
        <p:spPr>
          <a:xfrm>
            <a:off x="1963547" y="4617760"/>
            <a:ext cx="922322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 Net Expenditure = Net Apportionment + All fields in the table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E46C2F9-332E-BE9A-0C2E-4E53B5788A37}"/>
              </a:ext>
            </a:extLst>
          </p:cNvPr>
          <p:cNvSpPr/>
          <p:nvPr/>
        </p:nvSpPr>
        <p:spPr>
          <a:xfrm>
            <a:off x="1963548" y="4327293"/>
            <a:ext cx="9965100" cy="326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GB" sz="2000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Calculate the total Net Expenditures in Statistics minus the Administrative amounts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CD3212-E032-F7B1-4C4F-1FD4B3E986FC}"/>
              </a:ext>
            </a:extLst>
          </p:cNvPr>
          <p:cNvSpPr/>
          <p:nvPr/>
        </p:nvSpPr>
        <p:spPr>
          <a:xfrm>
            <a:off x="1963547" y="5756193"/>
            <a:ext cx="9223225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Total Apportionments = Total Net Expenditure * Base Rate Percentage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D7FAEC-1252-4C39-B9D2-DA9D351B8CAE}"/>
              </a:ext>
            </a:extLst>
          </p:cNvPr>
          <p:cNvSpPr/>
          <p:nvPr/>
        </p:nvSpPr>
        <p:spPr>
          <a:xfrm>
            <a:off x="1963548" y="5465726"/>
            <a:ext cx="8568952" cy="326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en-GB" sz="2000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Multiply total Net Expenditures * Base Rate Percentage </a:t>
            </a:r>
          </a:p>
        </p:txBody>
      </p:sp>
    </p:spTree>
    <p:extLst>
      <p:ext uri="{BB962C8B-B14F-4D97-AF65-F5344CB8AC3E}">
        <p14:creationId xmlns:p14="http://schemas.microsoft.com/office/powerpoint/2010/main" val="1326034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FA6FAD0-5B76-4863-AF47-023F35F4A061}"/>
              </a:ext>
            </a:extLst>
          </p:cNvPr>
          <p:cNvSpPr txBox="1">
            <a:spLocks/>
          </p:cNvSpPr>
          <p:nvPr/>
        </p:nvSpPr>
        <p:spPr>
          <a:xfrm>
            <a:off x="-600744" y="2852936"/>
            <a:ext cx="4248472" cy="20588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 algn="r">
              <a:lnSpc>
                <a:spcPts val="3200"/>
              </a:lnSpc>
            </a:pPr>
            <a:r>
              <a:rPr lang="en-US" sz="3000" b="0" spc="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</a:t>
            </a:r>
          </a:p>
          <a:p>
            <a:pPr algn="r">
              <a:lnSpc>
                <a:spcPts val="3200"/>
              </a:lnSpc>
            </a:pPr>
            <a:r>
              <a:rPr lang="en-US" sz="3000" b="0" spc="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ANSWER</a:t>
            </a:r>
          </a:p>
          <a:p>
            <a:pPr algn="r">
              <a:lnSpc>
                <a:spcPts val="3200"/>
              </a:lnSpc>
            </a:pPr>
            <a:r>
              <a:rPr lang="en-US" sz="3000" b="0" spc="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SESSION</a:t>
            </a:r>
          </a:p>
        </p:txBody>
      </p:sp>
      <p:sp>
        <p:nvSpPr>
          <p:cNvPr id="4" name="Action Button: Help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109A860-4ADF-CA1F-8C3E-221C200A8E10}"/>
              </a:ext>
            </a:extLst>
          </p:cNvPr>
          <p:cNvSpPr/>
          <p:nvPr/>
        </p:nvSpPr>
        <p:spPr>
          <a:xfrm>
            <a:off x="4216066" y="1196752"/>
            <a:ext cx="7360268" cy="4824536"/>
          </a:xfrm>
          <a:prstGeom prst="actionButtonHel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51571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D12194-70B0-4A4B-9629-F84BE49178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044" y="411933"/>
            <a:ext cx="489165" cy="274324"/>
          </a:xfrm>
        </p:spPr>
        <p:txBody>
          <a:bodyPr/>
          <a:lstStyle/>
          <a:p>
            <a:fld id="{12ECA992-A3F4-43F5-9894-C8C908A8F4D0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B72EB7-882C-4F7D-8565-25E71D2ED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 Webinars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E3C7D44-F935-410A-A747-FC7A1FDF517B}"/>
              </a:ext>
            </a:extLst>
          </p:cNvPr>
          <p:cNvSpPr/>
          <p:nvPr/>
        </p:nvSpPr>
        <p:spPr>
          <a:xfrm>
            <a:off x="523193" y="1736812"/>
            <a:ext cx="3196543" cy="3960440"/>
          </a:xfrm>
          <a:prstGeom prst="roundRect">
            <a:avLst>
              <a:gd name="adj" fmla="val 5741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96E3B92-0626-45AE-A6DC-81359308CCC8}"/>
              </a:ext>
            </a:extLst>
          </p:cNvPr>
          <p:cNvSpPr/>
          <p:nvPr/>
        </p:nvSpPr>
        <p:spPr>
          <a:xfrm>
            <a:off x="4497728" y="1736812"/>
            <a:ext cx="3196543" cy="3960440"/>
          </a:xfrm>
          <a:prstGeom prst="roundRect">
            <a:avLst>
              <a:gd name="adj" fmla="val 5741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B9BDBA9-EC19-44ED-9A03-BD43FAB2E604}"/>
              </a:ext>
            </a:extLst>
          </p:cNvPr>
          <p:cNvSpPr/>
          <p:nvPr/>
        </p:nvSpPr>
        <p:spPr>
          <a:xfrm>
            <a:off x="8472264" y="1736812"/>
            <a:ext cx="3196543" cy="3960440"/>
          </a:xfrm>
          <a:prstGeom prst="roundRect">
            <a:avLst>
              <a:gd name="adj" fmla="val 5741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13F263D-5707-46AA-8220-592F1553A668}"/>
              </a:ext>
            </a:extLst>
          </p:cNvPr>
          <p:cNvSpPr txBox="1"/>
          <p:nvPr/>
        </p:nvSpPr>
        <p:spPr>
          <a:xfrm>
            <a:off x="564063" y="1909431"/>
            <a:ext cx="319654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Common IT Scams</a:t>
            </a:r>
            <a:endParaRPr lang="en-US" sz="20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6713605-1C67-4F77-AD70-84BD66D3A033}"/>
              </a:ext>
            </a:extLst>
          </p:cNvPr>
          <p:cNvSpPr txBox="1"/>
          <p:nvPr/>
        </p:nvSpPr>
        <p:spPr>
          <a:xfrm>
            <a:off x="545124" y="3404990"/>
            <a:ext cx="3152677" cy="194264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sz="2000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Don’t miss this opportunity to stay ahead of cybercriminals and ensure your IT practices are secure. Register today and take the first step toward becoming scam-aware!</a:t>
            </a:r>
            <a:endParaRPr lang="en-US" sz="2000" dirty="0">
              <a:solidFill>
                <a:schemeClr val="bg1"/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66A3051-F81B-4FB1-8542-3E074F250FF1}"/>
              </a:ext>
            </a:extLst>
          </p:cNvPr>
          <p:cNvSpPr txBox="1"/>
          <p:nvPr/>
        </p:nvSpPr>
        <p:spPr>
          <a:xfrm>
            <a:off x="4497728" y="1778524"/>
            <a:ext cx="3196543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2000" dirty="0" err="1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GuideOne</a:t>
            </a:r>
            <a:r>
              <a:rPr lang="en-GB" sz="2000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 Risk Management Webinar</a:t>
            </a:r>
            <a:endParaRPr lang="en-US" sz="2000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D2F355FC-EDB0-43C3-821D-CB2B3A6D8249}"/>
              </a:ext>
            </a:extLst>
          </p:cNvPr>
          <p:cNvSpPr txBox="1"/>
          <p:nvPr/>
        </p:nvSpPr>
        <p:spPr>
          <a:xfrm>
            <a:off x="4657851" y="3174158"/>
            <a:ext cx="2876289" cy="24043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sz="2000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Join United Methodist Insurance and the major carrier, </a:t>
            </a:r>
            <a:r>
              <a:rPr lang="en-GB" sz="2000" dirty="0" err="1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GuideOne</a:t>
            </a:r>
            <a:r>
              <a:rPr lang="en-GB" sz="2000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Insurance, for an essential webinar on protecting your church from the costly and disruptive effects of frozen pipes and leaks. </a:t>
            </a:r>
            <a:endParaRPr lang="en-US" sz="2000" dirty="0">
              <a:solidFill>
                <a:schemeClr val="bg1"/>
              </a:solidFill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EDEAEE7-3189-46B9-BDC2-F43CB7BC003A}"/>
              </a:ext>
            </a:extLst>
          </p:cNvPr>
          <p:cNvSpPr txBox="1"/>
          <p:nvPr/>
        </p:nvSpPr>
        <p:spPr>
          <a:xfrm>
            <a:off x="8472259" y="1829820"/>
            <a:ext cx="3196543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GB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Church Giving </a:t>
            </a:r>
          </a:p>
          <a:p>
            <a:pPr algn="ctr">
              <a:lnSpc>
                <a:spcPts val="2000"/>
              </a:lnSpc>
            </a:pPr>
            <a:r>
              <a:rPr lang="en-GB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Best Practices</a:t>
            </a:r>
            <a:endParaRPr lang="en-US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BBF9790-7DAD-4BE6-B773-F08D4827CEB1}"/>
              </a:ext>
            </a:extLst>
          </p:cNvPr>
          <p:cNvSpPr txBox="1"/>
          <p:nvPr/>
        </p:nvSpPr>
        <p:spPr>
          <a:xfrm>
            <a:off x="8479341" y="3180896"/>
            <a:ext cx="3196542" cy="24043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en-GB" sz="2000" dirty="0">
                <a:solidFill>
                  <a:schemeClr val="bg1"/>
                </a:solidFill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Join our webinar on giving best practices to optimize digital donations, manage church finances, and ensure tax compliance. Learn strategies for streamlining online giving and tracking contributions effectively.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77C9932-F6EA-4398-90A3-86E584F31B94}"/>
              </a:ext>
            </a:extLst>
          </p:cNvPr>
          <p:cNvSpPr/>
          <p:nvPr/>
        </p:nvSpPr>
        <p:spPr>
          <a:xfrm>
            <a:off x="523193" y="873587"/>
            <a:ext cx="1069157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dirty="0" err="1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www.GCFA.org</a:t>
            </a:r>
            <a:r>
              <a:rPr lang="en-GB" sz="1500" dirty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/webinars</a:t>
            </a:r>
            <a:endParaRPr lang="en-US" sz="1500" dirty="0">
              <a:solidFill>
                <a:schemeClr val="bg1">
                  <a:lumMod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3DF619-DD21-1528-95EA-1D10E461B224}"/>
              </a:ext>
            </a:extLst>
          </p:cNvPr>
          <p:cNvSpPr txBox="1"/>
          <p:nvPr/>
        </p:nvSpPr>
        <p:spPr>
          <a:xfrm>
            <a:off x="504195" y="2529666"/>
            <a:ext cx="3196541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GB" sz="1600" b="1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October 16th, 2024 </a:t>
            </a:r>
          </a:p>
          <a:p>
            <a:pPr algn="ctr">
              <a:lnSpc>
                <a:spcPts val="2000"/>
              </a:lnSpc>
            </a:pPr>
            <a:r>
              <a:rPr lang="en-GB" sz="1600" b="1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1 pm CDT</a:t>
            </a:r>
            <a:endParaRPr lang="en-US" sz="1600" b="1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45C618-A3F5-D958-9EF0-C82D5B3C7F21}"/>
              </a:ext>
            </a:extLst>
          </p:cNvPr>
          <p:cNvSpPr txBox="1"/>
          <p:nvPr/>
        </p:nvSpPr>
        <p:spPr>
          <a:xfrm>
            <a:off x="5031677" y="2506796"/>
            <a:ext cx="2125325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GB" sz="1600" b="1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October 15th, 2024 </a:t>
            </a:r>
          </a:p>
          <a:p>
            <a:pPr algn="ctr">
              <a:lnSpc>
                <a:spcPts val="2000"/>
              </a:lnSpc>
            </a:pPr>
            <a:r>
              <a:rPr lang="en-GB" sz="1600" b="1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12:30 pm CDT</a:t>
            </a:r>
            <a:endParaRPr lang="en-US" sz="1600" b="1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C80726-31B0-3958-3750-C5C074B52676}"/>
              </a:ext>
            </a:extLst>
          </p:cNvPr>
          <p:cNvSpPr txBox="1"/>
          <p:nvPr/>
        </p:nvSpPr>
        <p:spPr>
          <a:xfrm>
            <a:off x="9089443" y="2435114"/>
            <a:ext cx="2125325" cy="6052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GB" sz="1600" b="1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November 13, 2024 </a:t>
            </a:r>
          </a:p>
          <a:p>
            <a:pPr algn="ctr">
              <a:lnSpc>
                <a:spcPts val="2000"/>
              </a:lnSpc>
            </a:pPr>
            <a:r>
              <a:rPr lang="en-GB" sz="1600" b="1" dirty="0">
                <a:solidFill>
                  <a:schemeClr val="bg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1 pm CDT</a:t>
            </a:r>
            <a:endParaRPr lang="en-US" sz="1600" b="1" dirty="0">
              <a:solidFill>
                <a:schemeClr val="bg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02742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roup 200">
            <a:extLst>
              <a:ext uri="{FF2B5EF4-FFF2-40B4-BE49-F238E27FC236}">
                <a16:creationId xmlns:a16="http://schemas.microsoft.com/office/drawing/2014/main" id="{EC767581-4C74-439A-AC06-07BABDE17686}"/>
              </a:ext>
            </a:extLst>
          </p:cNvPr>
          <p:cNvGrpSpPr/>
          <p:nvPr/>
        </p:nvGrpSpPr>
        <p:grpSpPr>
          <a:xfrm>
            <a:off x="4511216" y="768096"/>
            <a:ext cx="9404290" cy="5395400"/>
            <a:chOff x="5486400" y="2946400"/>
            <a:chExt cx="25576932" cy="14673922"/>
          </a:xfrm>
        </p:grpSpPr>
        <p:sp>
          <p:nvSpPr>
            <p:cNvPr id="202" name="Shape 6">
              <a:extLst>
                <a:ext uri="{FF2B5EF4-FFF2-40B4-BE49-F238E27FC236}">
                  <a16:creationId xmlns:a16="http://schemas.microsoft.com/office/drawing/2014/main" id="{EE0BA9BF-225E-4DC8-B6B4-1F9C42B7E4E8}"/>
                </a:ext>
              </a:extLst>
            </p:cNvPr>
            <p:cNvSpPr/>
            <p:nvPr/>
          </p:nvSpPr>
          <p:spPr>
            <a:xfrm>
              <a:off x="8026400" y="3136900"/>
              <a:ext cx="20505265" cy="13901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03" y="1320"/>
                  </a:moveTo>
                  <a:lnTo>
                    <a:pt x="20703" y="19605"/>
                  </a:lnTo>
                  <a:lnTo>
                    <a:pt x="895" y="19605"/>
                  </a:lnTo>
                  <a:lnTo>
                    <a:pt x="895" y="1320"/>
                  </a:lnTo>
                  <a:lnTo>
                    <a:pt x="20703" y="1320"/>
                  </a:lnTo>
                  <a:cubicBezTo>
                    <a:pt x="20703" y="1320"/>
                    <a:pt x="20703" y="1320"/>
                    <a:pt x="20703" y="1320"/>
                  </a:cubicBezTo>
                  <a:close/>
                  <a:moveTo>
                    <a:pt x="20983" y="0"/>
                  </a:moveTo>
                  <a:lnTo>
                    <a:pt x="617" y="0"/>
                  </a:lnTo>
                  <a:cubicBezTo>
                    <a:pt x="277" y="0"/>
                    <a:pt x="0" y="408"/>
                    <a:pt x="0" y="910"/>
                  </a:cubicBezTo>
                  <a:lnTo>
                    <a:pt x="0" y="21021"/>
                  </a:lnTo>
                  <a:lnTo>
                    <a:pt x="0" y="21156"/>
                  </a:lnTo>
                  <a:lnTo>
                    <a:pt x="0" y="21186"/>
                  </a:lnTo>
                  <a:cubicBezTo>
                    <a:pt x="0" y="21415"/>
                    <a:pt x="126" y="21600"/>
                    <a:pt x="281" y="21600"/>
                  </a:cubicBezTo>
                  <a:lnTo>
                    <a:pt x="21319" y="21600"/>
                  </a:lnTo>
                  <a:cubicBezTo>
                    <a:pt x="21474" y="21600"/>
                    <a:pt x="21600" y="21415"/>
                    <a:pt x="21600" y="21186"/>
                  </a:cubicBezTo>
                  <a:lnTo>
                    <a:pt x="21600" y="21156"/>
                  </a:lnTo>
                  <a:lnTo>
                    <a:pt x="21600" y="21021"/>
                  </a:lnTo>
                  <a:lnTo>
                    <a:pt x="21600" y="910"/>
                  </a:lnTo>
                  <a:cubicBezTo>
                    <a:pt x="21600" y="408"/>
                    <a:pt x="21323" y="0"/>
                    <a:pt x="20983" y="0"/>
                  </a:cubicBezTo>
                  <a:close/>
                </a:path>
              </a:pathLst>
            </a:custGeom>
            <a:gradFill>
              <a:gsLst>
                <a:gs pos="0">
                  <a:srgbClr val="E8E7E8"/>
                </a:gs>
                <a:gs pos="95000">
                  <a:srgbClr val="AFB2B4"/>
                </a:gs>
              </a:gsLst>
              <a:lin ang="2043523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3" name="Shape 7">
              <a:extLst>
                <a:ext uri="{FF2B5EF4-FFF2-40B4-BE49-F238E27FC236}">
                  <a16:creationId xmlns:a16="http://schemas.microsoft.com/office/drawing/2014/main" id="{D517612A-6BDA-4B5B-93FB-B1D1485BE44B}"/>
                </a:ext>
              </a:extLst>
            </p:cNvPr>
            <p:cNvSpPr/>
            <p:nvPr/>
          </p:nvSpPr>
          <p:spPr>
            <a:xfrm>
              <a:off x="28448000" y="16751300"/>
              <a:ext cx="170192" cy="322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10800" y="11510"/>
                  </a:lnTo>
                  <a:lnTo>
                    <a:pt x="21600" y="0"/>
                  </a:lnTo>
                  <a:cubicBezTo>
                    <a:pt x="21600" y="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A8A9AC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4" name="Shape 8">
              <a:extLst>
                <a:ext uri="{FF2B5EF4-FFF2-40B4-BE49-F238E27FC236}">
                  <a16:creationId xmlns:a16="http://schemas.microsoft.com/office/drawing/2014/main" id="{282E4DA3-799A-4231-9DA8-8883FF924408}"/>
                </a:ext>
              </a:extLst>
            </p:cNvPr>
            <p:cNvSpPr/>
            <p:nvPr/>
          </p:nvSpPr>
          <p:spPr>
            <a:xfrm>
              <a:off x="7937500" y="16751300"/>
              <a:ext cx="170194" cy="322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11832" y="12996"/>
                  </a:lnTo>
                  <a:cubicBezTo>
                    <a:pt x="11832" y="12996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rgbClr val="A8A9AC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5" name="Shape 9">
              <a:extLst>
                <a:ext uri="{FF2B5EF4-FFF2-40B4-BE49-F238E27FC236}">
                  <a16:creationId xmlns:a16="http://schemas.microsoft.com/office/drawing/2014/main" id="{1F0BFD3A-57F2-4295-809E-C584393A160E}"/>
                </a:ext>
              </a:extLst>
            </p:cNvPr>
            <p:cNvSpPr/>
            <p:nvPr/>
          </p:nvSpPr>
          <p:spPr>
            <a:xfrm>
              <a:off x="7835900" y="2946400"/>
              <a:ext cx="20878159" cy="14637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01" y="0"/>
                  </a:moveTo>
                  <a:lnTo>
                    <a:pt x="799" y="0"/>
                  </a:lnTo>
                  <a:cubicBezTo>
                    <a:pt x="358" y="0"/>
                    <a:pt x="0" y="510"/>
                    <a:pt x="0" y="1140"/>
                  </a:cubicBezTo>
                  <a:lnTo>
                    <a:pt x="0" y="20460"/>
                  </a:lnTo>
                  <a:cubicBezTo>
                    <a:pt x="0" y="21090"/>
                    <a:pt x="358" y="21600"/>
                    <a:pt x="799" y="21600"/>
                  </a:cubicBezTo>
                  <a:lnTo>
                    <a:pt x="20801" y="21600"/>
                  </a:lnTo>
                  <a:cubicBezTo>
                    <a:pt x="21242" y="21600"/>
                    <a:pt x="21600" y="21090"/>
                    <a:pt x="21600" y="20460"/>
                  </a:cubicBezTo>
                  <a:lnTo>
                    <a:pt x="21600" y="1140"/>
                  </a:lnTo>
                  <a:cubicBezTo>
                    <a:pt x="21600" y="510"/>
                    <a:pt x="21242" y="0"/>
                    <a:pt x="20801" y="0"/>
                  </a:cubicBezTo>
                  <a:cubicBezTo>
                    <a:pt x="20801" y="0"/>
                    <a:pt x="20801" y="0"/>
                    <a:pt x="20801" y="0"/>
                  </a:cubicBezTo>
                  <a:close/>
                  <a:moveTo>
                    <a:pt x="20801" y="138"/>
                  </a:moveTo>
                  <a:cubicBezTo>
                    <a:pt x="21188" y="138"/>
                    <a:pt x="21504" y="587"/>
                    <a:pt x="21504" y="1140"/>
                  </a:cubicBezTo>
                  <a:lnTo>
                    <a:pt x="21504" y="20460"/>
                  </a:lnTo>
                  <a:cubicBezTo>
                    <a:pt x="21504" y="21013"/>
                    <a:pt x="21188" y="21462"/>
                    <a:pt x="20801" y="21462"/>
                  </a:cubicBezTo>
                  <a:lnTo>
                    <a:pt x="799" y="21462"/>
                  </a:lnTo>
                  <a:cubicBezTo>
                    <a:pt x="412" y="21462"/>
                    <a:pt x="96" y="21013"/>
                    <a:pt x="96" y="20460"/>
                  </a:cubicBezTo>
                  <a:lnTo>
                    <a:pt x="96" y="1140"/>
                  </a:lnTo>
                  <a:cubicBezTo>
                    <a:pt x="96" y="587"/>
                    <a:pt x="412" y="138"/>
                    <a:pt x="799" y="138"/>
                  </a:cubicBezTo>
                  <a:lnTo>
                    <a:pt x="20801" y="138"/>
                  </a:lnTo>
                </a:path>
              </a:pathLst>
            </a:custGeom>
            <a:gradFill>
              <a:gsLst>
                <a:gs pos="100000">
                  <a:srgbClr val="C7C8CB"/>
                </a:gs>
                <a:gs pos="0">
                  <a:srgbClr val="E9EBF2"/>
                </a:gs>
              </a:gsLst>
              <a:lin ang="3283355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6" name="Shape 10">
              <a:extLst>
                <a:ext uri="{FF2B5EF4-FFF2-40B4-BE49-F238E27FC236}">
                  <a16:creationId xmlns:a16="http://schemas.microsoft.com/office/drawing/2014/main" id="{B2EFF9E1-837A-4601-AFDC-38A768EACF57}"/>
                </a:ext>
              </a:extLst>
            </p:cNvPr>
            <p:cNvSpPr/>
            <p:nvPr/>
          </p:nvSpPr>
          <p:spPr>
            <a:xfrm>
              <a:off x="7899400" y="3009900"/>
              <a:ext cx="20744979" cy="14503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65" y="0"/>
                  </a:moveTo>
                  <a:lnTo>
                    <a:pt x="735" y="0"/>
                  </a:lnTo>
                  <a:cubicBezTo>
                    <a:pt x="330" y="0"/>
                    <a:pt x="0" y="472"/>
                    <a:pt x="0" y="1051"/>
                  </a:cubicBezTo>
                  <a:lnTo>
                    <a:pt x="0" y="20549"/>
                  </a:lnTo>
                  <a:cubicBezTo>
                    <a:pt x="0" y="21128"/>
                    <a:pt x="330" y="21600"/>
                    <a:pt x="735" y="21600"/>
                  </a:cubicBezTo>
                  <a:lnTo>
                    <a:pt x="20865" y="21600"/>
                  </a:lnTo>
                  <a:cubicBezTo>
                    <a:pt x="21270" y="21600"/>
                    <a:pt x="21600" y="21128"/>
                    <a:pt x="21600" y="20549"/>
                  </a:cubicBezTo>
                  <a:lnTo>
                    <a:pt x="21600" y="1051"/>
                  </a:lnTo>
                  <a:cubicBezTo>
                    <a:pt x="21600" y="472"/>
                    <a:pt x="21270" y="0"/>
                    <a:pt x="20865" y="0"/>
                  </a:cubicBezTo>
                  <a:cubicBezTo>
                    <a:pt x="20865" y="0"/>
                    <a:pt x="20865" y="0"/>
                    <a:pt x="20865" y="0"/>
                  </a:cubicBezTo>
                  <a:close/>
                  <a:moveTo>
                    <a:pt x="20865" y="40"/>
                  </a:moveTo>
                  <a:cubicBezTo>
                    <a:pt x="21255" y="40"/>
                    <a:pt x="21572" y="493"/>
                    <a:pt x="21572" y="1051"/>
                  </a:cubicBezTo>
                  <a:lnTo>
                    <a:pt x="21572" y="20549"/>
                  </a:lnTo>
                  <a:cubicBezTo>
                    <a:pt x="21572" y="21107"/>
                    <a:pt x="21255" y="21560"/>
                    <a:pt x="20865" y="21560"/>
                  </a:cubicBezTo>
                  <a:lnTo>
                    <a:pt x="735" y="21560"/>
                  </a:lnTo>
                  <a:cubicBezTo>
                    <a:pt x="345" y="21560"/>
                    <a:pt x="28" y="21107"/>
                    <a:pt x="28" y="20549"/>
                  </a:cubicBezTo>
                  <a:lnTo>
                    <a:pt x="28" y="1051"/>
                  </a:lnTo>
                  <a:cubicBezTo>
                    <a:pt x="28" y="493"/>
                    <a:pt x="345" y="40"/>
                    <a:pt x="735" y="40"/>
                  </a:cubicBezTo>
                  <a:lnTo>
                    <a:pt x="20865" y="40"/>
                  </a:lnTo>
                </a:path>
              </a:pathLst>
            </a:custGeom>
            <a:solidFill>
              <a:srgbClr val="FFFFFF">
                <a:alpha val="25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7" name="Shape 11">
              <a:extLst>
                <a:ext uri="{FF2B5EF4-FFF2-40B4-BE49-F238E27FC236}">
                  <a16:creationId xmlns:a16="http://schemas.microsoft.com/office/drawing/2014/main" id="{0039DCCD-C70B-4165-AC35-4174F7321B76}"/>
                </a:ext>
              </a:extLst>
            </p:cNvPr>
            <p:cNvSpPr/>
            <p:nvPr/>
          </p:nvSpPr>
          <p:spPr>
            <a:xfrm>
              <a:off x="8026400" y="3136900"/>
              <a:ext cx="20505261" cy="13901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83" y="0"/>
                  </a:moveTo>
                  <a:lnTo>
                    <a:pt x="617" y="0"/>
                  </a:lnTo>
                  <a:cubicBezTo>
                    <a:pt x="277" y="0"/>
                    <a:pt x="0" y="408"/>
                    <a:pt x="0" y="910"/>
                  </a:cubicBezTo>
                  <a:lnTo>
                    <a:pt x="0" y="21021"/>
                  </a:lnTo>
                  <a:lnTo>
                    <a:pt x="0" y="21156"/>
                  </a:lnTo>
                  <a:lnTo>
                    <a:pt x="0" y="21186"/>
                  </a:lnTo>
                  <a:cubicBezTo>
                    <a:pt x="0" y="21415"/>
                    <a:pt x="126" y="21600"/>
                    <a:pt x="281" y="21600"/>
                  </a:cubicBezTo>
                  <a:lnTo>
                    <a:pt x="21319" y="21600"/>
                  </a:lnTo>
                  <a:cubicBezTo>
                    <a:pt x="21474" y="21600"/>
                    <a:pt x="21600" y="21415"/>
                    <a:pt x="21600" y="21186"/>
                  </a:cubicBezTo>
                  <a:lnTo>
                    <a:pt x="21600" y="21156"/>
                  </a:lnTo>
                  <a:lnTo>
                    <a:pt x="21600" y="21021"/>
                  </a:lnTo>
                  <a:lnTo>
                    <a:pt x="21600" y="910"/>
                  </a:lnTo>
                  <a:cubicBezTo>
                    <a:pt x="21600" y="408"/>
                    <a:pt x="21323" y="0"/>
                    <a:pt x="20983" y="0"/>
                  </a:cubicBezTo>
                  <a:cubicBezTo>
                    <a:pt x="20983" y="0"/>
                    <a:pt x="20983" y="0"/>
                    <a:pt x="20983" y="0"/>
                  </a:cubicBezTo>
                  <a:close/>
                  <a:moveTo>
                    <a:pt x="20983" y="41"/>
                  </a:moveTo>
                  <a:cubicBezTo>
                    <a:pt x="21308" y="41"/>
                    <a:pt x="21572" y="431"/>
                    <a:pt x="21572" y="910"/>
                  </a:cubicBezTo>
                  <a:lnTo>
                    <a:pt x="21572" y="21021"/>
                  </a:lnTo>
                  <a:lnTo>
                    <a:pt x="21572" y="21156"/>
                  </a:lnTo>
                  <a:lnTo>
                    <a:pt x="21572" y="21186"/>
                  </a:lnTo>
                  <a:cubicBezTo>
                    <a:pt x="21572" y="21392"/>
                    <a:pt x="21459" y="21559"/>
                    <a:pt x="21319" y="21559"/>
                  </a:cubicBezTo>
                  <a:lnTo>
                    <a:pt x="281" y="21559"/>
                  </a:lnTo>
                  <a:cubicBezTo>
                    <a:pt x="141" y="21559"/>
                    <a:pt x="28" y="21392"/>
                    <a:pt x="28" y="21186"/>
                  </a:cubicBezTo>
                  <a:lnTo>
                    <a:pt x="28" y="21156"/>
                  </a:lnTo>
                  <a:lnTo>
                    <a:pt x="28" y="21021"/>
                  </a:lnTo>
                  <a:lnTo>
                    <a:pt x="28" y="910"/>
                  </a:lnTo>
                  <a:cubicBezTo>
                    <a:pt x="28" y="431"/>
                    <a:pt x="292" y="41"/>
                    <a:pt x="617" y="41"/>
                  </a:cubicBezTo>
                  <a:lnTo>
                    <a:pt x="20983" y="41"/>
                  </a:lnTo>
                </a:path>
              </a:pathLst>
            </a:custGeom>
            <a:solidFill>
              <a:srgbClr val="FFFFFF">
                <a:alpha val="5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8" name="Shape 12">
              <a:extLst>
                <a:ext uri="{FF2B5EF4-FFF2-40B4-BE49-F238E27FC236}">
                  <a16:creationId xmlns:a16="http://schemas.microsoft.com/office/drawing/2014/main" id="{E2A6211A-E43D-4A5F-B08D-A3323D6780E1}"/>
                </a:ext>
              </a:extLst>
            </p:cNvPr>
            <p:cNvSpPr/>
            <p:nvPr/>
          </p:nvSpPr>
          <p:spPr>
            <a:xfrm>
              <a:off x="7937500" y="3048000"/>
              <a:ext cx="20691710" cy="14087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91" y="0"/>
                  </a:moveTo>
                  <a:lnTo>
                    <a:pt x="709" y="0"/>
                  </a:lnTo>
                  <a:cubicBezTo>
                    <a:pt x="318" y="0"/>
                    <a:pt x="0" y="467"/>
                    <a:pt x="0" y="1041"/>
                  </a:cubicBezTo>
                  <a:lnTo>
                    <a:pt x="0" y="20885"/>
                  </a:lnTo>
                  <a:lnTo>
                    <a:pt x="0" y="21019"/>
                  </a:lnTo>
                  <a:lnTo>
                    <a:pt x="0" y="21049"/>
                  </a:lnTo>
                  <a:cubicBezTo>
                    <a:pt x="0" y="21353"/>
                    <a:pt x="168" y="21600"/>
                    <a:pt x="375" y="21600"/>
                  </a:cubicBezTo>
                  <a:lnTo>
                    <a:pt x="21225" y="21600"/>
                  </a:lnTo>
                  <a:cubicBezTo>
                    <a:pt x="21432" y="21600"/>
                    <a:pt x="21600" y="21353"/>
                    <a:pt x="21600" y="21049"/>
                  </a:cubicBezTo>
                  <a:lnTo>
                    <a:pt x="21600" y="21019"/>
                  </a:lnTo>
                  <a:lnTo>
                    <a:pt x="21600" y="20885"/>
                  </a:lnTo>
                  <a:lnTo>
                    <a:pt x="21600" y="1041"/>
                  </a:lnTo>
                  <a:cubicBezTo>
                    <a:pt x="21600" y="467"/>
                    <a:pt x="21282" y="0"/>
                    <a:pt x="20891" y="0"/>
                  </a:cubicBezTo>
                  <a:cubicBezTo>
                    <a:pt x="20891" y="0"/>
                    <a:pt x="20891" y="0"/>
                    <a:pt x="20891" y="0"/>
                  </a:cubicBezTo>
                  <a:close/>
                  <a:moveTo>
                    <a:pt x="20891" y="143"/>
                  </a:moveTo>
                  <a:cubicBezTo>
                    <a:pt x="21228" y="143"/>
                    <a:pt x="21503" y="546"/>
                    <a:pt x="21503" y="1041"/>
                  </a:cubicBezTo>
                  <a:lnTo>
                    <a:pt x="21503" y="20885"/>
                  </a:lnTo>
                  <a:lnTo>
                    <a:pt x="21503" y="21019"/>
                  </a:lnTo>
                  <a:lnTo>
                    <a:pt x="21503" y="21049"/>
                  </a:lnTo>
                  <a:cubicBezTo>
                    <a:pt x="21503" y="21274"/>
                    <a:pt x="21378" y="21457"/>
                    <a:pt x="21225" y="21457"/>
                  </a:cubicBezTo>
                  <a:lnTo>
                    <a:pt x="375" y="21457"/>
                  </a:lnTo>
                  <a:cubicBezTo>
                    <a:pt x="222" y="21457"/>
                    <a:pt x="97" y="21274"/>
                    <a:pt x="97" y="21049"/>
                  </a:cubicBezTo>
                  <a:lnTo>
                    <a:pt x="97" y="21019"/>
                  </a:lnTo>
                  <a:lnTo>
                    <a:pt x="97" y="20885"/>
                  </a:lnTo>
                  <a:lnTo>
                    <a:pt x="97" y="1041"/>
                  </a:lnTo>
                  <a:cubicBezTo>
                    <a:pt x="97" y="546"/>
                    <a:pt x="372" y="143"/>
                    <a:pt x="709" y="143"/>
                  </a:cubicBezTo>
                  <a:lnTo>
                    <a:pt x="20891" y="143"/>
                  </a:lnTo>
                </a:path>
              </a:pathLst>
            </a:custGeom>
            <a:gradFill>
              <a:gsLst>
                <a:gs pos="0">
                  <a:srgbClr val="47484B"/>
                </a:gs>
                <a:gs pos="100000">
                  <a:srgbClr val="47484B"/>
                </a:gs>
              </a:gsLst>
              <a:lin ang="540000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09" name="Shape 13">
              <a:extLst>
                <a:ext uri="{FF2B5EF4-FFF2-40B4-BE49-F238E27FC236}">
                  <a16:creationId xmlns:a16="http://schemas.microsoft.com/office/drawing/2014/main" id="{B103A8C1-BF96-4FBF-9B48-7F4D7838E060}"/>
                </a:ext>
              </a:extLst>
            </p:cNvPr>
            <p:cNvSpPr/>
            <p:nvPr/>
          </p:nvSpPr>
          <p:spPr>
            <a:xfrm>
              <a:off x="27927300" y="3073400"/>
              <a:ext cx="675538" cy="675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10" y="0"/>
                  </a:moveTo>
                  <a:lnTo>
                    <a:pt x="0" y="0"/>
                  </a:lnTo>
                  <a:cubicBezTo>
                    <a:pt x="11911" y="0"/>
                    <a:pt x="21600" y="9690"/>
                    <a:pt x="21600" y="21600"/>
                  </a:cubicBezTo>
                  <a:lnTo>
                    <a:pt x="21600" y="20090"/>
                  </a:lnTo>
                  <a:cubicBezTo>
                    <a:pt x="21600" y="9013"/>
                    <a:pt x="12588" y="0"/>
                    <a:pt x="1510" y="0"/>
                  </a:cubicBezTo>
                  <a:close/>
                </a:path>
              </a:pathLst>
            </a:custGeom>
            <a:gradFill>
              <a:gsLst>
                <a:gs pos="0">
                  <a:srgbClr val="BFBFC0">
                    <a:alpha val="0"/>
                  </a:srgbClr>
                </a:gs>
                <a:gs pos="100000">
                  <a:srgbClr val="BFBFC0">
                    <a:alpha val="0"/>
                  </a:srgbClr>
                </a:gs>
              </a:gsLst>
              <a:lin ang="270000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0" name="Shape 14">
              <a:extLst>
                <a:ext uri="{FF2B5EF4-FFF2-40B4-BE49-F238E27FC236}">
                  <a16:creationId xmlns:a16="http://schemas.microsoft.com/office/drawing/2014/main" id="{20D11C6F-5535-4A7D-9894-B26A0C61D0AF}"/>
                </a:ext>
              </a:extLst>
            </p:cNvPr>
            <p:cNvSpPr/>
            <p:nvPr/>
          </p:nvSpPr>
          <p:spPr>
            <a:xfrm>
              <a:off x="7962900" y="3073400"/>
              <a:ext cx="675539" cy="675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90" y="0"/>
                  </a:moveTo>
                  <a:lnTo>
                    <a:pt x="21600" y="0"/>
                  </a:lnTo>
                  <a:cubicBezTo>
                    <a:pt x="9689" y="0"/>
                    <a:pt x="0" y="9690"/>
                    <a:pt x="0" y="21600"/>
                  </a:cubicBezTo>
                  <a:lnTo>
                    <a:pt x="0" y="20090"/>
                  </a:lnTo>
                  <a:cubicBezTo>
                    <a:pt x="0" y="9013"/>
                    <a:pt x="9012" y="0"/>
                    <a:pt x="20090" y="0"/>
                  </a:cubicBezTo>
                  <a:close/>
                </a:path>
              </a:pathLst>
            </a:custGeom>
            <a:gradFill>
              <a:gsLst>
                <a:gs pos="0">
                  <a:srgbClr val="BFBFC0">
                    <a:alpha val="0"/>
                  </a:srgbClr>
                </a:gs>
                <a:gs pos="100000">
                  <a:srgbClr val="BFBFC0">
                    <a:alpha val="0"/>
                  </a:srgbClr>
                </a:gs>
              </a:gsLst>
              <a:lin ang="270000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1" name="Shape 15">
              <a:extLst>
                <a:ext uri="{FF2B5EF4-FFF2-40B4-BE49-F238E27FC236}">
                  <a16:creationId xmlns:a16="http://schemas.microsoft.com/office/drawing/2014/main" id="{402C8D42-0C1D-42E3-8B6B-82523BDF9072}"/>
                </a:ext>
              </a:extLst>
            </p:cNvPr>
            <p:cNvSpPr/>
            <p:nvPr/>
          </p:nvSpPr>
          <p:spPr>
            <a:xfrm>
              <a:off x="8864600" y="3975100"/>
              <a:ext cx="18826758" cy="11794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69" y="0"/>
                  </a:moveTo>
                  <a:lnTo>
                    <a:pt x="31" y="0"/>
                  </a:lnTo>
                  <a:cubicBezTo>
                    <a:pt x="14" y="0"/>
                    <a:pt x="0" y="22"/>
                    <a:pt x="0" y="49"/>
                  </a:cubicBezTo>
                  <a:lnTo>
                    <a:pt x="0" y="21551"/>
                  </a:lnTo>
                  <a:cubicBezTo>
                    <a:pt x="0" y="21578"/>
                    <a:pt x="14" y="21600"/>
                    <a:pt x="31" y="21600"/>
                  </a:cubicBezTo>
                  <a:lnTo>
                    <a:pt x="21569" y="21600"/>
                  </a:lnTo>
                  <a:cubicBezTo>
                    <a:pt x="21586" y="21600"/>
                    <a:pt x="21600" y="21578"/>
                    <a:pt x="21600" y="21551"/>
                  </a:cubicBezTo>
                  <a:lnTo>
                    <a:pt x="21600" y="49"/>
                  </a:lnTo>
                  <a:cubicBezTo>
                    <a:pt x="21600" y="22"/>
                    <a:pt x="21586" y="0"/>
                    <a:pt x="21569" y="0"/>
                  </a:cubicBezTo>
                  <a:cubicBezTo>
                    <a:pt x="21569" y="0"/>
                    <a:pt x="21569" y="0"/>
                    <a:pt x="21569" y="0"/>
                  </a:cubicBezTo>
                  <a:close/>
                  <a:moveTo>
                    <a:pt x="21569" y="49"/>
                  </a:moveTo>
                  <a:lnTo>
                    <a:pt x="21569" y="49"/>
                  </a:lnTo>
                  <a:lnTo>
                    <a:pt x="21569" y="21551"/>
                  </a:lnTo>
                  <a:lnTo>
                    <a:pt x="31" y="21551"/>
                  </a:lnTo>
                  <a:lnTo>
                    <a:pt x="31" y="49"/>
                  </a:lnTo>
                  <a:lnTo>
                    <a:pt x="21569" y="49"/>
                  </a:lnTo>
                </a:path>
              </a:pathLst>
            </a:custGeom>
            <a:solidFill>
              <a:srgbClr val="7D8083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2" name="Shape 16">
              <a:extLst>
                <a:ext uri="{FF2B5EF4-FFF2-40B4-BE49-F238E27FC236}">
                  <a16:creationId xmlns:a16="http://schemas.microsoft.com/office/drawing/2014/main" id="{A86E64F2-F86D-4E3E-A19E-E702CEE702CD}"/>
                </a:ext>
              </a:extLst>
            </p:cNvPr>
            <p:cNvSpPr/>
            <p:nvPr/>
          </p:nvSpPr>
          <p:spPr>
            <a:xfrm>
              <a:off x="8813800" y="3924300"/>
              <a:ext cx="18919977" cy="11888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5" y="21467"/>
                  </a:moveTo>
                  <a:cubicBezTo>
                    <a:pt x="21585" y="21527"/>
                    <a:pt x="21554" y="21576"/>
                    <a:pt x="21516" y="21576"/>
                  </a:cubicBezTo>
                  <a:lnTo>
                    <a:pt x="84" y="21576"/>
                  </a:lnTo>
                  <a:cubicBezTo>
                    <a:pt x="46" y="21576"/>
                    <a:pt x="15" y="21527"/>
                    <a:pt x="15" y="21467"/>
                  </a:cubicBezTo>
                  <a:lnTo>
                    <a:pt x="15" y="133"/>
                  </a:lnTo>
                  <a:cubicBezTo>
                    <a:pt x="15" y="73"/>
                    <a:pt x="46" y="24"/>
                    <a:pt x="84" y="24"/>
                  </a:cubicBezTo>
                  <a:lnTo>
                    <a:pt x="21516" y="24"/>
                  </a:lnTo>
                  <a:cubicBezTo>
                    <a:pt x="21554" y="24"/>
                    <a:pt x="21585" y="73"/>
                    <a:pt x="21585" y="133"/>
                  </a:cubicBezTo>
                  <a:cubicBezTo>
                    <a:pt x="21585" y="133"/>
                    <a:pt x="21585" y="21467"/>
                    <a:pt x="21585" y="21467"/>
                  </a:cubicBezTo>
                  <a:close/>
                  <a:moveTo>
                    <a:pt x="21600" y="133"/>
                  </a:moveTo>
                  <a:cubicBezTo>
                    <a:pt x="21600" y="60"/>
                    <a:pt x="21562" y="0"/>
                    <a:pt x="21516" y="0"/>
                  </a:cubicBezTo>
                  <a:lnTo>
                    <a:pt x="84" y="0"/>
                  </a:lnTo>
                  <a:cubicBezTo>
                    <a:pt x="38" y="0"/>
                    <a:pt x="0" y="60"/>
                    <a:pt x="0" y="133"/>
                  </a:cubicBezTo>
                  <a:lnTo>
                    <a:pt x="0" y="21467"/>
                  </a:lnTo>
                  <a:cubicBezTo>
                    <a:pt x="0" y="21540"/>
                    <a:pt x="38" y="21600"/>
                    <a:pt x="84" y="21600"/>
                  </a:cubicBezTo>
                  <a:lnTo>
                    <a:pt x="21516" y="21600"/>
                  </a:lnTo>
                  <a:cubicBezTo>
                    <a:pt x="21562" y="21600"/>
                    <a:pt x="21600" y="21540"/>
                    <a:pt x="21600" y="21467"/>
                  </a:cubicBezTo>
                  <a:cubicBezTo>
                    <a:pt x="21600" y="21467"/>
                    <a:pt x="21600" y="133"/>
                    <a:pt x="21600" y="133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3" name="Shape 17">
              <a:extLst>
                <a:ext uri="{FF2B5EF4-FFF2-40B4-BE49-F238E27FC236}">
                  <a16:creationId xmlns:a16="http://schemas.microsoft.com/office/drawing/2014/main" id="{069A085F-F483-4B1D-8B24-F89074C902C5}"/>
                </a:ext>
              </a:extLst>
            </p:cNvPr>
            <p:cNvSpPr/>
            <p:nvPr/>
          </p:nvSpPr>
          <p:spPr>
            <a:xfrm>
              <a:off x="18148299" y="3454400"/>
              <a:ext cx="258971" cy="258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12953" y="-961"/>
                    <a:pt x="6723" y="-961"/>
                    <a:pt x="2882" y="2882"/>
                  </a:cubicBezTo>
                  <a:cubicBezTo>
                    <a:pt x="-961" y="6723"/>
                    <a:pt x="-961" y="12953"/>
                    <a:pt x="2882" y="16797"/>
                  </a:cubicBezTo>
                  <a:cubicBezTo>
                    <a:pt x="6723" y="20639"/>
                    <a:pt x="12953" y="20638"/>
                    <a:pt x="16796" y="16797"/>
                  </a:cubicBezTo>
                  <a:cubicBezTo>
                    <a:pt x="20637" y="12953"/>
                    <a:pt x="20639" y="6723"/>
                    <a:pt x="16796" y="2882"/>
                  </a:cubicBezTo>
                  <a:close/>
                </a:path>
              </a:pathLst>
            </a:custGeom>
            <a:gradFill>
              <a:gsLst>
                <a:gs pos="27000">
                  <a:srgbClr val="696969"/>
                </a:gs>
                <a:gs pos="73000">
                  <a:srgbClr val="0C0C0C"/>
                </a:gs>
              </a:gsLst>
              <a:lin ang="3260679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4" name="Shape 18">
              <a:extLst>
                <a:ext uri="{FF2B5EF4-FFF2-40B4-BE49-F238E27FC236}">
                  <a16:creationId xmlns:a16="http://schemas.microsoft.com/office/drawing/2014/main" id="{D258DD22-6959-4DCE-AF4C-159CF44B9077}"/>
                </a:ext>
              </a:extLst>
            </p:cNvPr>
            <p:cNvSpPr/>
            <p:nvPr/>
          </p:nvSpPr>
          <p:spPr>
            <a:xfrm>
              <a:off x="5524500" y="17132300"/>
              <a:ext cx="25520931" cy="488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70" y="21600"/>
                  </a:moveTo>
                  <a:lnTo>
                    <a:pt x="18030" y="21600"/>
                  </a:lnTo>
                  <a:cubicBezTo>
                    <a:pt x="19340" y="21600"/>
                    <a:pt x="21259" y="12547"/>
                    <a:pt x="21600" y="0"/>
                  </a:cubicBezTo>
                  <a:lnTo>
                    <a:pt x="0" y="0"/>
                  </a:lnTo>
                  <a:cubicBezTo>
                    <a:pt x="341" y="12547"/>
                    <a:pt x="2260" y="21600"/>
                    <a:pt x="3570" y="21600"/>
                  </a:cubicBezTo>
                  <a:close/>
                </a:path>
              </a:pathLst>
            </a:custGeom>
            <a:gradFill>
              <a:gsLst>
                <a:gs pos="0">
                  <a:srgbClr val="A1A2A7">
                    <a:alpha val="0"/>
                  </a:srgbClr>
                </a:gs>
                <a:gs pos="100000">
                  <a:srgbClr val="767778">
                    <a:alpha val="0"/>
                  </a:srgbClr>
                </a:gs>
              </a:gsLst>
              <a:lin ang="540000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5" name="Shape 19">
              <a:extLst>
                <a:ext uri="{FF2B5EF4-FFF2-40B4-BE49-F238E27FC236}">
                  <a16:creationId xmlns:a16="http://schemas.microsoft.com/office/drawing/2014/main" id="{E2AA7CD7-8256-474B-A5CB-15B3BAC9E5C5}"/>
                </a:ext>
              </a:extLst>
            </p:cNvPr>
            <p:cNvSpPr/>
            <p:nvPr/>
          </p:nvSpPr>
          <p:spPr>
            <a:xfrm>
              <a:off x="5524500" y="17132300"/>
              <a:ext cx="25520931" cy="488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570" y="21600"/>
                  </a:moveTo>
                  <a:lnTo>
                    <a:pt x="18030" y="21600"/>
                  </a:lnTo>
                  <a:cubicBezTo>
                    <a:pt x="19340" y="21600"/>
                    <a:pt x="21259" y="12547"/>
                    <a:pt x="21600" y="0"/>
                  </a:cubicBezTo>
                  <a:lnTo>
                    <a:pt x="0" y="0"/>
                  </a:lnTo>
                  <a:cubicBezTo>
                    <a:pt x="341" y="12547"/>
                    <a:pt x="2260" y="21600"/>
                    <a:pt x="3570" y="21600"/>
                  </a:cubicBezTo>
                  <a:close/>
                </a:path>
              </a:pathLst>
            </a:custGeom>
            <a:gradFill>
              <a:gsLst>
                <a:gs pos="100000">
                  <a:srgbClr val="78797E"/>
                </a:gs>
                <a:gs pos="0">
                  <a:srgbClr val="BEC1C3"/>
                </a:gs>
              </a:gsLst>
              <a:lin ang="540000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6" name="Shape 20">
              <a:extLst>
                <a:ext uri="{FF2B5EF4-FFF2-40B4-BE49-F238E27FC236}">
                  <a16:creationId xmlns:a16="http://schemas.microsoft.com/office/drawing/2014/main" id="{9AA0DCAC-FF16-4CF1-ABC1-65995D13EBA7}"/>
                </a:ext>
              </a:extLst>
            </p:cNvPr>
            <p:cNvSpPr/>
            <p:nvPr/>
          </p:nvSpPr>
          <p:spPr>
            <a:xfrm>
              <a:off x="5486400" y="17068800"/>
              <a:ext cx="25576932" cy="64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0"/>
                  </a:lnTo>
                  <a:lnTo>
                    <a:pt x="0" y="11121"/>
                  </a:lnTo>
                  <a:cubicBezTo>
                    <a:pt x="8" y="14649"/>
                    <a:pt x="19" y="18142"/>
                    <a:pt x="31" y="21600"/>
                  </a:cubicBezTo>
                  <a:lnTo>
                    <a:pt x="21584" y="21600"/>
                  </a:lnTo>
                  <a:cubicBezTo>
                    <a:pt x="21590" y="19983"/>
                    <a:pt x="21595" y="18350"/>
                    <a:pt x="21600" y="16717"/>
                  </a:cubicBezTo>
                  <a:cubicBezTo>
                    <a:pt x="21600" y="16717"/>
                    <a:pt x="21600" y="0"/>
                    <a:pt x="21600" y="0"/>
                  </a:cubicBezTo>
                  <a:close/>
                </a:path>
              </a:pathLst>
            </a:custGeom>
            <a:gradFill>
              <a:gsLst>
                <a:gs pos="0">
                  <a:srgbClr val="64696E"/>
                </a:gs>
                <a:gs pos="46000">
                  <a:srgbClr val="96989B"/>
                </a:gs>
                <a:gs pos="86000">
                  <a:srgbClr val="BEC1C3"/>
                </a:gs>
                <a:gs pos="98000">
                  <a:srgbClr val="E9EBF2"/>
                </a:gs>
                <a:gs pos="1000">
                  <a:srgbClr val="E9EBF2"/>
                </a:gs>
                <a:gs pos="10000">
                  <a:srgbClr val="BEC1C3"/>
                </a:gs>
                <a:gs pos="100000">
                  <a:srgbClr val="78797E"/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7" name="Shape 21">
              <a:extLst>
                <a:ext uri="{FF2B5EF4-FFF2-40B4-BE49-F238E27FC236}">
                  <a16:creationId xmlns:a16="http://schemas.microsoft.com/office/drawing/2014/main" id="{95EEDE25-6612-4343-A51D-BAF4E36A911A}"/>
                </a:ext>
              </a:extLst>
            </p:cNvPr>
            <p:cNvSpPr/>
            <p:nvPr/>
          </p:nvSpPr>
          <p:spPr>
            <a:xfrm>
              <a:off x="5524500" y="17132300"/>
              <a:ext cx="25520930" cy="148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12607" y="0"/>
                  </a:lnTo>
                  <a:lnTo>
                    <a:pt x="8865" y="0"/>
                  </a:lnTo>
                  <a:lnTo>
                    <a:pt x="0" y="0"/>
                  </a:lnTo>
                  <a:cubicBezTo>
                    <a:pt x="41" y="4919"/>
                    <a:pt x="104" y="9674"/>
                    <a:pt x="185" y="14237"/>
                  </a:cubicBezTo>
                  <a:lnTo>
                    <a:pt x="8866" y="14237"/>
                  </a:lnTo>
                  <a:cubicBezTo>
                    <a:pt x="8936" y="20966"/>
                    <a:pt x="9087" y="21600"/>
                    <a:pt x="9185" y="21600"/>
                  </a:cubicBezTo>
                  <a:lnTo>
                    <a:pt x="10373" y="21600"/>
                  </a:lnTo>
                  <a:lnTo>
                    <a:pt x="10516" y="21600"/>
                  </a:lnTo>
                  <a:lnTo>
                    <a:pt x="12287" y="21600"/>
                  </a:lnTo>
                  <a:cubicBezTo>
                    <a:pt x="12384" y="21600"/>
                    <a:pt x="12535" y="20966"/>
                    <a:pt x="12605" y="14237"/>
                  </a:cubicBezTo>
                  <a:lnTo>
                    <a:pt x="21415" y="14237"/>
                  </a:lnTo>
                  <a:cubicBezTo>
                    <a:pt x="21496" y="9674"/>
                    <a:pt x="21559" y="4919"/>
                    <a:pt x="21600" y="0"/>
                  </a:cubicBezTo>
                  <a:close/>
                </a:path>
              </a:pathLst>
            </a:custGeom>
            <a:gradFill>
              <a:gsLst>
                <a:gs pos="0">
                  <a:srgbClr val="BEC1C3"/>
                </a:gs>
                <a:gs pos="100000">
                  <a:srgbClr val="BEC1C3"/>
                </a:gs>
              </a:gsLst>
              <a:lin ang="0" scaled="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8" name="Shape 22">
              <a:extLst>
                <a:ext uri="{FF2B5EF4-FFF2-40B4-BE49-F238E27FC236}">
                  <a16:creationId xmlns:a16="http://schemas.microsoft.com/office/drawing/2014/main" id="{9DF83C45-FEEC-4C93-82CF-4F9408D61EE3}"/>
                </a:ext>
              </a:extLst>
            </p:cNvPr>
            <p:cNvSpPr/>
            <p:nvPr/>
          </p:nvSpPr>
          <p:spPr>
            <a:xfrm>
              <a:off x="16078200" y="17068800"/>
              <a:ext cx="4261759" cy="136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0616"/>
                  </a:lnTo>
                  <a:cubicBezTo>
                    <a:pt x="371" y="20916"/>
                    <a:pt x="876" y="21600"/>
                    <a:pt x="1513" y="21600"/>
                  </a:cubicBezTo>
                  <a:cubicBezTo>
                    <a:pt x="2014" y="21600"/>
                    <a:pt x="6673" y="21600"/>
                    <a:pt x="8626" y="21600"/>
                  </a:cubicBezTo>
                  <a:cubicBezTo>
                    <a:pt x="9152" y="21600"/>
                    <a:pt x="9482" y="21600"/>
                    <a:pt x="9482" y="21600"/>
                  </a:cubicBezTo>
                  <a:cubicBezTo>
                    <a:pt x="12053" y="21600"/>
                    <a:pt x="19560" y="21600"/>
                    <a:pt x="20087" y="21600"/>
                  </a:cubicBezTo>
                  <a:cubicBezTo>
                    <a:pt x="20724" y="21600"/>
                    <a:pt x="21229" y="20916"/>
                    <a:pt x="21600" y="10616"/>
                  </a:cubicBezTo>
                  <a:lnTo>
                    <a:pt x="21600" y="0"/>
                  </a:lnTo>
                  <a:cubicBezTo>
                    <a:pt x="21600" y="0"/>
                    <a:pt x="0" y="0"/>
                    <a:pt x="0" y="0"/>
                  </a:cubicBezTo>
                  <a:close/>
                </a:path>
              </a:pathLst>
            </a:custGeom>
            <a:gradFill>
              <a:gsLst>
                <a:gs pos="84000">
                  <a:srgbClr val="EDEEEF"/>
                </a:gs>
                <a:gs pos="10000">
                  <a:srgbClr val="EDEEEF"/>
                </a:gs>
                <a:gs pos="0">
                  <a:srgbClr val="8B8D90"/>
                </a:gs>
                <a:gs pos="96000">
                  <a:srgbClr val="8B8D90"/>
                </a:gs>
              </a:gsLst>
              <a:lin ang="38616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19" name="Shape 23">
              <a:extLst>
                <a:ext uri="{FF2B5EF4-FFF2-40B4-BE49-F238E27FC236}">
                  <a16:creationId xmlns:a16="http://schemas.microsoft.com/office/drawing/2014/main" id="{1B076929-FEAA-4CDC-85D7-3E69FD0797F6}"/>
                </a:ext>
              </a:extLst>
            </p:cNvPr>
            <p:cNvSpPr/>
            <p:nvPr/>
          </p:nvSpPr>
          <p:spPr>
            <a:xfrm>
              <a:off x="16040100" y="17170400"/>
              <a:ext cx="4351813" cy="912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96" y="0"/>
                  </a:moveTo>
                  <a:cubicBezTo>
                    <a:pt x="21010" y="14111"/>
                    <a:pt x="20506" y="15298"/>
                    <a:pt x="19895" y="15298"/>
                  </a:cubicBezTo>
                  <a:lnTo>
                    <a:pt x="9509" y="15298"/>
                  </a:lnTo>
                  <a:lnTo>
                    <a:pt x="8671" y="15298"/>
                  </a:lnTo>
                  <a:lnTo>
                    <a:pt x="1705" y="15298"/>
                  </a:lnTo>
                  <a:cubicBezTo>
                    <a:pt x="1094" y="15298"/>
                    <a:pt x="590" y="14111"/>
                    <a:pt x="204" y="0"/>
                  </a:cubicBezTo>
                  <a:lnTo>
                    <a:pt x="0" y="0"/>
                  </a:lnTo>
                  <a:lnTo>
                    <a:pt x="3" y="142"/>
                  </a:lnTo>
                  <a:lnTo>
                    <a:pt x="48" y="2025"/>
                  </a:lnTo>
                  <a:cubicBezTo>
                    <a:pt x="477" y="20160"/>
                    <a:pt x="1028" y="21600"/>
                    <a:pt x="1705" y="21600"/>
                  </a:cubicBezTo>
                  <a:lnTo>
                    <a:pt x="8671" y="21600"/>
                  </a:lnTo>
                  <a:lnTo>
                    <a:pt x="9509" y="21600"/>
                  </a:lnTo>
                  <a:lnTo>
                    <a:pt x="19895" y="21600"/>
                  </a:lnTo>
                  <a:cubicBezTo>
                    <a:pt x="20572" y="21600"/>
                    <a:pt x="21124" y="20160"/>
                    <a:pt x="21552" y="2031"/>
                  </a:cubicBezTo>
                  <a:lnTo>
                    <a:pt x="21597" y="142"/>
                  </a:lnTo>
                  <a:lnTo>
                    <a:pt x="21600" y="0"/>
                  </a:lnTo>
                  <a:cubicBezTo>
                    <a:pt x="21600" y="0"/>
                    <a:pt x="21396" y="0"/>
                    <a:pt x="21396" y="0"/>
                  </a:cubicBezTo>
                  <a:close/>
                </a:path>
              </a:pathLst>
            </a:custGeom>
            <a:gradFill>
              <a:gsLst>
                <a:gs pos="0">
                  <a:srgbClr val="A4A6A9"/>
                </a:gs>
                <a:gs pos="100000">
                  <a:srgbClr val="A4A6A9"/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20" name="Shape 24">
              <a:extLst>
                <a:ext uri="{FF2B5EF4-FFF2-40B4-BE49-F238E27FC236}">
                  <a16:creationId xmlns:a16="http://schemas.microsoft.com/office/drawing/2014/main" id="{0AE04AA7-31B9-4E0F-B9FA-E4CADD65F6AA}"/>
                </a:ext>
              </a:extLst>
            </p:cNvPr>
            <p:cNvSpPr/>
            <p:nvPr/>
          </p:nvSpPr>
          <p:spPr>
            <a:xfrm>
              <a:off x="13893799" y="17360900"/>
              <a:ext cx="240121" cy="53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600" extrusionOk="0">
                  <a:moveTo>
                    <a:pt x="21299" y="10800"/>
                  </a:moveTo>
                  <a:cubicBezTo>
                    <a:pt x="21458" y="16769"/>
                    <a:pt x="20525" y="21600"/>
                    <a:pt x="19220" y="21600"/>
                  </a:cubicBezTo>
                  <a:lnTo>
                    <a:pt x="2668" y="21600"/>
                  </a:lnTo>
                  <a:cubicBezTo>
                    <a:pt x="1364" y="21600"/>
                    <a:pt x="177" y="16769"/>
                    <a:pt x="17" y="10800"/>
                  </a:cubicBezTo>
                  <a:lnTo>
                    <a:pt x="17" y="10800"/>
                  </a:lnTo>
                  <a:cubicBezTo>
                    <a:pt x="-142" y="4831"/>
                    <a:pt x="791" y="0"/>
                    <a:pt x="2096" y="0"/>
                  </a:cubicBezTo>
                  <a:lnTo>
                    <a:pt x="18648" y="0"/>
                  </a:lnTo>
                  <a:cubicBezTo>
                    <a:pt x="19952" y="0"/>
                    <a:pt x="21139" y="4831"/>
                    <a:pt x="21299" y="10800"/>
                  </a:cubicBezTo>
                  <a:cubicBezTo>
                    <a:pt x="21299" y="10800"/>
                    <a:pt x="21299" y="10800"/>
                    <a:pt x="21299" y="10800"/>
                  </a:cubicBezTo>
                  <a:close/>
                </a:path>
              </a:pathLst>
            </a:custGeom>
            <a:gradFill>
              <a:gsLst>
                <a:gs pos="24000">
                  <a:srgbClr val="5F6265"/>
                </a:gs>
                <a:gs pos="78000">
                  <a:srgbClr val="757677"/>
                </a:gs>
              </a:gsLst>
              <a:lin ang="540000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21" name="Shape 25">
              <a:extLst>
                <a:ext uri="{FF2B5EF4-FFF2-40B4-BE49-F238E27FC236}">
                  <a16:creationId xmlns:a16="http://schemas.microsoft.com/office/drawing/2014/main" id="{F1939528-36AD-4BE9-A982-93FD6DE3203B}"/>
                </a:ext>
              </a:extLst>
            </p:cNvPr>
            <p:cNvSpPr/>
            <p:nvPr/>
          </p:nvSpPr>
          <p:spPr>
            <a:xfrm>
              <a:off x="22288499" y="17360900"/>
              <a:ext cx="240120" cy="53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600" extrusionOk="0">
                  <a:moveTo>
                    <a:pt x="17" y="10800"/>
                  </a:moveTo>
                  <a:cubicBezTo>
                    <a:pt x="-142" y="16769"/>
                    <a:pt x="791" y="21600"/>
                    <a:pt x="2096" y="21600"/>
                  </a:cubicBezTo>
                  <a:lnTo>
                    <a:pt x="18648" y="21600"/>
                  </a:lnTo>
                  <a:cubicBezTo>
                    <a:pt x="19952" y="21600"/>
                    <a:pt x="21139" y="16769"/>
                    <a:pt x="21299" y="10800"/>
                  </a:cubicBezTo>
                  <a:lnTo>
                    <a:pt x="21299" y="10800"/>
                  </a:lnTo>
                  <a:cubicBezTo>
                    <a:pt x="21458" y="4831"/>
                    <a:pt x="20525" y="0"/>
                    <a:pt x="19220" y="0"/>
                  </a:cubicBezTo>
                  <a:lnTo>
                    <a:pt x="2668" y="0"/>
                  </a:lnTo>
                  <a:cubicBezTo>
                    <a:pt x="1364" y="0"/>
                    <a:pt x="177" y="4831"/>
                    <a:pt x="17" y="10800"/>
                  </a:cubicBezTo>
                  <a:cubicBezTo>
                    <a:pt x="17" y="10800"/>
                    <a:pt x="17" y="10800"/>
                    <a:pt x="17" y="10800"/>
                  </a:cubicBezTo>
                  <a:close/>
                </a:path>
              </a:pathLst>
            </a:custGeom>
            <a:gradFill>
              <a:gsLst>
                <a:gs pos="18000">
                  <a:srgbClr val="5F6265"/>
                </a:gs>
                <a:gs pos="72000">
                  <a:srgbClr val="747576"/>
                </a:gs>
              </a:gsLst>
              <a:lin ang="540000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22" name="Shape 26">
              <a:extLst>
                <a:ext uri="{FF2B5EF4-FFF2-40B4-BE49-F238E27FC236}">
                  <a16:creationId xmlns:a16="http://schemas.microsoft.com/office/drawing/2014/main" id="{724198F1-D088-4C3D-B1C9-B302ACBA64E2}"/>
                </a:ext>
              </a:extLst>
            </p:cNvPr>
            <p:cNvSpPr/>
            <p:nvPr/>
          </p:nvSpPr>
          <p:spPr>
            <a:xfrm>
              <a:off x="5588000" y="17132300"/>
              <a:ext cx="25393528" cy="94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52" y="6072"/>
                  </a:moveTo>
                  <a:lnTo>
                    <a:pt x="8913" y="6072"/>
                  </a:lnTo>
                  <a:cubicBezTo>
                    <a:pt x="8980" y="20426"/>
                    <a:pt x="9067" y="21600"/>
                    <a:pt x="9174" y="21600"/>
                  </a:cubicBezTo>
                  <a:lnTo>
                    <a:pt x="10368" y="21600"/>
                  </a:lnTo>
                  <a:lnTo>
                    <a:pt x="10512" y="21600"/>
                  </a:lnTo>
                  <a:lnTo>
                    <a:pt x="12291" y="21600"/>
                  </a:lnTo>
                  <a:cubicBezTo>
                    <a:pt x="12398" y="21600"/>
                    <a:pt x="12486" y="20426"/>
                    <a:pt x="12552" y="6072"/>
                  </a:cubicBezTo>
                  <a:lnTo>
                    <a:pt x="12613" y="6072"/>
                  </a:lnTo>
                  <a:lnTo>
                    <a:pt x="21556" y="6072"/>
                  </a:lnTo>
                  <a:cubicBezTo>
                    <a:pt x="21571" y="4797"/>
                    <a:pt x="21587" y="2882"/>
                    <a:pt x="21600" y="0"/>
                  </a:cubicBezTo>
                  <a:lnTo>
                    <a:pt x="12613" y="0"/>
                  </a:lnTo>
                  <a:lnTo>
                    <a:pt x="12544" y="0"/>
                  </a:lnTo>
                  <a:cubicBezTo>
                    <a:pt x="12482" y="14527"/>
                    <a:pt x="12398" y="15528"/>
                    <a:pt x="12291" y="15528"/>
                  </a:cubicBezTo>
                  <a:cubicBezTo>
                    <a:pt x="12203" y="15528"/>
                    <a:pt x="10943" y="15528"/>
                    <a:pt x="10512" y="15528"/>
                  </a:cubicBezTo>
                  <a:cubicBezTo>
                    <a:pt x="10512" y="15528"/>
                    <a:pt x="10456" y="15528"/>
                    <a:pt x="10368" y="15528"/>
                  </a:cubicBezTo>
                  <a:cubicBezTo>
                    <a:pt x="10040" y="15528"/>
                    <a:pt x="9258" y="15528"/>
                    <a:pt x="9174" y="15528"/>
                  </a:cubicBezTo>
                  <a:cubicBezTo>
                    <a:pt x="9068" y="15528"/>
                    <a:pt x="8984" y="14527"/>
                    <a:pt x="8922" y="0"/>
                  </a:cubicBezTo>
                  <a:lnTo>
                    <a:pt x="8852" y="0"/>
                  </a:lnTo>
                  <a:lnTo>
                    <a:pt x="0" y="0"/>
                  </a:lnTo>
                  <a:cubicBezTo>
                    <a:pt x="0" y="0"/>
                    <a:pt x="16" y="3190"/>
                    <a:pt x="35" y="6072"/>
                  </a:cubicBezTo>
                  <a:cubicBezTo>
                    <a:pt x="35" y="6072"/>
                    <a:pt x="8852" y="6072"/>
                    <a:pt x="8852" y="6072"/>
                  </a:cubicBezTo>
                  <a:close/>
                </a:path>
              </a:pathLst>
            </a:custGeom>
            <a:gradFill>
              <a:gsLst>
                <a:gs pos="6000">
                  <a:srgbClr val="EFF5F1"/>
                </a:gs>
                <a:gs pos="100000">
                  <a:srgbClr val="E9EBF2"/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23" name="Shape 27">
              <a:extLst>
                <a:ext uri="{FF2B5EF4-FFF2-40B4-BE49-F238E27FC236}">
                  <a16:creationId xmlns:a16="http://schemas.microsoft.com/office/drawing/2014/main" id="{5C693954-5609-47BA-B037-D083F7790042}"/>
                </a:ext>
              </a:extLst>
            </p:cNvPr>
            <p:cNvSpPr/>
            <p:nvPr/>
          </p:nvSpPr>
          <p:spPr>
            <a:xfrm>
              <a:off x="18173700" y="3479800"/>
              <a:ext cx="204055" cy="204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39" y="21600"/>
                    <a:pt x="0" y="16765"/>
                    <a:pt x="0" y="10803"/>
                  </a:cubicBezTo>
                  <a:cubicBezTo>
                    <a:pt x="0" y="4835"/>
                    <a:pt x="4839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gradFill>
              <a:gsLst>
                <a:gs pos="32000">
                  <a:srgbClr val="494949"/>
                </a:gs>
                <a:gs pos="69000">
                  <a:srgbClr val="050505"/>
                </a:gs>
              </a:gsLst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24" name="Shape 28">
              <a:extLst>
                <a:ext uri="{FF2B5EF4-FFF2-40B4-BE49-F238E27FC236}">
                  <a16:creationId xmlns:a16="http://schemas.microsoft.com/office/drawing/2014/main" id="{A66CF687-B671-496C-9197-A87F14B3C268}"/>
                </a:ext>
              </a:extLst>
            </p:cNvPr>
            <p:cNvSpPr/>
            <p:nvPr/>
          </p:nvSpPr>
          <p:spPr>
            <a:xfrm>
              <a:off x="18249900" y="3556000"/>
              <a:ext cx="50168" cy="50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3"/>
                  </a:moveTo>
                  <a:cubicBezTo>
                    <a:pt x="21600" y="16765"/>
                    <a:pt x="16776" y="21600"/>
                    <a:pt x="10800" y="21600"/>
                  </a:cubicBezTo>
                  <a:cubicBezTo>
                    <a:pt x="4840" y="21600"/>
                    <a:pt x="0" y="16765"/>
                    <a:pt x="0" y="10803"/>
                  </a:cubicBezTo>
                  <a:cubicBezTo>
                    <a:pt x="0" y="4835"/>
                    <a:pt x="4840" y="0"/>
                    <a:pt x="10800" y="0"/>
                  </a:cubicBezTo>
                  <a:cubicBezTo>
                    <a:pt x="16776" y="0"/>
                    <a:pt x="21600" y="4835"/>
                    <a:pt x="21600" y="10803"/>
                  </a:cubicBezTo>
                  <a:close/>
                </a:path>
              </a:pathLst>
            </a:custGeom>
            <a:solidFill>
              <a:srgbClr val="557DB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225" name="Shape 29">
              <a:extLst>
                <a:ext uri="{FF2B5EF4-FFF2-40B4-BE49-F238E27FC236}">
                  <a16:creationId xmlns:a16="http://schemas.microsoft.com/office/drawing/2014/main" id="{6B634401-5F7A-49B0-95CC-8FA443DCE5BE}"/>
                </a:ext>
              </a:extLst>
            </p:cNvPr>
            <p:cNvSpPr/>
            <p:nvPr/>
          </p:nvSpPr>
          <p:spPr>
            <a:xfrm>
              <a:off x="17183100" y="3187700"/>
              <a:ext cx="11289657" cy="13794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266"/>
                  </a:moveTo>
                  <a:lnTo>
                    <a:pt x="21600" y="21236"/>
                  </a:lnTo>
                  <a:lnTo>
                    <a:pt x="21600" y="21100"/>
                  </a:lnTo>
                  <a:lnTo>
                    <a:pt x="21600" y="834"/>
                  </a:lnTo>
                  <a:cubicBezTo>
                    <a:pt x="21600" y="374"/>
                    <a:pt x="21143" y="0"/>
                    <a:pt x="20581" y="0"/>
                  </a:cubicBezTo>
                  <a:lnTo>
                    <a:pt x="14299" y="0"/>
                  </a:lnTo>
                  <a:lnTo>
                    <a:pt x="0" y="21600"/>
                  </a:lnTo>
                  <a:lnTo>
                    <a:pt x="21192" y="21600"/>
                  </a:lnTo>
                  <a:cubicBezTo>
                    <a:pt x="21417" y="21600"/>
                    <a:pt x="21600" y="21450"/>
                    <a:pt x="21600" y="21266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60000"/>
                  </a:srgbClr>
                </a:gs>
                <a:gs pos="100000">
                  <a:srgbClr val="FFFFFF">
                    <a:alpha val="10000"/>
                  </a:srgbClr>
                </a:gs>
              </a:gsLst>
              <a:lin ang="5400000"/>
            </a:gra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230" name="TextBox 229">
            <a:extLst>
              <a:ext uri="{FF2B5EF4-FFF2-40B4-BE49-F238E27FC236}">
                <a16:creationId xmlns:a16="http://schemas.microsoft.com/office/drawing/2014/main" id="{7E6D4D8B-56F2-4649-972A-4634A334636A}"/>
              </a:ext>
            </a:extLst>
          </p:cNvPr>
          <p:cNvSpPr txBox="1"/>
          <p:nvPr/>
        </p:nvSpPr>
        <p:spPr>
          <a:xfrm>
            <a:off x="818673" y="818634"/>
            <a:ext cx="4113021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000" dirty="0">
                <a:latin typeface="Montserrat Light" charset="0"/>
                <a:ea typeface="Montserrat Light" charset="0"/>
                <a:cs typeface="Montserrat Light" charset="0"/>
              </a:rPr>
              <a:t>Get Free Resources</a:t>
            </a:r>
          </a:p>
          <a:p>
            <a:pPr>
              <a:lnSpc>
                <a:spcPts val="3200"/>
              </a:lnSpc>
            </a:pPr>
            <a:r>
              <a:rPr lang="en-US" sz="3000" dirty="0">
                <a:latin typeface="Montserrat Bold" panose="00000800000000000000" pitchFamily="2" charset="0"/>
                <a:ea typeface="Montserrat" charset="0"/>
                <a:cs typeface="Montserrat" charset="0"/>
              </a:rPr>
              <a:t>Every Month!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62E445F-BA99-499B-A8E0-FF9E910AF625}"/>
              </a:ext>
            </a:extLst>
          </p:cNvPr>
          <p:cNvSpPr/>
          <p:nvPr/>
        </p:nvSpPr>
        <p:spPr>
          <a:xfrm>
            <a:off x="818672" y="1780942"/>
            <a:ext cx="428471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00" dirty="0">
                <a:latin typeface="Raleway" panose="020B0503030101060003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Scan the code to sign up for The Collaborator, our monthly newsletters with webinars, articles, downloadable resources, news and more!</a:t>
            </a:r>
            <a:endParaRPr lang="en-US" sz="2500" dirty="0">
              <a:latin typeface="Raleway" panose="020B0503030101060003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Placeholder 4" descr="A screenshot of a web page&#10;&#10;Description automatically generated">
            <a:extLst>
              <a:ext uri="{FF2B5EF4-FFF2-40B4-BE49-F238E27FC236}">
                <a16:creationId xmlns:a16="http://schemas.microsoft.com/office/drawing/2014/main" id="{C5153C42-3E05-D2C7-248A-B18C29738B02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/>
          <a:srcRect l="11920" r="11920"/>
          <a:stretch>
            <a:fillRect/>
          </a:stretch>
        </p:blipFill>
        <p:spPr/>
      </p:pic>
      <p:pic>
        <p:nvPicPr>
          <p:cNvPr id="2" name="Picture 1" descr="A qr code with green squares&#10;&#10;Description automatically generated">
            <a:extLst>
              <a:ext uri="{FF2B5EF4-FFF2-40B4-BE49-F238E27FC236}">
                <a16:creationId xmlns:a16="http://schemas.microsoft.com/office/drawing/2014/main" id="{71C4150F-7F8E-53EF-C298-BDFBDC97D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61" y="4339402"/>
            <a:ext cx="2318661" cy="231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338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FA6FAD0-5B76-4863-AF47-023F35F4A061}"/>
              </a:ext>
            </a:extLst>
          </p:cNvPr>
          <p:cNvSpPr txBox="1">
            <a:spLocks/>
          </p:cNvSpPr>
          <p:nvPr/>
        </p:nvSpPr>
        <p:spPr>
          <a:xfrm>
            <a:off x="-600744" y="2852936"/>
            <a:ext cx="4248472" cy="20588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b="1" i="0" kern="1200">
                <a:solidFill>
                  <a:schemeClr val="tx1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pPr algn="r">
              <a:lnSpc>
                <a:spcPts val="3200"/>
              </a:lnSpc>
            </a:pPr>
            <a:r>
              <a:rPr lang="en-US" sz="3000" b="0" spc="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QUESTION</a:t>
            </a:r>
          </a:p>
          <a:p>
            <a:pPr algn="r">
              <a:lnSpc>
                <a:spcPts val="3200"/>
              </a:lnSpc>
            </a:pPr>
            <a:r>
              <a:rPr lang="en-US" sz="3000" b="0" spc="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ANSWER</a:t>
            </a:r>
          </a:p>
          <a:p>
            <a:pPr algn="r">
              <a:lnSpc>
                <a:spcPts val="3200"/>
              </a:lnSpc>
            </a:pPr>
            <a:r>
              <a:rPr lang="en-US" sz="3000" b="0" spc="3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SESSION</a:t>
            </a:r>
          </a:p>
        </p:txBody>
      </p:sp>
      <p:sp>
        <p:nvSpPr>
          <p:cNvPr id="4" name="Action Button: Help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8109A860-4ADF-CA1F-8C3E-221C200A8E10}"/>
              </a:ext>
            </a:extLst>
          </p:cNvPr>
          <p:cNvSpPr/>
          <p:nvPr/>
        </p:nvSpPr>
        <p:spPr>
          <a:xfrm>
            <a:off x="4216066" y="1196752"/>
            <a:ext cx="7360268" cy="4824536"/>
          </a:xfrm>
          <a:prstGeom prst="actionButtonHelp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840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445A03C1-B6A9-4A8A-ADA2-EFCE7701D2F1}"/>
              </a:ext>
            </a:extLst>
          </p:cNvPr>
          <p:cNvSpPr/>
          <p:nvPr/>
        </p:nvSpPr>
        <p:spPr>
          <a:xfrm>
            <a:off x="0" y="2132856"/>
            <a:ext cx="12192000" cy="47251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2B8E833-2AC2-423D-A423-562826F1D6A3}"/>
              </a:ext>
            </a:extLst>
          </p:cNvPr>
          <p:cNvCxnSpPr>
            <a:cxnSpLocks/>
          </p:cNvCxnSpPr>
          <p:nvPr/>
        </p:nvCxnSpPr>
        <p:spPr>
          <a:xfrm flipH="1">
            <a:off x="1019436" y="4883326"/>
            <a:ext cx="2596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>
            <a:extLst>
              <a:ext uri="{FF2B5EF4-FFF2-40B4-BE49-F238E27FC236}">
                <a16:creationId xmlns:a16="http://schemas.microsoft.com/office/drawing/2014/main" id="{46DA7983-1DA0-4D6D-8787-57FCDC59F7DE}"/>
              </a:ext>
            </a:extLst>
          </p:cNvPr>
          <p:cNvSpPr/>
          <p:nvPr/>
        </p:nvSpPr>
        <p:spPr>
          <a:xfrm>
            <a:off x="911424" y="5111004"/>
            <a:ext cx="4536504" cy="835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700" dirty="0">
                <a:solidFill>
                  <a:schemeClr val="accent3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www.GCFA.org</a:t>
            </a:r>
            <a:endParaRPr lang="en-US" sz="1700" dirty="0">
              <a:solidFill>
                <a:schemeClr val="accent3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700" dirty="0">
                <a:solidFill>
                  <a:schemeClr val="accent3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ConnectionalRelations@gcfa.org</a:t>
            </a: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0A2546C2-4AA7-4EBE-BCB9-9D7C9C0528AC}"/>
              </a:ext>
            </a:extLst>
          </p:cNvPr>
          <p:cNvSpPr txBox="1">
            <a:spLocks/>
          </p:cNvSpPr>
          <p:nvPr/>
        </p:nvSpPr>
        <p:spPr>
          <a:xfrm>
            <a:off x="4457361" y="704951"/>
            <a:ext cx="7042622" cy="161848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r">
              <a:lnSpc>
                <a:spcPts val="13000"/>
              </a:lnSpc>
            </a:pPr>
            <a:r>
              <a:rPr lang="en-GB" sz="15000" spc="-300" dirty="0">
                <a:ln w="12700">
                  <a:solidFill>
                    <a:schemeClr val="accent3">
                      <a:alpha val="85000"/>
                    </a:schemeClr>
                  </a:solidFill>
                </a:ln>
                <a:noFill/>
                <a:effectLst>
                  <a:outerShdw blurRad="63500" dist="50800" dir="5400000" algn="t" rotWithShape="0">
                    <a:schemeClr val="bg1"/>
                  </a:outerShdw>
                </a:effectLst>
                <a:latin typeface="Montserrat Black" panose="00000A00000000000000" pitchFamily="50" charset="0"/>
              </a:rPr>
              <a:t>Thank</a:t>
            </a:r>
          </a:p>
          <a:p>
            <a:pPr algn="r">
              <a:lnSpc>
                <a:spcPts val="13000"/>
              </a:lnSpc>
            </a:pPr>
            <a:r>
              <a:rPr lang="en-GB" sz="15000" spc="-300" dirty="0">
                <a:ln w="12700">
                  <a:solidFill>
                    <a:schemeClr val="accent3">
                      <a:alpha val="85000"/>
                    </a:schemeClr>
                  </a:solidFill>
                </a:ln>
                <a:noFill/>
                <a:effectLst>
                  <a:outerShdw blurRad="63500" dist="50800" dir="5400000" algn="t" rotWithShape="0">
                    <a:schemeClr val="bg1"/>
                  </a:outerShdw>
                </a:effectLst>
                <a:latin typeface="Montserrat Black" panose="00000A00000000000000" pitchFamily="50" charset="0"/>
              </a:rPr>
              <a:t>You</a:t>
            </a:r>
          </a:p>
        </p:txBody>
      </p:sp>
      <p:pic>
        <p:nvPicPr>
          <p:cNvPr id="4" name="Picture 3" descr="A blue and black logo&#10;&#10;Description automatically generated">
            <a:extLst>
              <a:ext uri="{FF2B5EF4-FFF2-40B4-BE49-F238E27FC236}">
                <a16:creationId xmlns:a16="http://schemas.microsoft.com/office/drawing/2014/main" id="{AC0C6C4B-452F-3AE2-E055-D912C58FB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9436" y="3652135"/>
            <a:ext cx="3048000" cy="1085850"/>
          </a:xfrm>
          <a:prstGeom prst="rect">
            <a:avLst/>
          </a:prstGeom>
        </p:spPr>
      </p:pic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4C214B65-8F9A-4E6B-2DAB-EA443621A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9483" y="2514024"/>
            <a:ext cx="3545937" cy="83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450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9F125C7-B239-42EA-995C-BE8A25F50528}"/>
              </a:ext>
            </a:extLst>
          </p:cNvPr>
          <p:cNvSpPr/>
          <p:nvPr/>
        </p:nvSpPr>
        <p:spPr>
          <a:xfrm>
            <a:off x="6096000" y="0"/>
            <a:ext cx="6095996" cy="6858000"/>
          </a:xfrm>
          <a:prstGeom prst="rect">
            <a:avLst/>
          </a:prstGeom>
          <a:solidFill>
            <a:schemeClr val="accent3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89021924-723B-4944-8563-E6879DDB336A}"/>
              </a:ext>
            </a:extLst>
          </p:cNvPr>
          <p:cNvSpPr txBox="1">
            <a:spLocks/>
          </p:cNvSpPr>
          <p:nvPr/>
        </p:nvSpPr>
        <p:spPr>
          <a:xfrm>
            <a:off x="263352" y="2780928"/>
            <a:ext cx="5339027" cy="156422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r">
              <a:lnSpc>
                <a:spcPts val="5200"/>
              </a:lnSpc>
            </a:pPr>
            <a:r>
              <a:rPr lang="en-GB" sz="5500" spc="-300" dirty="0">
                <a:solidFill>
                  <a:schemeClr val="accent1"/>
                </a:solidFill>
                <a:latin typeface="Montserrat Black" panose="00000A00000000000000" pitchFamily="50" charset="0"/>
              </a:rPr>
              <a:t>LITIGATION</a:t>
            </a:r>
          </a:p>
          <a:p>
            <a:pPr algn="r">
              <a:lnSpc>
                <a:spcPts val="5200"/>
              </a:lnSpc>
            </a:pPr>
            <a:r>
              <a:rPr lang="en-GB" sz="5500" spc="-300" dirty="0">
                <a:solidFill>
                  <a:schemeClr val="tx2"/>
                </a:solidFill>
                <a:latin typeface="Montserrat Black" panose="00000A00000000000000" pitchFamily="50" charset="0"/>
              </a:rPr>
              <a:t>UPDATE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E72B26B-BDC0-40AA-82F5-473704854B49}"/>
              </a:ext>
            </a:extLst>
          </p:cNvPr>
          <p:cNvCxnSpPr>
            <a:cxnSpLocks/>
          </p:cNvCxnSpPr>
          <p:nvPr/>
        </p:nvCxnSpPr>
        <p:spPr>
          <a:xfrm>
            <a:off x="6096000" y="2512848"/>
            <a:ext cx="0" cy="1832305"/>
          </a:xfrm>
          <a:prstGeom prst="line">
            <a:avLst/>
          </a:prstGeom>
          <a:ln w="152400" cap="flat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9763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roup 54">
            <a:extLst>
              <a:ext uri="{FF2B5EF4-FFF2-40B4-BE49-F238E27FC236}">
                <a16:creationId xmlns:a16="http://schemas.microsoft.com/office/drawing/2014/main" id="{8D18E992-ECBC-4BF5-BE44-8509E3610E8C}"/>
              </a:ext>
            </a:extLst>
          </p:cNvPr>
          <p:cNvGrpSpPr/>
          <p:nvPr/>
        </p:nvGrpSpPr>
        <p:grpSpPr>
          <a:xfrm>
            <a:off x="4896600" y="1367331"/>
            <a:ext cx="6950769" cy="4286106"/>
            <a:chOff x="5814701" y="2682903"/>
            <a:chExt cx="5744436" cy="3542235"/>
          </a:xfrm>
          <a:solidFill>
            <a:schemeClr val="bg2">
              <a:lumMod val="85000"/>
            </a:schemeClr>
          </a:solidFill>
        </p:grpSpPr>
        <p:sp>
          <p:nvSpPr>
            <p:cNvPr id="56" name="Freeform 5">
              <a:extLst>
                <a:ext uri="{FF2B5EF4-FFF2-40B4-BE49-F238E27FC236}">
                  <a16:creationId xmlns:a16="http://schemas.microsoft.com/office/drawing/2014/main" id="{A74C751A-07FA-4575-9D22-453F867D1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02344" y="3463454"/>
              <a:ext cx="761844" cy="641106"/>
            </a:xfrm>
            <a:custGeom>
              <a:avLst/>
              <a:gdLst>
                <a:gd name="T0" fmla="*/ 9 w 448"/>
                <a:gd name="T1" fmla="*/ 239 h 377"/>
                <a:gd name="T2" fmla="*/ 45 w 448"/>
                <a:gd name="T3" fmla="*/ 36 h 377"/>
                <a:gd name="T4" fmla="*/ 45 w 448"/>
                <a:gd name="T5" fmla="*/ 0 h 377"/>
                <a:gd name="T6" fmla="*/ 54 w 448"/>
                <a:gd name="T7" fmla="*/ 0 h 377"/>
                <a:gd name="T8" fmla="*/ 154 w 448"/>
                <a:gd name="T9" fmla="*/ 9 h 377"/>
                <a:gd name="T10" fmla="*/ 255 w 448"/>
                <a:gd name="T11" fmla="*/ 27 h 377"/>
                <a:gd name="T12" fmla="*/ 375 w 448"/>
                <a:gd name="T13" fmla="*/ 36 h 377"/>
                <a:gd name="T14" fmla="*/ 448 w 448"/>
                <a:gd name="T15" fmla="*/ 46 h 377"/>
                <a:gd name="T16" fmla="*/ 439 w 448"/>
                <a:gd name="T17" fmla="*/ 211 h 377"/>
                <a:gd name="T18" fmla="*/ 427 w 448"/>
                <a:gd name="T19" fmla="*/ 377 h 377"/>
                <a:gd name="T20" fmla="*/ 330 w 448"/>
                <a:gd name="T21" fmla="*/ 368 h 377"/>
                <a:gd name="T22" fmla="*/ 282 w 448"/>
                <a:gd name="T23" fmla="*/ 359 h 377"/>
                <a:gd name="T24" fmla="*/ 182 w 448"/>
                <a:gd name="T25" fmla="*/ 350 h 377"/>
                <a:gd name="T26" fmla="*/ 118 w 448"/>
                <a:gd name="T27" fmla="*/ 341 h 377"/>
                <a:gd name="T28" fmla="*/ 0 w 448"/>
                <a:gd name="T29" fmla="*/ 323 h 377"/>
                <a:gd name="T30" fmla="*/ 9 w 448"/>
                <a:gd name="T31" fmla="*/ 239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8" h="377">
                  <a:moveTo>
                    <a:pt x="9" y="239"/>
                  </a:moveTo>
                  <a:lnTo>
                    <a:pt x="45" y="36"/>
                  </a:lnTo>
                  <a:lnTo>
                    <a:pt x="45" y="0"/>
                  </a:lnTo>
                  <a:lnTo>
                    <a:pt x="54" y="0"/>
                  </a:lnTo>
                  <a:lnTo>
                    <a:pt x="154" y="9"/>
                  </a:lnTo>
                  <a:lnTo>
                    <a:pt x="255" y="27"/>
                  </a:lnTo>
                  <a:lnTo>
                    <a:pt x="375" y="36"/>
                  </a:lnTo>
                  <a:lnTo>
                    <a:pt x="448" y="46"/>
                  </a:lnTo>
                  <a:lnTo>
                    <a:pt x="439" y="211"/>
                  </a:lnTo>
                  <a:lnTo>
                    <a:pt x="427" y="377"/>
                  </a:lnTo>
                  <a:lnTo>
                    <a:pt x="330" y="368"/>
                  </a:lnTo>
                  <a:lnTo>
                    <a:pt x="282" y="359"/>
                  </a:lnTo>
                  <a:lnTo>
                    <a:pt x="182" y="350"/>
                  </a:lnTo>
                  <a:lnTo>
                    <a:pt x="118" y="341"/>
                  </a:lnTo>
                  <a:lnTo>
                    <a:pt x="0" y="323"/>
                  </a:lnTo>
                  <a:lnTo>
                    <a:pt x="9" y="239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9">
              <a:extLst>
                <a:ext uri="{FF2B5EF4-FFF2-40B4-BE49-F238E27FC236}">
                  <a16:creationId xmlns:a16="http://schemas.microsoft.com/office/drawing/2014/main" id="{E843DE41-7E0B-4CD5-931C-1B714629D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4007" y="4019531"/>
              <a:ext cx="479553" cy="498260"/>
            </a:xfrm>
            <a:custGeom>
              <a:avLst/>
              <a:gdLst>
                <a:gd name="T0" fmla="*/ 0 w 282"/>
                <a:gd name="T1" fmla="*/ 202 h 293"/>
                <a:gd name="T2" fmla="*/ 11 w 282"/>
                <a:gd name="T3" fmla="*/ 193 h 293"/>
                <a:gd name="T4" fmla="*/ 18 w 282"/>
                <a:gd name="T5" fmla="*/ 184 h 293"/>
                <a:gd name="T6" fmla="*/ 18 w 282"/>
                <a:gd name="T7" fmla="*/ 166 h 293"/>
                <a:gd name="T8" fmla="*/ 27 w 282"/>
                <a:gd name="T9" fmla="*/ 148 h 293"/>
                <a:gd name="T10" fmla="*/ 36 w 282"/>
                <a:gd name="T11" fmla="*/ 148 h 293"/>
                <a:gd name="T12" fmla="*/ 36 w 282"/>
                <a:gd name="T13" fmla="*/ 127 h 293"/>
                <a:gd name="T14" fmla="*/ 46 w 282"/>
                <a:gd name="T15" fmla="*/ 118 h 293"/>
                <a:gd name="T16" fmla="*/ 64 w 282"/>
                <a:gd name="T17" fmla="*/ 111 h 293"/>
                <a:gd name="T18" fmla="*/ 82 w 282"/>
                <a:gd name="T19" fmla="*/ 93 h 293"/>
                <a:gd name="T20" fmla="*/ 91 w 282"/>
                <a:gd name="T21" fmla="*/ 64 h 293"/>
                <a:gd name="T22" fmla="*/ 91 w 282"/>
                <a:gd name="T23" fmla="*/ 48 h 293"/>
                <a:gd name="T24" fmla="*/ 91 w 282"/>
                <a:gd name="T25" fmla="*/ 27 h 293"/>
                <a:gd name="T26" fmla="*/ 91 w 282"/>
                <a:gd name="T27" fmla="*/ 0 h 293"/>
                <a:gd name="T28" fmla="*/ 173 w 282"/>
                <a:gd name="T29" fmla="*/ 64 h 293"/>
                <a:gd name="T30" fmla="*/ 182 w 282"/>
                <a:gd name="T31" fmla="*/ 102 h 293"/>
                <a:gd name="T32" fmla="*/ 200 w 282"/>
                <a:gd name="T33" fmla="*/ 84 h 293"/>
                <a:gd name="T34" fmla="*/ 209 w 282"/>
                <a:gd name="T35" fmla="*/ 84 h 293"/>
                <a:gd name="T36" fmla="*/ 227 w 282"/>
                <a:gd name="T37" fmla="*/ 64 h 293"/>
                <a:gd name="T38" fmla="*/ 237 w 282"/>
                <a:gd name="T39" fmla="*/ 57 h 293"/>
                <a:gd name="T40" fmla="*/ 255 w 282"/>
                <a:gd name="T41" fmla="*/ 48 h 293"/>
                <a:gd name="T42" fmla="*/ 264 w 282"/>
                <a:gd name="T43" fmla="*/ 57 h 293"/>
                <a:gd name="T44" fmla="*/ 273 w 282"/>
                <a:gd name="T45" fmla="*/ 64 h 293"/>
                <a:gd name="T46" fmla="*/ 282 w 282"/>
                <a:gd name="T47" fmla="*/ 73 h 293"/>
                <a:gd name="T48" fmla="*/ 282 w 282"/>
                <a:gd name="T49" fmla="*/ 93 h 293"/>
                <a:gd name="T50" fmla="*/ 246 w 282"/>
                <a:gd name="T51" fmla="*/ 84 h 293"/>
                <a:gd name="T52" fmla="*/ 237 w 282"/>
                <a:gd name="T53" fmla="*/ 102 h 293"/>
                <a:gd name="T54" fmla="*/ 237 w 282"/>
                <a:gd name="T55" fmla="*/ 118 h 293"/>
                <a:gd name="T56" fmla="*/ 227 w 282"/>
                <a:gd name="T57" fmla="*/ 127 h 293"/>
                <a:gd name="T58" fmla="*/ 209 w 282"/>
                <a:gd name="T59" fmla="*/ 127 h 293"/>
                <a:gd name="T60" fmla="*/ 209 w 282"/>
                <a:gd name="T61" fmla="*/ 148 h 293"/>
                <a:gd name="T62" fmla="*/ 200 w 282"/>
                <a:gd name="T63" fmla="*/ 166 h 293"/>
                <a:gd name="T64" fmla="*/ 182 w 282"/>
                <a:gd name="T65" fmla="*/ 157 h 293"/>
                <a:gd name="T66" fmla="*/ 173 w 282"/>
                <a:gd name="T67" fmla="*/ 173 h 293"/>
                <a:gd name="T68" fmla="*/ 164 w 282"/>
                <a:gd name="T69" fmla="*/ 193 h 293"/>
                <a:gd name="T70" fmla="*/ 164 w 282"/>
                <a:gd name="T71" fmla="*/ 211 h 293"/>
                <a:gd name="T72" fmla="*/ 155 w 282"/>
                <a:gd name="T73" fmla="*/ 230 h 293"/>
                <a:gd name="T74" fmla="*/ 155 w 282"/>
                <a:gd name="T75" fmla="*/ 248 h 293"/>
                <a:gd name="T76" fmla="*/ 146 w 282"/>
                <a:gd name="T77" fmla="*/ 257 h 293"/>
                <a:gd name="T78" fmla="*/ 127 w 282"/>
                <a:gd name="T79" fmla="*/ 266 h 293"/>
                <a:gd name="T80" fmla="*/ 118 w 282"/>
                <a:gd name="T81" fmla="*/ 275 h 293"/>
                <a:gd name="T82" fmla="*/ 100 w 282"/>
                <a:gd name="T83" fmla="*/ 284 h 293"/>
                <a:gd name="T84" fmla="*/ 91 w 282"/>
                <a:gd name="T85" fmla="*/ 275 h 293"/>
                <a:gd name="T86" fmla="*/ 73 w 282"/>
                <a:gd name="T87" fmla="*/ 293 h 293"/>
                <a:gd name="T88" fmla="*/ 55 w 282"/>
                <a:gd name="T89" fmla="*/ 284 h 293"/>
                <a:gd name="T90" fmla="*/ 46 w 282"/>
                <a:gd name="T91" fmla="*/ 275 h 293"/>
                <a:gd name="T92" fmla="*/ 36 w 282"/>
                <a:gd name="T93" fmla="*/ 266 h 293"/>
                <a:gd name="T94" fmla="*/ 18 w 282"/>
                <a:gd name="T95" fmla="*/ 248 h 293"/>
                <a:gd name="T96" fmla="*/ 0 w 282"/>
                <a:gd name="T97" fmla="*/ 221 h 293"/>
                <a:gd name="T98" fmla="*/ 0 w 282"/>
                <a:gd name="T99" fmla="*/ 202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2" h="293">
                  <a:moveTo>
                    <a:pt x="0" y="202"/>
                  </a:moveTo>
                  <a:lnTo>
                    <a:pt x="0" y="202"/>
                  </a:lnTo>
                  <a:lnTo>
                    <a:pt x="11" y="202"/>
                  </a:lnTo>
                  <a:lnTo>
                    <a:pt x="11" y="193"/>
                  </a:lnTo>
                  <a:lnTo>
                    <a:pt x="11" y="184"/>
                  </a:lnTo>
                  <a:lnTo>
                    <a:pt x="18" y="184"/>
                  </a:lnTo>
                  <a:lnTo>
                    <a:pt x="18" y="173"/>
                  </a:lnTo>
                  <a:lnTo>
                    <a:pt x="18" y="166"/>
                  </a:lnTo>
                  <a:lnTo>
                    <a:pt x="18" y="157"/>
                  </a:lnTo>
                  <a:lnTo>
                    <a:pt x="27" y="148"/>
                  </a:lnTo>
                  <a:lnTo>
                    <a:pt x="36" y="157"/>
                  </a:lnTo>
                  <a:lnTo>
                    <a:pt x="36" y="148"/>
                  </a:lnTo>
                  <a:lnTo>
                    <a:pt x="36" y="139"/>
                  </a:lnTo>
                  <a:lnTo>
                    <a:pt x="36" y="127"/>
                  </a:lnTo>
                  <a:lnTo>
                    <a:pt x="46" y="127"/>
                  </a:lnTo>
                  <a:lnTo>
                    <a:pt x="46" y="118"/>
                  </a:lnTo>
                  <a:lnTo>
                    <a:pt x="55" y="111"/>
                  </a:lnTo>
                  <a:lnTo>
                    <a:pt x="64" y="111"/>
                  </a:lnTo>
                  <a:lnTo>
                    <a:pt x="73" y="102"/>
                  </a:lnTo>
                  <a:lnTo>
                    <a:pt x="82" y="93"/>
                  </a:lnTo>
                  <a:lnTo>
                    <a:pt x="91" y="73"/>
                  </a:lnTo>
                  <a:lnTo>
                    <a:pt x="91" y="64"/>
                  </a:lnTo>
                  <a:lnTo>
                    <a:pt x="91" y="57"/>
                  </a:lnTo>
                  <a:lnTo>
                    <a:pt x="91" y="48"/>
                  </a:lnTo>
                  <a:lnTo>
                    <a:pt x="91" y="39"/>
                  </a:lnTo>
                  <a:lnTo>
                    <a:pt x="91" y="27"/>
                  </a:lnTo>
                  <a:lnTo>
                    <a:pt x="91" y="9"/>
                  </a:lnTo>
                  <a:lnTo>
                    <a:pt x="91" y="0"/>
                  </a:lnTo>
                  <a:lnTo>
                    <a:pt x="109" y="73"/>
                  </a:lnTo>
                  <a:lnTo>
                    <a:pt x="173" y="64"/>
                  </a:lnTo>
                  <a:lnTo>
                    <a:pt x="182" y="111"/>
                  </a:lnTo>
                  <a:lnTo>
                    <a:pt x="182" y="102"/>
                  </a:lnTo>
                  <a:lnTo>
                    <a:pt x="191" y="93"/>
                  </a:lnTo>
                  <a:lnTo>
                    <a:pt x="200" y="84"/>
                  </a:lnTo>
                  <a:lnTo>
                    <a:pt x="200" y="73"/>
                  </a:lnTo>
                  <a:lnTo>
                    <a:pt x="209" y="84"/>
                  </a:lnTo>
                  <a:lnTo>
                    <a:pt x="218" y="64"/>
                  </a:lnTo>
                  <a:lnTo>
                    <a:pt x="227" y="64"/>
                  </a:lnTo>
                  <a:lnTo>
                    <a:pt x="237" y="64"/>
                  </a:lnTo>
                  <a:lnTo>
                    <a:pt x="237" y="57"/>
                  </a:lnTo>
                  <a:lnTo>
                    <a:pt x="246" y="57"/>
                  </a:lnTo>
                  <a:lnTo>
                    <a:pt x="255" y="48"/>
                  </a:lnTo>
                  <a:lnTo>
                    <a:pt x="255" y="57"/>
                  </a:lnTo>
                  <a:lnTo>
                    <a:pt x="264" y="57"/>
                  </a:lnTo>
                  <a:lnTo>
                    <a:pt x="273" y="57"/>
                  </a:lnTo>
                  <a:lnTo>
                    <a:pt x="273" y="64"/>
                  </a:lnTo>
                  <a:lnTo>
                    <a:pt x="282" y="64"/>
                  </a:lnTo>
                  <a:lnTo>
                    <a:pt x="282" y="73"/>
                  </a:lnTo>
                  <a:lnTo>
                    <a:pt x="282" y="84"/>
                  </a:lnTo>
                  <a:lnTo>
                    <a:pt x="282" y="93"/>
                  </a:lnTo>
                  <a:lnTo>
                    <a:pt x="246" y="73"/>
                  </a:lnTo>
                  <a:lnTo>
                    <a:pt x="246" y="84"/>
                  </a:lnTo>
                  <a:lnTo>
                    <a:pt x="246" y="102"/>
                  </a:lnTo>
                  <a:lnTo>
                    <a:pt x="237" y="102"/>
                  </a:lnTo>
                  <a:lnTo>
                    <a:pt x="237" y="111"/>
                  </a:lnTo>
                  <a:lnTo>
                    <a:pt x="237" y="118"/>
                  </a:lnTo>
                  <a:lnTo>
                    <a:pt x="227" y="118"/>
                  </a:lnTo>
                  <a:lnTo>
                    <a:pt x="227" y="127"/>
                  </a:lnTo>
                  <a:lnTo>
                    <a:pt x="218" y="127"/>
                  </a:lnTo>
                  <a:lnTo>
                    <a:pt x="209" y="127"/>
                  </a:lnTo>
                  <a:lnTo>
                    <a:pt x="209" y="139"/>
                  </a:lnTo>
                  <a:lnTo>
                    <a:pt x="209" y="148"/>
                  </a:lnTo>
                  <a:lnTo>
                    <a:pt x="209" y="157"/>
                  </a:lnTo>
                  <a:lnTo>
                    <a:pt x="200" y="166"/>
                  </a:lnTo>
                  <a:lnTo>
                    <a:pt x="191" y="166"/>
                  </a:lnTo>
                  <a:lnTo>
                    <a:pt x="182" y="157"/>
                  </a:lnTo>
                  <a:lnTo>
                    <a:pt x="173" y="157"/>
                  </a:lnTo>
                  <a:lnTo>
                    <a:pt x="173" y="173"/>
                  </a:lnTo>
                  <a:lnTo>
                    <a:pt x="173" y="193"/>
                  </a:lnTo>
                  <a:lnTo>
                    <a:pt x="164" y="193"/>
                  </a:lnTo>
                  <a:lnTo>
                    <a:pt x="164" y="202"/>
                  </a:lnTo>
                  <a:lnTo>
                    <a:pt x="164" y="211"/>
                  </a:lnTo>
                  <a:lnTo>
                    <a:pt x="155" y="221"/>
                  </a:lnTo>
                  <a:lnTo>
                    <a:pt x="155" y="230"/>
                  </a:lnTo>
                  <a:lnTo>
                    <a:pt x="155" y="239"/>
                  </a:lnTo>
                  <a:lnTo>
                    <a:pt x="155" y="248"/>
                  </a:lnTo>
                  <a:lnTo>
                    <a:pt x="155" y="257"/>
                  </a:lnTo>
                  <a:lnTo>
                    <a:pt x="146" y="257"/>
                  </a:lnTo>
                  <a:lnTo>
                    <a:pt x="136" y="257"/>
                  </a:lnTo>
                  <a:lnTo>
                    <a:pt x="127" y="266"/>
                  </a:lnTo>
                  <a:lnTo>
                    <a:pt x="118" y="266"/>
                  </a:lnTo>
                  <a:lnTo>
                    <a:pt x="118" y="275"/>
                  </a:lnTo>
                  <a:lnTo>
                    <a:pt x="109" y="275"/>
                  </a:lnTo>
                  <a:lnTo>
                    <a:pt x="100" y="284"/>
                  </a:lnTo>
                  <a:lnTo>
                    <a:pt x="91" y="284"/>
                  </a:lnTo>
                  <a:lnTo>
                    <a:pt x="91" y="275"/>
                  </a:lnTo>
                  <a:lnTo>
                    <a:pt x="82" y="284"/>
                  </a:lnTo>
                  <a:lnTo>
                    <a:pt x="73" y="293"/>
                  </a:lnTo>
                  <a:lnTo>
                    <a:pt x="64" y="293"/>
                  </a:lnTo>
                  <a:lnTo>
                    <a:pt x="55" y="284"/>
                  </a:lnTo>
                  <a:lnTo>
                    <a:pt x="55" y="275"/>
                  </a:lnTo>
                  <a:lnTo>
                    <a:pt x="46" y="275"/>
                  </a:lnTo>
                  <a:lnTo>
                    <a:pt x="46" y="266"/>
                  </a:lnTo>
                  <a:lnTo>
                    <a:pt x="36" y="266"/>
                  </a:lnTo>
                  <a:lnTo>
                    <a:pt x="27" y="257"/>
                  </a:lnTo>
                  <a:lnTo>
                    <a:pt x="18" y="248"/>
                  </a:lnTo>
                  <a:lnTo>
                    <a:pt x="11" y="239"/>
                  </a:lnTo>
                  <a:lnTo>
                    <a:pt x="0" y="221"/>
                  </a:lnTo>
                  <a:lnTo>
                    <a:pt x="0" y="211"/>
                  </a:lnTo>
                  <a:lnTo>
                    <a:pt x="0" y="202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3">
              <a:extLst>
                <a:ext uri="{FF2B5EF4-FFF2-40B4-BE49-F238E27FC236}">
                  <a16:creationId xmlns:a16="http://schemas.microsoft.com/office/drawing/2014/main" id="{2675A6E3-8385-41AD-A082-21EEA7BE4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2177" y="4147072"/>
              <a:ext cx="845170" cy="486355"/>
            </a:xfrm>
            <a:custGeom>
              <a:avLst/>
              <a:gdLst>
                <a:gd name="T0" fmla="*/ 18 w 497"/>
                <a:gd name="T1" fmla="*/ 275 h 286"/>
                <a:gd name="T2" fmla="*/ 45 w 497"/>
                <a:gd name="T3" fmla="*/ 259 h 286"/>
                <a:gd name="T4" fmla="*/ 63 w 497"/>
                <a:gd name="T5" fmla="*/ 250 h 286"/>
                <a:gd name="T6" fmla="*/ 81 w 497"/>
                <a:gd name="T7" fmla="*/ 220 h 286"/>
                <a:gd name="T8" fmla="*/ 109 w 497"/>
                <a:gd name="T9" fmla="*/ 202 h 286"/>
                <a:gd name="T10" fmla="*/ 125 w 497"/>
                <a:gd name="T11" fmla="*/ 220 h 286"/>
                <a:gd name="T12" fmla="*/ 145 w 497"/>
                <a:gd name="T13" fmla="*/ 214 h 286"/>
                <a:gd name="T14" fmla="*/ 170 w 497"/>
                <a:gd name="T15" fmla="*/ 202 h 286"/>
                <a:gd name="T16" fmla="*/ 190 w 497"/>
                <a:gd name="T17" fmla="*/ 184 h 286"/>
                <a:gd name="T18" fmla="*/ 206 w 497"/>
                <a:gd name="T19" fmla="*/ 175 h 286"/>
                <a:gd name="T20" fmla="*/ 206 w 497"/>
                <a:gd name="T21" fmla="*/ 148 h 286"/>
                <a:gd name="T22" fmla="*/ 216 w 497"/>
                <a:gd name="T23" fmla="*/ 121 h 286"/>
                <a:gd name="T24" fmla="*/ 225 w 497"/>
                <a:gd name="T25" fmla="*/ 84 h 286"/>
                <a:gd name="T26" fmla="*/ 252 w 497"/>
                <a:gd name="T27" fmla="*/ 93 h 286"/>
                <a:gd name="T28" fmla="*/ 261 w 497"/>
                <a:gd name="T29" fmla="*/ 64 h 286"/>
                <a:gd name="T30" fmla="*/ 279 w 497"/>
                <a:gd name="T31" fmla="*/ 55 h 286"/>
                <a:gd name="T32" fmla="*/ 288 w 497"/>
                <a:gd name="T33" fmla="*/ 39 h 286"/>
                <a:gd name="T34" fmla="*/ 297 w 497"/>
                <a:gd name="T35" fmla="*/ 9 h 286"/>
                <a:gd name="T36" fmla="*/ 334 w 497"/>
                <a:gd name="T37" fmla="*/ 9 h 286"/>
                <a:gd name="T38" fmla="*/ 352 w 497"/>
                <a:gd name="T39" fmla="*/ 0 h 286"/>
                <a:gd name="T40" fmla="*/ 361 w 497"/>
                <a:gd name="T41" fmla="*/ 18 h 286"/>
                <a:gd name="T42" fmla="*/ 388 w 497"/>
                <a:gd name="T43" fmla="*/ 27 h 286"/>
                <a:gd name="T44" fmla="*/ 388 w 497"/>
                <a:gd name="T45" fmla="*/ 46 h 286"/>
                <a:gd name="T46" fmla="*/ 379 w 497"/>
                <a:gd name="T47" fmla="*/ 64 h 286"/>
                <a:gd name="T48" fmla="*/ 397 w 497"/>
                <a:gd name="T49" fmla="*/ 75 h 286"/>
                <a:gd name="T50" fmla="*/ 425 w 497"/>
                <a:gd name="T51" fmla="*/ 84 h 286"/>
                <a:gd name="T52" fmla="*/ 452 w 497"/>
                <a:gd name="T53" fmla="*/ 100 h 286"/>
                <a:gd name="T54" fmla="*/ 443 w 497"/>
                <a:gd name="T55" fmla="*/ 121 h 286"/>
                <a:gd name="T56" fmla="*/ 416 w 497"/>
                <a:gd name="T57" fmla="*/ 100 h 286"/>
                <a:gd name="T58" fmla="*/ 388 w 497"/>
                <a:gd name="T59" fmla="*/ 93 h 286"/>
                <a:gd name="T60" fmla="*/ 406 w 497"/>
                <a:gd name="T61" fmla="*/ 100 h 286"/>
                <a:gd name="T62" fmla="*/ 425 w 497"/>
                <a:gd name="T63" fmla="*/ 111 h 286"/>
                <a:gd name="T64" fmla="*/ 452 w 497"/>
                <a:gd name="T65" fmla="*/ 130 h 286"/>
                <a:gd name="T66" fmla="*/ 461 w 497"/>
                <a:gd name="T67" fmla="*/ 148 h 286"/>
                <a:gd name="T68" fmla="*/ 452 w 497"/>
                <a:gd name="T69" fmla="*/ 157 h 286"/>
                <a:gd name="T70" fmla="*/ 425 w 497"/>
                <a:gd name="T71" fmla="*/ 139 h 286"/>
                <a:gd name="T72" fmla="*/ 452 w 497"/>
                <a:gd name="T73" fmla="*/ 157 h 286"/>
                <a:gd name="T74" fmla="*/ 461 w 497"/>
                <a:gd name="T75" fmla="*/ 175 h 286"/>
                <a:gd name="T76" fmla="*/ 434 w 497"/>
                <a:gd name="T77" fmla="*/ 157 h 286"/>
                <a:gd name="T78" fmla="*/ 416 w 497"/>
                <a:gd name="T79" fmla="*/ 157 h 286"/>
                <a:gd name="T80" fmla="*/ 416 w 497"/>
                <a:gd name="T81" fmla="*/ 157 h 286"/>
                <a:gd name="T82" fmla="*/ 443 w 497"/>
                <a:gd name="T83" fmla="*/ 166 h 286"/>
                <a:gd name="T84" fmla="*/ 452 w 497"/>
                <a:gd name="T85" fmla="*/ 184 h 286"/>
                <a:gd name="T86" fmla="*/ 461 w 497"/>
                <a:gd name="T87" fmla="*/ 184 h 286"/>
                <a:gd name="T88" fmla="*/ 488 w 497"/>
                <a:gd name="T89" fmla="*/ 184 h 286"/>
                <a:gd name="T90" fmla="*/ 488 w 497"/>
                <a:gd name="T91" fmla="*/ 193 h 286"/>
                <a:gd name="T92" fmla="*/ 352 w 497"/>
                <a:gd name="T93" fmla="*/ 230 h 286"/>
                <a:gd name="T94" fmla="*/ 145 w 497"/>
                <a:gd name="T95" fmla="*/ 268 h 286"/>
                <a:gd name="T96" fmla="*/ 109 w 497"/>
                <a:gd name="T97" fmla="*/ 275 h 286"/>
                <a:gd name="T98" fmla="*/ 27 w 497"/>
                <a:gd name="T99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97" h="286">
                  <a:moveTo>
                    <a:pt x="0" y="286"/>
                  </a:moveTo>
                  <a:lnTo>
                    <a:pt x="18" y="286"/>
                  </a:lnTo>
                  <a:lnTo>
                    <a:pt x="18" y="275"/>
                  </a:lnTo>
                  <a:lnTo>
                    <a:pt x="27" y="275"/>
                  </a:lnTo>
                  <a:lnTo>
                    <a:pt x="36" y="268"/>
                  </a:lnTo>
                  <a:lnTo>
                    <a:pt x="45" y="259"/>
                  </a:lnTo>
                  <a:lnTo>
                    <a:pt x="54" y="259"/>
                  </a:lnTo>
                  <a:lnTo>
                    <a:pt x="54" y="250"/>
                  </a:lnTo>
                  <a:lnTo>
                    <a:pt x="63" y="250"/>
                  </a:lnTo>
                  <a:lnTo>
                    <a:pt x="63" y="239"/>
                  </a:lnTo>
                  <a:lnTo>
                    <a:pt x="63" y="230"/>
                  </a:lnTo>
                  <a:lnTo>
                    <a:pt x="81" y="220"/>
                  </a:lnTo>
                  <a:lnTo>
                    <a:pt x="100" y="193"/>
                  </a:lnTo>
                  <a:lnTo>
                    <a:pt x="100" y="202"/>
                  </a:lnTo>
                  <a:lnTo>
                    <a:pt x="109" y="202"/>
                  </a:lnTo>
                  <a:lnTo>
                    <a:pt x="109" y="214"/>
                  </a:lnTo>
                  <a:lnTo>
                    <a:pt x="115" y="220"/>
                  </a:lnTo>
                  <a:lnTo>
                    <a:pt x="125" y="220"/>
                  </a:lnTo>
                  <a:lnTo>
                    <a:pt x="136" y="214"/>
                  </a:lnTo>
                  <a:lnTo>
                    <a:pt x="145" y="202"/>
                  </a:lnTo>
                  <a:lnTo>
                    <a:pt x="145" y="214"/>
                  </a:lnTo>
                  <a:lnTo>
                    <a:pt x="154" y="214"/>
                  </a:lnTo>
                  <a:lnTo>
                    <a:pt x="161" y="202"/>
                  </a:lnTo>
                  <a:lnTo>
                    <a:pt x="170" y="202"/>
                  </a:lnTo>
                  <a:lnTo>
                    <a:pt x="170" y="193"/>
                  </a:lnTo>
                  <a:lnTo>
                    <a:pt x="179" y="193"/>
                  </a:lnTo>
                  <a:lnTo>
                    <a:pt x="190" y="184"/>
                  </a:lnTo>
                  <a:lnTo>
                    <a:pt x="200" y="184"/>
                  </a:lnTo>
                  <a:lnTo>
                    <a:pt x="206" y="184"/>
                  </a:lnTo>
                  <a:lnTo>
                    <a:pt x="206" y="175"/>
                  </a:lnTo>
                  <a:lnTo>
                    <a:pt x="206" y="166"/>
                  </a:lnTo>
                  <a:lnTo>
                    <a:pt x="206" y="157"/>
                  </a:lnTo>
                  <a:lnTo>
                    <a:pt x="206" y="148"/>
                  </a:lnTo>
                  <a:lnTo>
                    <a:pt x="216" y="139"/>
                  </a:lnTo>
                  <a:lnTo>
                    <a:pt x="216" y="130"/>
                  </a:lnTo>
                  <a:lnTo>
                    <a:pt x="216" y="121"/>
                  </a:lnTo>
                  <a:lnTo>
                    <a:pt x="225" y="121"/>
                  </a:lnTo>
                  <a:lnTo>
                    <a:pt x="225" y="100"/>
                  </a:lnTo>
                  <a:lnTo>
                    <a:pt x="225" y="84"/>
                  </a:lnTo>
                  <a:lnTo>
                    <a:pt x="234" y="84"/>
                  </a:lnTo>
                  <a:lnTo>
                    <a:pt x="243" y="93"/>
                  </a:lnTo>
                  <a:lnTo>
                    <a:pt x="252" y="93"/>
                  </a:lnTo>
                  <a:lnTo>
                    <a:pt x="261" y="84"/>
                  </a:lnTo>
                  <a:lnTo>
                    <a:pt x="261" y="75"/>
                  </a:lnTo>
                  <a:lnTo>
                    <a:pt x="261" y="64"/>
                  </a:lnTo>
                  <a:lnTo>
                    <a:pt x="261" y="55"/>
                  </a:lnTo>
                  <a:lnTo>
                    <a:pt x="270" y="55"/>
                  </a:lnTo>
                  <a:lnTo>
                    <a:pt x="279" y="55"/>
                  </a:lnTo>
                  <a:lnTo>
                    <a:pt x="279" y="46"/>
                  </a:lnTo>
                  <a:lnTo>
                    <a:pt x="288" y="46"/>
                  </a:lnTo>
                  <a:lnTo>
                    <a:pt x="288" y="39"/>
                  </a:lnTo>
                  <a:lnTo>
                    <a:pt x="288" y="27"/>
                  </a:lnTo>
                  <a:lnTo>
                    <a:pt x="297" y="27"/>
                  </a:lnTo>
                  <a:lnTo>
                    <a:pt x="297" y="9"/>
                  </a:lnTo>
                  <a:lnTo>
                    <a:pt x="297" y="0"/>
                  </a:lnTo>
                  <a:lnTo>
                    <a:pt x="334" y="18"/>
                  </a:lnTo>
                  <a:lnTo>
                    <a:pt x="334" y="9"/>
                  </a:lnTo>
                  <a:lnTo>
                    <a:pt x="334" y="0"/>
                  </a:lnTo>
                  <a:lnTo>
                    <a:pt x="343" y="0"/>
                  </a:lnTo>
                  <a:lnTo>
                    <a:pt x="352" y="0"/>
                  </a:lnTo>
                  <a:lnTo>
                    <a:pt x="352" y="9"/>
                  </a:lnTo>
                  <a:lnTo>
                    <a:pt x="352" y="18"/>
                  </a:lnTo>
                  <a:lnTo>
                    <a:pt x="361" y="18"/>
                  </a:lnTo>
                  <a:lnTo>
                    <a:pt x="370" y="18"/>
                  </a:lnTo>
                  <a:lnTo>
                    <a:pt x="379" y="27"/>
                  </a:lnTo>
                  <a:lnTo>
                    <a:pt x="388" y="27"/>
                  </a:lnTo>
                  <a:lnTo>
                    <a:pt x="388" y="39"/>
                  </a:lnTo>
                  <a:lnTo>
                    <a:pt x="379" y="46"/>
                  </a:lnTo>
                  <a:lnTo>
                    <a:pt x="388" y="46"/>
                  </a:lnTo>
                  <a:lnTo>
                    <a:pt x="379" y="55"/>
                  </a:lnTo>
                  <a:lnTo>
                    <a:pt x="379" y="46"/>
                  </a:lnTo>
                  <a:lnTo>
                    <a:pt x="379" y="64"/>
                  </a:lnTo>
                  <a:lnTo>
                    <a:pt x="379" y="75"/>
                  </a:lnTo>
                  <a:lnTo>
                    <a:pt x="388" y="75"/>
                  </a:lnTo>
                  <a:lnTo>
                    <a:pt x="397" y="75"/>
                  </a:lnTo>
                  <a:lnTo>
                    <a:pt x="406" y="84"/>
                  </a:lnTo>
                  <a:lnTo>
                    <a:pt x="416" y="84"/>
                  </a:lnTo>
                  <a:lnTo>
                    <a:pt x="425" y="84"/>
                  </a:lnTo>
                  <a:lnTo>
                    <a:pt x="434" y="93"/>
                  </a:lnTo>
                  <a:lnTo>
                    <a:pt x="443" y="93"/>
                  </a:lnTo>
                  <a:lnTo>
                    <a:pt x="452" y="100"/>
                  </a:lnTo>
                  <a:lnTo>
                    <a:pt x="452" y="111"/>
                  </a:lnTo>
                  <a:lnTo>
                    <a:pt x="452" y="121"/>
                  </a:lnTo>
                  <a:lnTo>
                    <a:pt x="443" y="121"/>
                  </a:lnTo>
                  <a:lnTo>
                    <a:pt x="434" y="121"/>
                  </a:lnTo>
                  <a:lnTo>
                    <a:pt x="425" y="111"/>
                  </a:lnTo>
                  <a:lnTo>
                    <a:pt x="416" y="100"/>
                  </a:lnTo>
                  <a:lnTo>
                    <a:pt x="406" y="93"/>
                  </a:lnTo>
                  <a:lnTo>
                    <a:pt x="397" y="93"/>
                  </a:lnTo>
                  <a:lnTo>
                    <a:pt x="388" y="93"/>
                  </a:lnTo>
                  <a:lnTo>
                    <a:pt x="397" y="93"/>
                  </a:lnTo>
                  <a:lnTo>
                    <a:pt x="406" y="93"/>
                  </a:lnTo>
                  <a:lnTo>
                    <a:pt x="406" y="100"/>
                  </a:lnTo>
                  <a:lnTo>
                    <a:pt x="416" y="100"/>
                  </a:lnTo>
                  <a:lnTo>
                    <a:pt x="416" y="111"/>
                  </a:lnTo>
                  <a:lnTo>
                    <a:pt x="425" y="111"/>
                  </a:lnTo>
                  <a:lnTo>
                    <a:pt x="434" y="121"/>
                  </a:lnTo>
                  <a:lnTo>
                    <a:pt x="443" y="121"/>
                  </a:lnTo>
                  <a:lnTo>
                    <a:pt x="452" y="130"/>
                  </a:lnTo>
                  <a:lnTo>
                    <a:pt x="461" y="130"/>
                  </a:lnTo>
                  <a:lnTo>
                    <a:pt x="461" y="139"/>
                  </a:lnTo>
                  <a:lnTo>
                    <a:pt x="461" y="148"/>
                  </a:lnTo>
                  <a:lnTo>
                    <a:pt x="452" y="139"/>
                  </a:lnTo>
                  <a:lnTo>
                    <a:pt x="452" y="148"/>
                  </a:lnTo>
                  <a:lnTo>
                    <a:pt x="452" y="157"/>
                  </a:lnTo>
                  <a:lnTo>
                    <a:pt x="443" y="148"/>
                  </a:lnTo>
                  <a:lnTo>
                    <a:pt x="434" y="139"/>
                  </a:lnTo>
                  <a:lnTo>
                    <a:pt x="425" y="139"/>
                  </a:lnTo>
                  <a:lnTo>
                    <a:pt x="434" y="148"/>
                  </a:lnTo>
                  <a:lnTo>
                    <a:pt x="443" y="148"/>
                  </a:lnTo>
                  <a:lnTo>
                    <a:pt x="452" y="157"/>
                  </a:lnTo>
                  <a:lnTo>
                    <a:pt x="461" y="157"/>
                  </a:lnTo>
                  <a:lnTo>
                    <a:pt x="461" y="166"/>
                  </a:lnTo>
                  <a:lnTo>
                    <a:pt x="461" y="175"/>
                  </a:lnTo>
                  <a:lnTo>
                    <a:pt x="452" y="166"/>
                  </a:lnTo>
                  <a:lnTo>
                    <a:pt x="443" y="166"/>
                  </a:lnTo>
                  <a:lnTo>
                    <a:pt x="434" y="157"/>
                  </a:lnTo>
                  <a:lnTo>
                    <a:pt x="434" y="166"/>
                  </a:lnTo>
                  <a:lnTo>
                    <a:pt x="425" y="157"/>
                  </a:lnTo>
                  <a:lnTo>
                    <a:pt x="416" y="157"/>
                  </a:lnTo>
                  <a:lnTo>
                    <a:pt x="406" y="157"/>
                  </a:lnTo>
                  <a:lnTo>
                    <a:pt x="397" y="157"/>
                  </a:lnTo>
                  <a:lnTo>
                    <a:pt x="416" y="157"/>
                  </a:lnTo>
                  <a:lnTo>
                    <a:pt x="425" y="166"/>
                  </a:lnTo>
                  <a:lnTo>
                    <a:pt x="434" y="166"/>
                  </a:lnTo>
                  <a:lnTo>
                    <a:pt x="443" y="166"/>
                  </a:lnTo>
                  <a:lnTo>
                    <a:pt x="443" y="175"/>
                  </a:lnTo>
                  <a:lnTo>
                    <a:pt x="452" y="175"/>
                  </a:lnTo>
                  <a:lnTo>
                    <a:pt x="452" y="184"/>
                  </a:lnTo>
                  <a:lnTo>
                    <a:pt x="461" y="184"/>
                  </a:lnTo>
                  <a:lnTo>
                    <a:pt x="470" y="184"/>
                  </a:lnTo>
                  <a:lnTo>
                    <a:pt x="461" y="184"/>
                  </a:lnTo>
                  <a:lnTo>
                    <a:pt x="470" y="175"/>
                  </a:lnTo>
                  <a:lnTo>
                    <a:pt x="488" y="175"/>
                  </a:lnTo>
                  <a:lnTo>
                    <a:pt x="488" y="184"/>
                  </a:lnTo>
                  <a:lnTo>
                    <a:pt x="497" y="202"/>
                  </a:lnTo>
                  <a:lnTo>
                    <a:pt x="497" y="193"/>
                  </a:lnTo>
                  <a:lnTo>
                    <a:pt x="488" y="193"/>
                  </a:lnTo>
                  <a:lnTo>
                    <a:pt x="488" y="202"/>
                  </a:lnTo>
                  <a:lnTo>
                    <a:pt x="425" y="220"/>
                  </a:lnTo>
                  <a:lnTo>
                    <a:pt x="352" y="230"/>
                  </a:lnTo>
                  <a:lnTo>
                    <a:pt x="216" y="259"/>
                  </a:lnTo>
                  <a:lnTo>
                    <a:pt x="161" y="268"/>
                  </a:lnTo>
                  <a:lnTo>
                    <a:pt x="145" y="268"/>
                  </a:lnTo>
                  <a:lnTo>
                    <a:pt x="136" y="268"/>
                  </a:lnTo>
                  <a:lnTo>
                    <a:pt x="125" y="268"/>
                  </a:lnTo>
                  <a:lnTo>
                    <a:pt x="109" y="275"/>
                  </a:lnTo>
                  <a:lnTo>
                    <a:pt x="81" y="275"/>
                  </a:lnTo>
                  <a:lnTo>
                    <a:pt x="36" y="286"/>
                  </a:lnTo>
                  <a:lnTo>
                    <a:pt x="27" y="286"/>
                  </a:lnTo>
                  <a:lnTo>
                    <a:pt x="0" y="286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5">
              <a:extLst>
                <a:ext uri="{FF2B5EF4-FFF2-40B4-BE49-F238E27FC236}">
                  <a16:creationId xmlns:a16="http://schemas.microsoft.com/office/drawing/2014/main" id="{912744CD-D81F-4907-B745-96D088AE5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7144" y="3228779"/>
              <a:ext cx="188761" cy="350312"/>
            </a:xfrm>
            <a:custGeom>
              <a:avLst/>
              <a:gdLst>
                <a:gd name="T0" fmla="*/ 0 w 111"/>
                <a:gd name="T1" fmla="*/ 29 h 206"/>
                <a:gd name="T2" fmla="*/ 18 w 111"/>
                <a:gd name="T3" fmla="*/ 18 h 206"/>
                <a:gd name="T4" fmla="*/ 102 w 111"/>
                <a:gd name="T5" fmla="*/ 0 h 206"/>
                <a:gd name="T6" fmla="*/ 111 w 111"/>
                <a:gd name="T7" fmla="*/ 9 h 206"/>
                <a:gd name="T8" fmla="*/ 102 w 111"/>
                <a:gd name="T9" fmla="*/ 18 h 206"/>
                <a:gd name="T10" fmla="*/ 102 w 111"/>
                <a:gd name="T11" fmla="*/ 29 h 206"/>
                <a:gd name="T12" fmla="*/ 111 w 111"/>
                <a:gd name="T13" fmla="*/ 29 h 206"/>
                <a:gd name="T14" fmla="*/ 111 w 111"/>
                <a:gd name="T15" fmla="*/ 38 h 206"/>
                <a:gd name="T16" fmla="*/ 111 w 111"/>
                <a:gd name="T17" fmla="*/ 47 h 206"/>
                <a:gd name="T18" fmla="*/ 102 w 111"/>
                <a:gd name="T19" fmla="*/ 56 h 206"/>
                <a:gd name="T20" fmla="*/ 93 w 111"/>
                <a:gd name="T21" fmla="*/ 56 h 206"/>
                <a:gd name="T22" fmla="*/ 93 w 111"/>
                <a:gd name="T23" fmla="*/ 65 h 206"/>
                <a:gd name="T24" fmla="*/ 93 w 111"/>
                <a:gd name="T25" fmla="*/ 75 h 206"/>
                <a:gd name="T26" fmla="*/ 93 w 111"/>
                <a:gd name="T27" fmla="*/ 84 h 206"/>
                <a:gd name="T28" fmla="*/ 93 w 111"/>
                <a:gd name="T29" fmla="*/ 93 h 206"/>
                <a:gd name="T30" fmla="*/ 93 w 111"/>
                <a:gd name="T31" fmla="*/ 104 h 206"/>
                <a:gd name="T32" fmla="*/ 93 w 111"/>
                <a:gd name="T33" fmla="*/ 113 h 206"/>
                <a:gd name="T34" fmla="*/ 84 w 111"/>
                <a:gd name="T35" fmla="*/ 120 h 206"/>
                <a:gd name="T36" fmla="*/ 93 w 111"/>
                <a:gd name="T37" fmla="*/ 120 h 206"/>
                <a:gd name="T38" fmla="*/ 84 w 111"/>
                <a:gd name="T39" fmla="*/ 131 h 206"/>
                <a:gd name="T40" fmla="*/ 93 w 111"/>
                <a:gd name="T41" fmla="*/ 149 h 206"/>
                <a:gd name="T42" fmla="*/ 93 w 111"/>
                <a:gd name="T43" fmla="*/ 159 h 206"/>
                <a:gd name="T44" fmla="*/ 93 w 111"/>
                <a:gd name="T45" fmla="*/ 177 h 206"/>
                <a:gd name="T46" fmla="*/ 93 w 111"/>
                <a:gd name="T47" fmla="*/ 186 h 206"/>
                <a:gd name="T48" fmla="*/ 93 w 111"/>
                <a:gd name="T49" fmla="*/ 195 h 206"/>
                <a:gd name="T50" fmla="*/ 102 w 111"/>
                <a:gd name="T51" fmla="*/ 195 h 206"/>
                <a:gd name="T52" fmla="*/ 56 w 111"/>
                <a:gd name="T53" fmla="*/ 206 h 206"/>
                <a:gd name="T54" fmla="*/ 45 w 111"/>
                <a:gd name="T55" fmla="*/ 206 h 206"/>
                <a:gd name="T56" fmla="*/ 45 w 111"/>
                <a:gd name="T57" fmla="*/ 195 h 206"/>
                <a:gd name="T58" fmla="*/ 36 w 111"/>
                <a:gd name="T59" fmla="*/ 149 h 206"/>
                <a:gd name="T60" fmla="*/ 27 w 111"/>
                <a:gd name="T61" fmla="*/ 140 h 206"/>
                <a:gd name="T62" fmla="*/ 27 w 111"/>
                <a:gd name="T63" fmla="*/ 149 h 206"/>
                <a:gd name="T64" fmla="*/ 27 w 111"/>
                <a:gd name="T65" fmla="*/ 140 h 206"/>
                <a:gd name="T66" fmla="*/ 27 w 111"/>
                <a:gd name="T67" fmla="*/ 131 h 206"/>
                <a:gd name="T68" fmla="*/ 18 w 111"/>
                <a:gd name="T69" fmla="*/ 120 h 206"/>
                <a:gd name="T70" fmla="*/ 18 w 111"/>
                <a:gd name="T71" fmla="*/ 113 h 206"/>
                <a:gd name="T72" fmla="*/ 18 w 111"/>
                <a:gd name="T73" fmla="*/ 104 h 206"/>
                <a:gd name="T74" fmla="*/ 18 w 111"/>
                <a:gd name="T75" fmla="*/ 93 h 206"/>
                <a:gd name="T76" fmla="*/ 18 w 111"/>
                <a:gd name="T77" fmla="*/ 84 h 206"/>
                <a:gd name="T78" fmla="*/ 18 w 111"/>
                <a:gd name="T79" fmla="*/ 75 h 206"/>
                <a:gd name="T80" fmla="*/ 18 w 111"/>
                <a:gd name="T81" fmla="*/ 65 h 206"/>
                <a:gd name="T82" fmla="*/ 9 w 111"/>
                <a:gd name="T83" fmla="*/ 65 h 206"/>
                <a:gd name="T84" fmla="*/ 9 w 111"/>
                <a:gd name="T85" fmla="*/ 56 h 206"/>
                <a:gd name="T86" fmla="*/ 9 w 111"/>
                <a:gd name="T87" fmla="*/ 47 h 206"/>
                <a:gd name="T88" fmla="*/ 0 w 111"/>
                <a:gd name="T89" fmla="*/ 38 h 206"/>
                <a:gd name="T90" fmla="*/ 0 w 111"/>
                <a:gd name="T91" fmla="*/ 29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11" h="206">
                  <a:moveTo>
                    <a:pt x="0" y="29"/>
                  </a:moveTo>
                  <a:lnTo>
                    <a:pt x="18" y="18"/>
                  </a:lnTo>
                  <a:lnTo>
                    <a:pt x="102" y="0"/>
                  </a:lnTo>
                  <a:lnTo>
                    <a:pt x="111" y="9"/>
                  </a:lnTo>
                  <a:lnTo>
                    <a:pt x="102" y="18"/>
                  </a:lnTo>
                  <a:lnTo>
                    <a:pt x="102" y="29"/>
                  </a:lnTo>
                  <a:lnTo>
                    <a:pt x="111" y="29"/>
                  </a:lnTo>
                  <a:lnTo>
                    <a:pt x="111" y="38"/>
                  </a:lnTo>
                  <a:lnTo>
                    <a:pt x="111" y="47"/>
                  </a:lnTo>
                  <a:lnTo>
                    <a:pt x="102" y="56"/>
                  </a:lnTo>
                  <a:lnTo>
                    <a:pt x="93" y="56"/>
                  </a:lnTo>
                  <a:lnTo>
                    <a:pt x="93" y="65"/>
                  </a:lnTo>
                  <a:lnTo>
                    <a:pt x="93" y="75"/>
                  </a:lnTo>
                  <a:lnTo>
                    <a:pt x="93" y="84"/>
                  </a:lnTo>
                  <a:lnTo>
                    <a:pt x="93" y="93"/>
                  </a:lnTo>
                  <a:lnTo>
                    <a:pt x="93" y="104"/>
                  </a:lnTo>
                  <a:lnTo>
                    <a:pt x="93" y="113"/>
                  </a:lnTo>
                  <a:lnTo>
                    <a:pt x="84" y="120"/>
                  </a:lnTo>
                  <a:lnTo>
                    <a:pt x="93" y="120"/>
                  </a:lnTo>
                  <a:lnTo>
                    <a:pt x="84" y="131"/>
                  </a:lnTo>
                  <a:lnTo>
                    <a:pt x="93" y="149"/>
                  </a:lnTo>
                  <a:lnTo>
                    <a:pt x="93" y="159"/>
                  </a:lnTo>
                  <a:lnTo>
                    <a:pt x="93" y="177"/>
                  </a:lnTo>
                  <a:lnTo>
                    <a:pt x="93" y="186"/>
                  </a:lnTo>
                  <a:lnTo>
                    <a:pt x="93" y="195"/>
                  </a:lnTo>
                  <a:lnTo>
                    <a:pt x="102" y="195"/>
                  </a:lnTo>
                  <a:lnTo>
                    <a:pt x="56" y="206"/>
                  </a:lnTo>
                  <a:lnTo>
                    <a:pt x="45" y="206"/>
                  </a:lnTo>
                  <a:lnTo>
                    <a:pt x="45" y="195"/>
                  </a:lnTo>
                  <a:lnTo>
                    <a:pt x="36" y="149"/>
                  </a:lnTo>
                  <a:lnTo>
                    <a:pt x="27" y="140"/>
                  </a:lnTo>
                  <a:lnTo>
                    <a:pt x="27" y="149"/>
                  </a:lnTo>
                  <a:lnTo>
                    <a:pt x="27" y="140"/>
                  </a:lnTo>
                  <a:lnTo>
                    <a:pt x="27" y="131"/>
                  </a:lnTo>
                  <a:lnTo>
                    <a:pt x="18" y="120"/>
                  </a:lnTo>
                  <a:lnTo>
                    <a:pt x="18" y="113"/>
                  </a:lnTo>
                  <a:lnTo>
                    <a:pt x="18" y="104"/>
                  </a:lnTo>
                  <a:lnTo>
                    <a:pt x="18" y="93"/>
                  </a:lnTo>
                  <a:lnTo>
                    <a:pt x="18" y="84"/>
                  </a:lnTo>
                  <a:lnTo>
                    <a:pt x="18" y="75"/>
                  </a:lnTo>
                  <a:lnTo>
                    <a:pt x="18" y="65"/>
                  </a:lnTo>
                  <a:lnTo>
                    <a:pt x="9" y="65"/>
                  </a:lnTo>
                  <a:lnTo>
                    <a:pt x="9" y="56"/>
                  </a:lnTo>
                  <a:lnTo>
                    <a:pt x="9" y="47"/>
                  </a:lnTo>
                  <a:lnTo>
                    <a:pt x="0" y="38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7">
              <a:extLst>
                <a:ext uri="{FF2B5EF4-FFF2-40B4-BE49-F238E27FC236}">
                  <a16:creationId xmlns:a16="http://schemas.microsoft.com/office/drawing/2014/main" id="{5FF24C56-CC5D-4DBB-AA76-E6F36C6C3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99315" y="3818867"/>
              <a:ext cx="603694" cy="780551"/>
            </a:xfrm>
            <a:custGeom>
              <a:avLst/>
              <a:gdLst>
                <a:gd name="T0" fmla="*/ 0 w 355"/>
                <a:gd name="T1" fmla="*/ 413 h 459"/>
                <a:gd name="T2" fmla="*/ 71 w 355"/>
                <a:gd name="T3" fmla="*/ 0 h 459"/>
                <a:gd name="T4" fmla="*/ 91 w 355"/>
                <a:gd name="T5" fmla="*/ 9 h 459"/>
                <a:gd name="T6" fmla="*/ 182 w 355"/>
                <a:gd name="T7" fmla="*/ 18 h 459"/>
                <a:gd name="T8" fmla="*/ 246 w 355"/>
                <a:gd name="T9" fmla="*/ 27 h 459"/>
                <a:gd name="T10" fmla="*/ 237 w 355"/>
                <a:gd name="T11" fmla="*/ 111 h 459"/>
                <a:gd name="T12" fmla="*/ 355 w 355"/>
                <a:gd name="T13" fmla="*/ 130 h 459"/>
                <a:gd name="T14" fmla="*/ 319 w 355"/>
                <a:gd name="T15" fmla="*/ 459 h 459"/>
                <a:gd name="T16" fmla="*/ 228 w 355"/>
                <a:gd name="T17" fmla="*/ 450 h 459"/>
                <a:gd name="T18" fmla="*/ 146 w 355"/>
                <a:gd name="T19" fmla="*/ 432 h 459"/>
                <a:gd name="T20" fmla="*/ 55 w 355"/>
                <a:gd name="T21" fmla="*/ 423 h 459"/>
                <a:gd name="T22" fmla="*/ 0 w 355"/>
                <a:gd name="T23" fmla="*/ 413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5" h="459">
                  <a:moveTo>
                    <a:pt x="0" y="413"/>
                  </a:moveTo>
                  <a:lnTo>
                    <a:pt x="71" y="0"/>
                  </a:lnTo>
                  <a:lnTo>
                    <a:pt x="91" y="9"/>
                  </a:lnTo>
                  <a:lnTo>
                    <a:pt x="182" y="18"/>
                  </a:lnTo>
                  <a:lnTo>
                    <a:pt x="246" y="27"/>
                  </a:lnTo>
                  <a:lnTo>
                    <a:pt x="237" y="111"/>
                  </a:lnTo>
                  <a:lnTo>
                    <a:pt x="355" y="130"/>
                  </a:lnTo>
                  <a:lnTo>
                    <a:pt x="319" y="459"/>
                  </a:lnTo>
                  <a:lnTo>
                    <a:pt x="228" y="450"/>
                  </a:lnTo>
                  <a:lnTo>
                    <a:pt x="146" y="432"/>
                  </a:lnTo>
                  <a:lnTo>
                    <a:pt x="55" y="423"/>
                  </a:lnTo>
                  <a:lnTo>
                    <a:pt x="0" y="413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21">
              <a:extLst>
                <a:ext uri="{FF2B5EF4-FFF2-40B4-BE49-F238E27FC236}">
                  <a16:creationId xmlns:a16="http://schemas.microsoft.com/office/drawing/2014/main" id="{2A87553C-C809-40D2-81C0-027CB6020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402848" y="4599418"/>
              <a:ext cx="950604" cy="340109"/>
            </a:xfrm>
            <a:custGeom>
              <a:avLst/>
              <a:gdLst>
                <a:gd name="T0" fmla="*/ 0 w 559"/>
                <a:gd name="T1" fmla="*/ 200 h 200"/>
                <a:gd name="T2" fmla="*/ 18 w 559"/>
                <a:gd name="T3" fmla="*/ 182 h 200"/>
                <a:gd name="T4" fmla="*/ 18 w 559"/>
                <a:gd name="T5" fmla="*/ 163 h 200"/>
                <a:gd name="T6" fmla="*/ 18 w 559"/>
                <a:gd name="T7" fmla="*/ 154 h 200"/>
                <a:gd name="T8" fmla="*/ 18 w 559"/>
                <a:gd name="T9" fmla="*/ 154 h 200"/>
                <a:gd name="T10" fmla="*/ 27 w 559"/>
                <a:gd name="T11" fmla="*/ 136 h 200"/>
                <a:gd name="T12" fmla="*/ 36 w 559"/>
                <a:gd name="T13" fmla="*/ 118 h 200"/>
                <a:gd name="T14" fmla="*/ 36 w 559"/>
                <a:gd name="T15" fmla="*/ 100 h 200"/>
                <a:gd name="T16" fmla="*/ 36 w 559"/>
                <a:gd name="T17" fmla="*/ 91 h 200"/>
                <a:gd name="T18" fmla="*/ 45 w 559"/>
                <a:gd name="T19" fmla="*/ 82 h 200"/>
                <a:gd name="T20" fmla="*/ 54 w 559"/>
                <a:gd name="T21" fmla="*/ 73 h 200"/>
                <a:gd name="T22" fmla="*/ 145 w 559"/>
                <a:gd name="T23" fmla="*/ 54 h 200"/>
                <a:gd name="T24" fmla="*/ 145 w 559"/>
                <a:gd name="T25" fmla="*/ 45 h 200"/>
                <a:gd name="T26" fmla="*/ 181 w 559"/>
                <a:gd name="T27" fmla="*/ 45 h 200"/>
                <a:gd name="T28" fmla="*/ 247 w 559"/>
                <a:gd name="T29" fmla="*/ 36 h 200"/>
                <a:gd name="T30" fmla="*/ 311 w 559"/>
                <a:gd name="T31" fmla="*/ 36 h 200"/>
                <a:gd name="T32" fmla="*/ 357 w 559"/>
                <a:gd name="T33" fmla="*/ 27 h 200"/>
                <a:gd name="T34" fmla="*/ 395 w 559"/>
                <a:gd name="T35" fmla="*/ 27 h 200"/>
                <a:gd name="T36" fmla="*/ 423 w 559"/>
                <a:gd name="T37" fmla="*/ 18 h 200"/>
                <a:gd name="T38" fmla="*/ 459 w 559"/>
                <a:gd name="T39" fmla="*/ 18 h 200"/>
                <a:gd name="T40" fmla="*/ 532 w 559"/>
                <a:gd name="T41" fmla="*/ 9 h 200"/>
                <a:gd name="T42" fmla="*/ 559 w 559"/>
                <a:gd name="T43" fmla="*/ 0 h 200"/>
                <a:gd name="T44" fmla="*/ 550 w 559"/>
                <a:gd name="T45" fmla="*/ 18 h 200"/>
                <a:gd name="T46" fmla="*/ 541 w 559"/>
                <a:gd name="T47" fmla="*/ 27 h 200"/>
                <a:gd name="T48" fmla="*/ 532 w 559"/>
                <a:gd name="T49" fmla="*/ 45 h 200"/>
                <a:gd name="T50" fmla="*/ 513 w 559"/>
                <a:gd name="T51" fmla="*/ 54 h 200"/>
                <a:gd name="T52" fmla="*/ 495 w 559"/>
                <a:gd name="T53" fmla="*/ 54 h 200"/>
                <a:gd name="T54" fmla="*/ 486 w 559"/>
                <a:gd name="T55" fmla="*/ 63 h 200"/>
                <a:gd name="T56" fmla="*/ 477 w 559"/>
                <a:gd name="T57" fmla="*/ 82 h 200"/>
                <a:gd name="T58" fmla="*/ 448 w 559"/>
                <a:gd name="T59" fmla="*/ 100 h 200"/>
                <a:gd name="T60" fmla="*/ 432 w 559"/>
                <a:gd name="T61" fmla="*/ 109 h 200"/>
                <a:gd name="T62" fmla="*/ 423 w 559"/>
                <a:gd name="T63" fmla="*/ 118 h 200"/>
                <a:gd name="T64" fmla="*/ 411 w 559"/>
                <a:gd name="T65" fmla="*/ 136 h 200"/>
                <a:gd name="T66" fmla="*/ 402 w 559"/>
                <a:gd name="T67" fmla="*/ 154 h 200"/>
                <a:gd name="T68" fmla="*/ 311 w 559"/>
                <a:gd name="T69" fmla="*/ 163 h 200"/>
                <a:gd name="T70" fmla="*/ 145 w 559"/>
                <a:gd name="T71" fmla="*/ 182 h 200"/>
                <a:gd name="T72" fmla="*/ 0 w 559"/>
                <a:gd name="T73" fmla="*/ 20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59" h="200">
                  <a:moveTo>
                    <a:pt x="0" y="200"/>
                  </a:moveTo>
                  <a:lnTo>
                    <a:pt x="0" y="200"/>
                  </a:lnTo>
                  <a:lnTo>
                    <a:pt x="9" y="191"/>
                  </a:lnTo>
                  <a:lnTo>
                    <a:pt x="18" y="182"/>
                  </a:lnTo>
                  <a:lnTo>
                    <a:pt x="18" y="173"/>
                  </a:lnTo>
                  <a:lnTo>
                    <a:pt x="18" y="163"/>
                  </a:lnTo>
                  <a:lnTo>
                    <a:pt x="9" y="163"/>
                  </a:lnTo>
                  <a:lnTo>
                    <a:pt x="18" y="154"/>
                  </a:lnTo>
                  <a:lnTo>
                    <a:pt x="18" y="163"/>
                  </a:lnTo>
                  <a:lnTo>
                    <a:pt x="18" y="154"/>
                  </a:lnTo>
                  <a:lnTo>
                    <a:pt x="27" y="145"/>
                  </a:lnTo>
                  <a:lnTo>
                    <a:pt x="27" y="136"/>
                  </a:lnTo>
                  <a:lnTo>
                    <a:pt x="36" y="127"/>
                  </a:lnTo>
                  <a:lnTo>
                    <a:pt x="36" y="118"/>
                  </a:lnTo>
                  <a:lnTo>
                    <a:pt x="36" y="109"/>
                  </a:lnTo>
                  <a:lnTo>
                    <a:pt x="36" y="100"/>
                  </a:lnTo>
                  <a:lnTo>
                    <a:pt x="45" y="100"/>
                  </a:lnTo>
                  <a:lnTo>
                    <a:pt x="36" y="91"/>
                  </a:lnTo>
                  <a:lnTo>
                    <a:pt x="45" y="91"/>
                  </a:lnTo>
                  <a:lnTo>
                    <a:pt x="45" y="82"/>
                  </a:lnTo>
                  <a:lnTo>
                    <a:pt x="45" y="73"/>
                  </a:lnTo>
                  <a:lnTo>
                    <a:pt x="54" y="73"/>
                  </a:lnTo>
                  <a:lnTo>
                    <a:pt x="145" y="63"/>
                  </a:lnTo>
                  <a:lnTo>
                    <a:pt x="145" y="54"/>
                  </a:lnTo>
                  <a:lnTo>
                    <a:pt x="136" y="45"/>
                  </a:lnTo>
                  <a:lnTo>
                    <a:pt x="145" y="45"/>
                  </a:lnTo>
                  <a:lnTo>
                    <a:pt x="156" y="45"/>
                  </a:lnTo>
                  <a:lnTo>
                    <a:pt x="181" y="45"/>
                  </a:lnTo>
                  <a:lnTo>
                    <a:pt x="211" y="45"/>
                  </a:lnTo>
                  <a:lnTo>
                    <a:pt x="247" y="36"/>
                  </a:lnTo>
                  <a:lnTo>
                    <a:pt x="275" y="36"/>
                  </a:lnTo>
                  <a:lnTo>
                    <a:pt x="311" y="36"/>
                  </a:lnTo>
                  <a:lnTo>
                    <a:pt x="320" y="27"/>
                  </a:lnTo>
                  <a:lnTo>
                    <a:pt x="357" y="27"/>
                  </a:lnTo>
                  <a:lnTo>
                    <a:pt x="375" y="27"/>
                  </a:lnTo>
                  <a:lnTo>
                    <a:pt x="395" y="27"/>
                  </a:lnTo>
                  <a:lnTo>
                    <a:pt x="423" y="27"/>
                  </a:lnTo>
                  <a:lnTo>
                    <a:pt x="423" y="18"/>
                  </a:lnTo>
                  <a:lnTo>
                    <a:pt x="448" y="18"/>
                  </a:lnTo>
                  <a:lnTo>
                    <a:pt x="459" y="18"/>
                  </a:lnTo>
                  <a:lnTo>
                    <a:pt x="504" y="9"/>
                  </a:lnTo>
                  <a:lnTo>
                    <a:pt x="532" y="9"/>
                  </a:lnTo>
                  <a:lnTo>
                    <a:pt x="550" y="0"/>
                  </a:lnTo>
                  <a:lnTo>
                    <a:pt x="559" y="0"/>
                  </a:lnTo>
                  <a:lnTo>
                    <a:pt x="550" y="9"/>
                  </a:lnTo>
                  <a:lnTo>
                    <a:pt x="550" y="18"/>
                  </a:lnTo>
                  <a:lnTo>
                    <a:pt x="550" y="27"/>
                  </a:lnTo>
                  <a:lnTo>
                    <a:pt x="541" y="27"/>
                  </a:lnTo>
                  <a:lnTo>
                    <a:pt x="541" y="45"/>
                  </a:lnTo>
                  <a:lnTo>
                    <a:pt x="532" y="45"/>
                  </a:lnTo>
                  <a:lnTo>
                    <a:pt x="523" y="45"/>
                  </a:lnTo>
                  <a:lnTo>
                    <a:pt x="513" y="54"/>
                  </a:lnTo>
                  <a:lnTo>
                    <a:pt x="504" y="63"/>
                  </a:lnTo>
                  <a:lnTo>
                    <a:pt x="495" y="54"/>
                  </a:lnTo>
                  <a:lnTo>
                    <a:pt x="495" y="63"/>
                  </a:lnTo>
                  <a:lnTo>
                    <a:pt x="486" y="63"/>
                  </a:lnTo>
                  <a:lnTo>
                    <a:pt x="486" y="73"/>
                  </a:lnTo>
                  <a:lnTo>
                    <a:pt x="477" y="82"/>
                  </a:lnTo>
                  <a:lnTo>
                    <a:pt x="468" y="91"/>
                  </a:lnTo>
                  <a:lnTo>
                    <a:pt x="448" y="100"/>
                  </a:lnTo>
                  <a:lnTo>
                    <a:pt x="448" y="109"/>
                  </a:lnTo>
                  <a:lnTo>
                    <a:pt x="432" y="109"/>
                  </a:lnTo>
                  <a:lnTo>
                    <a:pt x="423" y="109"/>
                  </a:lnTo>
                  <a:lnTo>
                    <a:pt x="423" y="118"/>
                  </a:lnTo>
                  <a:lnTo>
                    <a:pt x="411" y="127"/>
                  </a:lnTo>
                  <a:lnTo>
                    <a:pt x="411" y="136"/>
                  </a:lnTo>
                  <a:lnTo>
                    <a:pt x="402" y="136"/>
                  </a:lnTo>
                  <a:lnTo>
                    <a:pt x="402" y="154"/>
                  </a:lnTo>
                  <a:lnTo>
                    <a:pt x="375" y="163"/>
                  </a:lnTo>
                  <a:lnTo>
                    <a:pt x="311" y="163"/>
                  </a:lnTo>
                  <a:lnTo>
                    <a:pt x="238" y="173"/>
                  </a:lnTo>
                  <a:lnTo>
                    <a:pt x="145" y="182"/>
                  </a:lnTo>
                  <a:lnTo>
                    <a:pt x="91" y="191"/>
                  </a:lnTo>
                  <a:lnTo>
                    <a:pt x="0" y="200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25">
              <a:extLst>
                <a:ext uri="{FF2B5EF4-FFF2-40B4-BE49-F238E27FC236}">
                  <a16:creationId xmlns:a16="http://schemas.microsoft.com/office/drawing/2014/main" id="{C25D2226-18A5-41FF-957E-11158428B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5302" y="4791578"/>
              <a:ext cx="559480" cy="433639"/>
            </a:xfrm>
            <a:custGeom>
              <a:avLst/>
              <a:gdLst>
                <a:gd name="T0" fmla="*/ 27 w 329"/>
                <a:gd name="T1" fmla="*/ 25 h 255"/>
                <a:gd name="T2" fmla="*/ 45 w 329"/>
                <a:gd name="T3" fmla="*/ 16 h 255"/>
                <a:gd name="T4" fmla="*/ 63 w 329"/>
                <a:gd name="T5" fmla="*/ 16 h 255"/>
                <a:gd name="T6" fmla="*/ 127 w 329"/>
                <a:gd name="T7" fmla="*/ 10 h 255"/>
                <a:gd name="T8" fmla="*/ 157 w 329"/>
                <a:gd name="T9" fmla="*/ 10 h 255"/>
                <a:gd name="T10" fmla="*/ 163 w 329"/>
                <a:gd name="T11" fmla="*/ 25 h 255"/>
                <a:gd name="T12" fmla="*/ 329 w 329"/>
                <a:gd name="T13" fmla="*/ 71 h 255"/>
                <a:gd name="T14" fmla="*/ 320 w 329"/>
                <a:gd name="T15" fmla="*/ 80 h 255"/>
                <a:gd name="T16" fmla="*/ 302 w 329"/>
                <a:gd name="T17" fmla="*/ 119 h 255"/>
                <a:gd name="T18" fmla="*/ 293 w 329"/>
                <a:gd name="T19" fmla="*/ 134 h 255"/>
                <a:gd name="T20" fmla="*/ 293 w 329"/>
                <a:gd name="T21" fmla="*/ 119 h 255"/>
                <a:gd name="T22" fmla="*/ 293 w 329"/>
                <a:gd name="T23" fmla="*/ 134 h 255"/>
                <a:gd name="T24" fmla="*/ 293 w 329"/>
                <a:gd name="T25" fmla="*/ 144 h 255"/>
                <a:gd name="T26" fmla="*/ 284 w 329"/>
                <a:gd name="T27" fmla="*/ 155 h 255"/>
                <a:gd name="T28" fmla="*/ 275 w 329"/>
                <a:gd name="T29" fmla="*/ 155 h 255"/>
                <a:gd name="T30" fmla="*/ 275 w 329"/>
                <a:gd name="T31" fmla="*/ 173 h 255"/>
                <a:gd name="T32" fmla="*/ 266 w 329"/>
                <a:gd name="T33" fmla="*/ 182 h 255"/>
                <a:gd name="T34" fmla="*/ 257 w 329"/>
                <a:gd name="T35" fmla="*/ 173 h 255"/>
                <a:gd name="T36" fmla="*/ 257 w 329"/>
                <a:gd name="T37" fmla="*/ 189 h 255"/>
                <a:gd name="T38" fmla="*/ 245 w 329"/>
                <a:gd name="T39" fmla="*/ 198 h 255"/>
                <a:gd name="T40" fmla="*/ 238 w 329"/>
                <a:gd name="T41" fmla="*/ 209 h 255"/>
                <a:gd name="T42" fmla="*/ 220 w 329"/>
                <a:gd name="T43" fmla="*/ 209 h 255"/>
                <a:gd name="T44" fmla="*/ 209 w 329"/>
                <a:gd name="T45" fmla="*/ 209 h 255"/>
                <a:gd name="T46" fmla="*/ 229 w 329"/>
                <a:gd name="T47" fmla="*/ 219 h 255"/>
                <a:gd name="T48" fmla="*/ 229 w 329"/>
                <a:gd name="T49" fmla="*/ 219 h 255"/>
                <a:gd name="T50" fmla="*/ 209 w 329"/>
                <a:gd name="T51" fmla="*/ 228 h 255"/>
                <a:gd name="T52" fmla="*/ 209 w 329"/>
                <a:gd name="T53" fmla="*/ 228 h 255"/>
                <a:gd name="T54" fmla="*/ 202 w 329"/>
                <a:gd name="T55" fmla="*/ 219 h 255"/>
                <a:gd name="T56" fmla="*/ 209 w 329"/>
                <a:gd name="T57" fmla="*/ 237 h 255"/>
                <a:gd name="T58" fmla="*/ 202 w 329"/>
                <a:gd name="T59" fmla="*/ 243 h 255"/>
                <a:gd name="T60" fmla="*/ 202 w 329"/>
                <a:gd name="T61" fmla="*/ 243 h 255"/>
                <a:gd name="T62" fmla="*/ 193 w 329"/>
                <a:gd name="T63" fmla="*/ 255 h 255"/>
                <a:gd name="T64" fmla="*/ 184 w 329"/>
                <a:gd name="T65" fmla="*/ 243 h 255"/>
                <a:gd name="T66" fmla="*/ 173 w 329"/>
                <a:gd name="T67" fmla="*/ 228 h 255"/>
                <a:gd name="T68" fmla="*/ 163 w 329"/>
                <a:gd name="T69" fmla="*/ 219 h 255"/>
                <a:gd name="T70" fmla="*/ 157 w 329"/>
                <a:gd name="T71" fmla="*/ 198 h 255"/>
                <a:gd name="T72" fmla="*/ 147 w 329"/>
                <a:gd name="T73" fmla="*/ 182 h 255"/>
                <a:gd name="T74" fmla="*/ 127 w 329"/>
                <a:gd name="T75" fmla="*/ 173 h 255"/>
                <a:gd name="T76" fmla="*/ 111 w 329"/>
                <a:gd name="T77" fmla="*/ 155 h 255"/>
                <a:gd name="T78" fmla="*/ 100 w 329"/>
                <a:gd name="T79" fmla="*/ 144 h 255"/>
                <a:gd name="T80" fmla="*/ 91 w 329"/>
                <a:gd name="T81" fmla="*/ 128 h 255"/>
                <a:gd name="T82" fmla="*/ 72 w 329"/>
                <a:gd name="T83" fmla="*/ 119 h 255"/>
                <a:gd name="T84" fmla="*/ 45 w 329"/>
                <a:gd name="T85" fmla="*/ 100 h 255"/>
                <a:gd name="T86" fmla="*/ 36 w 329"/>
                <a:gd name="T87" fmla="*/ 89 h 255"/>
                <a:gd name="T88" fmla="*/ 36 w 329"/>
                <a:gd name="T89" fmla="*/ 71 h 255"/>
                <a:gd name="T90" fmla="*/ 18 w 329"/>
                <a:gd name="T91" fmla="*/ 71 h 255"/>
                <a:gd name="T92" fmla="*/ 0 w 329"/>
                <a:gd name="T93" fmla="*/ 64 h 255"/>
                <a:gd name="T94" fmla="*/ 9 w 329"/>
                <a:gd name="T95" fmla="*/ 4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29" h="255">
                  <a:moveTo>
                    <a:pt x="18" y="35"/>
                  </a:moveTo>
                  <a:lnTo>
                    <a:pt x="27" y="25"/>
                  </a:lnTo>
                  <a:lnTo>
                    <a:pt x="36" y="25"/>
                  </a:lnTo>
                  <a:lnTo>
                    <a:pt x="45" y="16"/>
                  </a:lnTo>
                  <a:lnTo>
                    <a:pt x="54" y="16"/>
                  </a:lnTo>
                  <a:lnTo>
                    <a:pt x="63" y="16"/>
                  </a:lnTo>
                  <a:lnTo>
                    <a:pt x="63" y="10"/>
                  </a:lnTo>
                  <a:lnTo>
                    <a:pt x="127" y="10"/>
                  </a:lnTo>
                  <a:lnTo>
                    <a:pt x="147" y="0"/>
                  </a:lnTo>
                  <a:lnTo>
                    <a:pt x="157" y="10"/>
                  </a:lnTo>
                  <a:lnTo>
                    <a:pt x="163" y="16"/>
                  </a:lnTo>
                  <a:lnTo>
                    <a:pt x="163" y="25"/>
                  </a:lnTo>
                  <a:lnTo>
                    <a:pt x="238" y="16"/>
                  </a:lnTo>
                  <a:lnTo>
                    <a:pt x="329" y="71"/>
                  </a:lnTo>
                  <a:lnTo>
                    <a:pt x="329" y="80"/>
                  </a:lnTo>
                  <a:lnTo>
                    <a:pt x="320" y="80"/>
                  </a:lnTo>
                  <a:lnTo>
                    <a:pt x="311" y="89"/>
                  </a:lnTo>
                  <a:lnTo>
                    <a:pt x="302" y="119"/>
                  </a:lnTo>
                  <a:lnTo>
                    <a:pt x="302" y="134"/>
                  </a:lnTo>
                  <a:lnTo>
                    <a:pt x="293" y="134"/>
                  </a:lnTo>
                  <a:lnTo>
                    <a:pt x="293" y="128"/>
                  </a:lnTo>
                  <a:lnTo>
                    <a:pt x="293" y="119"/>
                  </a:lnTo>
                  <a:lnTo>
                    <a:pt x="293" y="128"/>
                  </a:lnTo>
                  <a:lnTo>
                    <a:pt x="293" y="134"/>
                  </a:lnTo>
                  <a:lnTo>
                    <a:pt x="302" y="144"/>
                  </a:lnTo>
                  <a:lnTo>
                    <a:pt x="293" y="144"/>
                  </a:lnTo>
                  <a:lnTo>
                    <a:pt x="293" y="155"/>
                  </a:lnTo>
                  <a:lnTo>
                    <a:pt x="284" y="155"/>
                  </a:lnTo>
                  <a:lnTo>
                    <a:pt x="284" y="164"/>
                  </a:lnTo>
                  <a:lnTo>
                    <a:pt x="275" y="155"/>
                  </a:lnTo>
                  <a:lnTo>
                    <a:pt x="275" y="164"/>
                  </a:lnTo>
                  <a:lnTo>
                    <a:pt x="275" y="173"/>
                  </a:lnTo>
                  <a:lnTo>
                    <a:pt x="266" y="173"/>
                  </a:lnTo>
                  <a:lnTo>
                    <a:pt x="266" y="182"/>
                  </a:lnTo>
                  <a:lnTo>
                    <a:pt x="257" y="182"/>
                  </a:lnTo>
                  <a:lnTo>
                    <a:pt x="257" y="173"/>
                  </a:lnTo>
                  <a:lnTo>
                    <a:pt x="257" y="182"/>
                  </a:lnTo>
                  <a:lnTo>
                    <a:pt x="257" y="189"/>
                  </a:lnTo>
                  <a:lnTo>
                    <a:pt x="257" y="198"/>
                  </a:lnTo>
                  <a:lnTo>
                    <a:pt x="245" y="198"/>
                  </a:lnTo>
                  <a:lnTo>
                    <a:pt x="238" y="198"/>
                  </a:lnTo>
                  <a:lnTo>
                    <a:pt x="238" y="209"/>
                  </a:lnTo>
                  <a:lnTo>
                    <a:pt x="229" y="209"/>
                  </a:lnTo>
                  <a:lnTo>
                    <a:pt x="220" y="209"/>
                  </a:lnTo>
                  <a:lnTo>
                    <a:pt x="209" y="219"/>
                  </a:lnTo>
                  <a:lnTo>
                    <a:pt x="209" y="209"/>
                  </a:lnTo>
                  <a:lnTo>
                    <a:pt x="220" y="219"/>
                  </a:lnTo>
                  <a:lnTo>
                    <a:pt x="229" y="219"/>
                  </a:lnTo>
                  <a:lnTo>
                    <a:pt x="220" y="228"/>
                  </a:lnTo>
                  <a:lnTo>
                    <a:pt x="229" y="219"/>
                  </a:lnTo>
                  <a:lnTo>
                    <a:pt x="220" y="228"/>
                  </a:lnTo>
                  <a:lnTo>
                    <a:pt x="209" y="228"/>
                  </a:lnTo>
                  <a:lnTo>
                    <a:pt x="209" y="219"/>
                  </a:lnTo>
                  <a:lnTo>
                    <a:pt x="209" y="228"/>
                  </a:lnTo>
                  <a:lnTo>
                    <a:pt x="202" y="228"/>
                  </a:lnTo>
                  <a:lnTo>
                    <a:pt x="202" y="219"/>
                  </a:lnTo>
                  <a:lnTo>
                    <a:pt x="202" y="228"/>
                  </a:lnTo>
                  <a:lnTo>
                    <a:pt x="209" y="237"/>
                  </a:lnTo>
                  <a:lnTo>
                    <a:pt x="209" y="243"/>
                  </a:lnTo>
                  <a:lnTo>
                    <a:pt x="202" y="243"/>
                  </a:lnTo>
                  <a:lnTo>
                    <a:pt x="202" y="237"/>
                  </a:lnTo>
                  <a:lnTo>
                    <a:pt x="202" y="243"/>
                  </a:lnTo>
                  <a:lnTo>
                    <a:pt x="202" y="255"/>
                  </a:lnTo>
                  <a:lnTo>
                    <a:pt x="193" y="255"/>
                  </a:lnTo>
                  <a:lnTo>
                    <a:pt x="184" y="255"/>
                  </a:lnTo>
                  <a:lnTo>
                    <a:pt x="184" y="243"/>
                  </a:lnTo>
                  <a:lnTo>
                    <a:pt x="184" y="237"/>
                  </a:lnTo>
                  <a:lnTo>
                    <a:pt x="173" y="228"/>
                  </a:lnTo>
                  <a:lnTo>
                    <a:pt x="173" y="219"/>
                  </a:lnTo>
                  <a:lnTo>
                    <a:pt x="163" y="219"/>
                  </a:lnTo>
                  <a:lnTo>
                    <a:pt x="157" y="209"/>
                  </a:lnTo>
                  <a:lnTo>
                    <a:pt x="157" y="198"/>
                  </a:lnTo>
                  <a:lnTo>
                    <a:pt x="147" y="189"/>
                  </a:lnTo>
                  <a:lnTo>
                    <a:pt x="147" y="182"/>
                  </a:lnTo>
                  <a:lnTo>
                    <a:pt x="136" y="173"/>
                  </a:lnTo>
                  <a:lnTo>
                    <a:pt x="127" y="173"/>
                  </a:lnTo>
                  <a:lnTo>
                    <a:pt x="118" y="164"/>
                  </a:lnTo>
                  <a:lnTo>
                    <a:pt x="111" y="155"/>
                  </a:lnTo>
                  <a:lnTo>
                    <a:pt x="111" y="144"/>
                  </a:lnTo>
                  <a:lnTo>
                    <a:pt x="100" y="144"/>
                  </a:lnTo>
                  <a:lnTo>
                    <a:pt x="91" y="134"/>
                  </a:lnTo>
                  <a:lnTo>
                    <a:pt x="91" y="128"/>
                  </a:lnTo>
                  <a:lnTo>
                    <a:pt x="82" y="128"/>
                  </a:lnTo>
                  <a:lnTo>
                    <a:pt x="72" y="119"/>
                  </a:lnTo>
                  <a:lnTo>
                    <a:pt x="63" y="119"/>
                  </a:lnTo>
                  <a:lnTo>
                    <a:pt x="45" y="100"/>
                  </a:lnTo>
                  <a:lnTo>
                    <a:pt x="45" y="89"/>
                  </a:lnTo>
                  <a:lnTo>
                    <a:pt x="36" y="89"/>
                  </a:lnTo>
                  <a:lnTo>
                    <a:pt x="36" y="80"/>
                  </a:lnTo>
                  <a:lnTo>
                    <a:pt x="36" y="71"/>
                  </a:lnTo>
                  <a:lnTo>
                    <a:pt x="27" y="80"/>
                  </a:lnTo>
                  <a:lnTo>
                    <a:pt x="18" y="71"/>
                  </a:lnTo>
                  <a:lnTo>
                    <a:pt x="9" y="71"/>
                  </a:lnTo>
                  <a:lnTo>
                    <a:pt x="0" y="64"/>
                  </a:lnTo>
                  <a:lnTo>
                    <a:pt x="0" y="55"/>
                  </a:lnTo>
                  <a:lnTo>
                    <a:pt x="9" y="44"/>
                  </a:lnTo>
                  <a:lnTo>
                    <a:pt x="18" y="35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29">
              <a:extLst>
                <a:ext uri="{FF2B5EF4-FFF2-40B4-BE49-F238E27FC236}">
                  <a16:creationId xmlns:a16="http://schemas.microsoft.com/office/drawing/2014/main" id="{5335A5DD-9F0C-4649-BEC8-BBBD516CB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0380" y="3397132"/>
              <a:ext cx="761844" cy="518666"/>
            </a:xfrm>
            <a:custGeom>
              <a:avLst/>
              <a:gdLst>
                <a:gd name="T0" fmla="*/ 0 w 448"/>
                <a:gd name="T1" fmla="*/ 250 h 305"/>
                <a:gd name="T2" fmla="*/ 9 w 448"/>
                <a:gd name="T3" fmla="*/ 82 h 305"/>
                <a:gd name="T4" fmla="*/ 18 w 448"/>
                <a:gd name="T5" fmla="*/ 75 h 305"/>
                <a:gd name="T6" fmla="*/ 18 w 448"/>
                <a:gd name="T7" fmla="*/ 0 h 305"/>
                <a:gd name="T8" fmla="*/ 121 w 448"/>
                <a:gd name="T9" fmla="*/ 10 h 305"/>
                <a:gd name="T10" fmla="*/ 239 w 448"/>
                <a:gd name="T11" fmla="*/ 19 h 305"/>
                <a:gd name="T12" fmla="*/ 339 w 448"/>
                <a:gd name="T13" fmla="*/ 19 h 305"/>
                <a:gd name="T14" fmla="*/ 448 w 448"/>
                <a:gd name="T15" fmla="*/ 19 h 305"/>
                <a:gd name="T16" fmla="*/ 439 w 448"/>
                <a:gd name="T17" fmla="*/ 28 h 305"/>
                <a:gd name="T18" fmla="*/ 439 w 448"/>
                <a:gd name="T19" fmla="*/ 37 h 305"/>
                <a:gd name="T20" fmla="*/ 430 w 448"/>
                <a:gd name="T21" fmla="*/ 37 h 305"/>
                <a:gd name="T22" fmla="*/ 430 w 448"/>
                <a:gd name="T23" fmla="*/ 46 h 305"/>
                <a:gd name="T24" fmla="*/ 439 w 448"/>
                <a:gd name="T25" fmla="*/ 66 h 305"/>
                <a:gd name="T26" fmla="*/ 448 w 448"/>
                <a:gd name="T27" fmla="*/ 66 h 305"/>
                <a:gd name="T28" fmla="*/ 448 w 448"/>
                <a:gd name="T29" fmla="*/ 75 h 305"/>
                <a:gd name="T30" fmla="*/ 448 w 448"/>
                <a:gd name="T31" fmla="*/ 221 h 305"/>
                <a:gd name="T32" fmla="*/ 439 w 448"/>
                <a:gd name="T33" fmla="*/ 221 h 305"/>
                <a:gd name="T34" fmla="*/ 448 w 448"/>
                <a:gd name="T35" fmla="*/ 221 h 305"/>
                <a:gd name="T36" fmla="*/ 448 w 448"/>
                <a:gd name="T37" fmla="*/ 230 h 305"/>
                <a:gd name="T38" fmla="*/ 448 w 448"/>
                <a:gd name="T39" fmla="*/ 241 h 305"/>
                <a:gd name="T40" fmla="*/ 448 w 448"/>
                <a:gd name="T41" fmla="*/ 250 h 305"/>
                <a:gd name="T42" fmla="*/ 448 w 448"/>
                <a:gd name="T43" fmla="*/ 257 h 305"/>
                <a:gd name="T44" fmla="*/ 448 w 448"/>
                <a:gd name="T45" fmla="*/ 266 h 305"/>
                <a:gd name="T46" fmla="*/ 448 w 448"/>
                <a:gd name="T47" fmla="*/ 278 h 305"/>
                <a:gd name="T48" fmla="*/ 439 w 448"/>
                <a:gd name="T49" fmla="*/ 278 h 305"/>
                <a:gd name="T50" fmla="*/ 439 w 448"/>
                <a:gd name="T51" fmla="*/ 287 h 305"/>
                <a:gd name="T52" fmla="*/ 448 w 448"/>
                <a:gd name="T53" fmla="*/ 287 h 305"/>
                <a:gd name="T54" fmla="*/ 448 w 448"/>
                <a:gd name="T55" fmla="*/ 305 h 305"/>
                <a:gd name="T56" fmla="*/ 448 w 448"/>
                <a:gd name="T57" fmla="*/ 296 h 305"/>
                <a:gd name="T58" fmla="*/ 439 w 448"/>
                <a:gd name="T59" fmla="*/ 296 h 305"/>
                <a:gd name="T60" fmla="*/ 439 w 448"/>
                <a:gd name="T61" fmla="*/ 287 h 305"/>
                <a:gd name="T62" fmla="*/ 430 w 448"/>
                <a:gd name="T63" fmla="*/ 287 h 305"/>
                <a:gd name="T64" fmla="*/ 421 w 448"/>
                <a:gd name="T65" fmla="*/ 287 h 305"/>
                <a:gd name="T66" fmla="*/ 421 w 448"/>
                <a:gd name="T67" fmla="*/ 278 h 305"/>
                <a:gd name="T68" fmla="*/ 412 w 448"/>
                <a:gd name="T69" fmla="*/ 278 h 305"/>
                <a:gd name="T70" fmla="*/ 403 w 448"/>
                <a:gd name="T71" fmla="*/ 266 h 305"/>
                <a:gd name="T72" fmla="*/ 375 w 448"/>
                <a:gd name="T73" fmla="*/ 278 h 305"/>
                <a:gd name="T74" fmla="*/ 366 w 448"/>
                <a:gd name="T75" fmla="*/ 266 h 305"/>
                <a:gd name="T76" fmla="*/ 366 w 448"/>
                <a:gd name="T77" fmla="*/ 278 h 305"/>
                <a:gd name="T78" fmla="*/ 357 w 448"/>
                <a:gd name="T79" fmla="*/ 278 h 305"/>
                <a:gd name="T80" fmla="*/ 339 w 448"/>
                <a:gd name="T81" fmla="*/ 266 h 305"/>
                <a:gd name="T82" fmla="*/ 330 w 448"/>
                <a:gd name="T83" fmla="*/ 257 h 305"/>
                <a:gd name="T84" fmla="*/ 266 w 448"/>
                <a:gd name="T85" fmla="*/ 257 h 305"/>
                <a:gd name="T86" fmla="*/ 166 w 448"/>
                <a:gd name="T87" fmla="*/ 257 h 305"/>
                <a:gd name="T88" fmla="*/ 66 w 448"/>
                <a:gd name="T89" fmla="*/ 250 h 305"/>
                <a:gd name="T90" fmla="*/ 0 w 448"/>
                <a:gd name="T91" fmla="*/ 25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48" h="305">
                  <a:moveTo>
                    <a:pt x="0" y="250"/>
                  </a:moveTo>
                  <a:lnTo>
                    <a:pt x="9" y="82"/>
                  </a:lnTo>
                  <a:lnTo>
                    <a:pt x="18" y="75"/>
                  </a:lnTo>
                  <a:lnTo>
                    <a:pt x="18" y="0"/>
                  </a:lnTo>
                  <a:lnTo>
                    <a:pt x="121" y="10"/>
                  </a:lnTo>
                  <a:lnTo>
                    <a:pt x="239" y="19"/>
                  </a:lnTo>
                  <a:lnTo>
                    <a:pt x="339" y="19"/>
                  </a:lnTo>
                  <a:lnTo>
                    <a:pt x="448" y="19"/>
                  </a:lnTo>
                  <a:lnTo>
                    <a:pt x="439" y="28"/>
                  </a:lnTo>
                  <a:lnTo>
                    <a:pt x="439" y="37"/>
                  </a:lnTo>
                  <a:lnTo>
                    <a:pt x="430" y="37"/>
                  </a:lnTo>
                  <a:lnTo>
                    <a:pt x="430" y="46"/>
                  </a:lnTo>
                  <a:lnTo>
                    <a:pt x="439" y="66"/>
                  </a:lnTo>
                  <a:lnTo>
                    <a:pt x="448" y="66"/>
                  </a:lnTo>
                  <a:lnTo>
                    <a:pt x="448" y="75"/>
                  </a:lnTo>
                  <a:lnTo>
                    <a:pt x="448" y="221"/>
                  </a:lnTo>
                  <a:lnTo>
                    <a:pt x="439" y="221"/>
                  </a:lnTo>
                  <a:lnTo>
                    <a:pt x="448" y="221"/>
                  </a:lnTo>
                  <a:lnTo>
                    <a:pt x="448" y="230"/>
                  </a:lnTo>
                  <a:lnTo>
                    <a:pt x="448" y="241"/>
                  </a:lnTo>
                  <a:lnTo>
                    <a:pt x="448" y="250"/>
                  </a:lnTo>
                  <a:lnTo>
                    <a:pt x="448" y="257"/>
                  </a:lnTo>
                  <a:lnTo>
                    <a:pt x="448" y="266"/>
                  </a:lnTo>
                  <a:lnTo>
                    <a:pt x="448" y="278"/>
                  </a:lnTo>
                  <a:lnTo>
                    <a:pt x="439" y="278"/>
                  </a:lnTo>
                  <a:lnTo>
                    <a:pt x="439" y="287"/>
                  </a:lnTo>
                  <a:lnTo>
                    <a:pt x="448" y="287"/>
                  </a:lnTo>
                  <a:lnTo>
                    <a:pt x="448" y="305"/>
                  </a:lnTo>
                  <a:lnTo>
                    <a:pt x="448" y="296"/>
                  </a:lnTo>
                  <a:lnTo>
                    <a:pt x="439" y="296"/>
                  </a:lnTo>
                  <a:lnTo>
                    <a:pt x="439" y="287"/>
                  </a:lnTo>
                  <a:lnTo>
                    <a:pt x="430" y="287"/>
                  </a:lnTo>
                  <a:lnTo>
                    <a:pt x="421" y="287"/>
                  </a:lnTo>
                  <a:lnTo>
                    <a:pt x="421" y="278"/>
                  </a:lnTo>
                  <a:lnTo>
                    <a:pt x="412" y="278"/>
                  </a:lnTo>
                  <a:lnTo>
                    <a:pt x="403" y="266"/>
                  </a:lnTo>
                  <a:lnTo>
                    <a:pt x="375" y="278"/>
                  </a:lnTo>
                  <a:lnTo>
                    <a:pt x="366" y="266"/>
                  </a:lnTo>
                  <a:lnTo>
                    <a:pt x="366" y="278"/>
                  </a:lnTo>
                  <a:lnTo>
                    <a:pt x="357" y="278"/>
                  </a:lnTo>
                  <a:lnTo>
                    <a:pt x="339" y="266"/>
                  </a:lnTo>
                  <a:lnTo>
                    <a:pt x="330" y="257"/>
                  </a:lnTo>
                  <a:lnTo>
                    <a:pt x="266" y="257"/>
                  </a:lnTo>
                  <a:lnTo>
                    <a:pt x="166" y="257"/>
                  </a:lnTo>
                  <a:lnTo>
                    <a:pt x="66" y="250"/>
                  </a:lnTo>
                  <a:lnTo>
                    <a:pt x="0" y="250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33">
              <a:extLst>
                <a:ext uri="{FF2B5EF4-FFF2-40B4-BE49-F238E27FC236}">
                  <a16:creationId xmlns:a16="http://schemas.microsoft.com/office/drawing/2014/main" id="{29A55395-D334-461C-959F-C1A54AFFEC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7824" y="3031515"/>
              <a:ext cx="889384" cy="744838"/>
            </a:xfrm>
            <a:custGeom>
              <a:avLst/>
              <a:gdLst>
                <a:gd name="T0" fmla="*/ 0 w 523"/>
                <a:gd name="T1" fmla="*/ 320 h 438"/>
                <a:gd name="T2" fmla="*/ 0 w 523"/>
                <a:gd name="T3" fmla="*/ 293 h 438"/>
                <a:gd name="T4" fmla="*/ 9 w 523"/>
                <a:gd name="T5" fmla="*/ 284 h 438"/>
                <a:gd name="T6" fmla="*/ 9 w 523"/>
                <a:gd name="T7" fmla="*/ 265 h 438"/>
                <a:gd name="T8" fmla="*/ 18 w 523"/>
                <a:gd name="T9" fmla="*/ 236 h 438"/>
                <a:gd name="T10" fmla="*/ 27 w 523"/>
                <a:gd name="T11" fmla="*/ 229 h 438"/>
                <a:gd name="T12" fmla="*/ 36 w 523"/>
                <a:gd name="T13" fmla="*/ 220 h 438"/>
                <a:gd name="T14" fmla="*/ 36 w 523"/>
                <a:gd name="T15" fmla="*/ 200 h 438"/>
                <a:gd name="T16" fmla="*/ 57 w 523"/>
                <a:gd name="T17" fmla="*/ 191 h 438"/>
                <a:gd name="T18" fmla="*/ 45 w 523"/>
                <a:gd name="T19" fmla="*/ 181 h 438"/>
                <a:gd name="T20" fmla="*/ 63 w 523"/>
                <a:gd name="T21" fmla="*/ 145 h 438"/>
                <a:gd name="T22" fmla="*/ 73 w 523"/>
                <a:gd name="T23" fmla="*/ 127 h 438"/>
                <a:gd name="T24" fmla="*/ 73 w 523"/>
                <a:gd name="T25" fmla="*/ 109 h 438"/>
                <a:gd name="T26" fmla="*/ 84 w 523"/>
                <a:gd name="T27" fmla="*/ 91 h 438"/>
                <a:gd name="T28" fmla="*/ 93 w 523"/>
                <a:gd name="T29" fmla="*/ 72 h 438"/>
                <a:gd name="T30" fmla="*/ 102 w 523"/>
                <a:gd name="T31" fmla="*/ 61 h 438"/>
                <a:gd name="T32" fmla="*/ 102 w 523"/>
                <a:gd name="T33" fmla="*/ 45 h 438"/>
                <a:gd name="T34" fmla="*/ 102 w 523"/>
                <a:gd name="T35" fmla="*/ 36 h 438"/>
                <a:gd name="T36" fmla="*/ 109 w 523"/>
                <a:gd name="T37" fmla="*/ 16 h 438"/>
                <a:gd name="T38" fmla="*/ 120 w 523"/>
                <a:gd name="T39" fmla="*/ 0 h 438"/>
                <a:gd name="T40" fmla="*/ 120 w 523"/>
                <a:gd name="T41" fmla="*/ 0 h 438"/>
                <a:gd name="T42" fmla="*/ 129 w 523"/>
                <a:gd name="T43" fmla="*/ 7 h 438"/>
                <a:gd name="T44" fmla="*/ 148 w 523"/>
                <a:gd name="T45" fmla="*/ 16 h 438"/>
                <a:gd name="T46" fmla="*/ 166 w 523"/>
                <a:gd name="T47" fmla="*/ 16 h 438"/>
                <a:gd name="T48" fmla="*/ 175 w 523"/>
                <a:gd name="T49" fmla="*/ 36 h 438"/>
                <a:gd name="T50" fmla="*/ 175 w 523"/>
                <a:gd name="T51" fmla="*/ 61 h 438"/>
                <a:gd name="T52" fmla="*/ 184 w 523"/>
                <a:gd name="T53" fmla="*/ 72 h 438"/>
                <a:gd name="T54" fmla="*/ 202 w 523"/>
                <a:gd name="T55" fmla="*/ 81 h 438"/>
                <a:gd name="T56" fmla="*/ 220 w 523"/>
                <a:gd name="T57" fmla="*/ 72 h 438"/>
                <a:gd name="T58" fmla="*/ 239 w 523"/>
                <a:gd name="T59" fmla="*/ 72 h 438"/>
                <a:gd name="T60" fmla="*/ 257 w 523"/>
                <a:gd name="T61" fmla="*/ 81 h 438"/>
                <a:gd name="T62" fmla="*/ 266 w 523"/>
                <a:gd name="T63" fmla="*/ 91 h 438"/>
                <a:gd name="T64" fmla="*/ 286 w 523"/>
                <a:gd name="T65" fmla="*/ 81 h 438"/>
                <a:gd name="T66" fmla="*/ 302 w 523"/>
                <a:gd name="T67" fmla="*/ 91 h 438"/>
                <a:gd name="T68" fmla="*/ 323 w 523"/>
                <a:gd name="T69" fmla="*/ 91 h 438"/>
                <a:gd name="T70" fmla="*/ 350 w 523"/>
                <a:gd name="T71" fmla="*/ 91 h 438"/>
                <a:gd name="T72" fmla="*/ 368 w 523"/>
                <a:gd name="T73" fmla="*/ 91 h 438"/>
                <a:gd name="T74" fmla="*/ 386 w 523"/>
                <a:gd name="T75" fmla="*/ 91 h 438"/>
                <a:gd name="T76" fmla="*/ 505 w 523"/>
                <a:gd name="T77" fmla="*/ 118 h 438"/>
                <a:gd name="T78" fmla="*/ 514 w 523"/>
                <a:gd name="T79" fmla="*/ 136 h 438"/>
                <a:gd name="T80" fmla="*/ 514 w 523"/>
                <a:gd name="T81" fmla="*/ 154 h 438"/>
                <a:gd name="T82" fmla="*/ 495 w 523"/>
                <a:gd name="T83" fmla="*/ 181 h 438"/>
                <a:gd name="T84" fmla="*/ 486 w 523"/>
                <a:gd name="T85" fmla="*/ 200 h 438"/>
                <a:gd name="T86" fmla="*/ 468 w 523"/>
                <a:gd name="T87" fmla="*/ 220 h 438"/>
                <a:gd name="T88" fmla="*/ 459 w 523"/>
                <a:gd name="T89" fmla="*/ 229 h 438"/>
                <a:gd name="T90" fmla="*/ 459 w 523"/>
                <a:gd name="T91" fmla="*/ 256 h 438"/>
                <a:gd name="T92" fmla="*/ 468 w 523"/>
                <a:gd name="T93" fmla="*/ 265 h 438"/>
                <a:gd name="T94" fmla="*/ 459 w 523"/>
                <a:gd name="T95" fmla="*/ 284 h 438"/>
                <a:gd name="T96" fmla="*/ 423 w 523"/>
                <a:gd name="T97" fmla="*/ 438 h 438"/>
                <a:gd name="T98" fmla="*/ 248 w 523"/>
                <a:gd name="T99" fmla="*/ 393 h 438"/>
                <a:gd name="T100" fmla="*/ 9 w 523"/>
                <a:gd name="T101" fmla="*/ 329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23" h="438">
                  <a:moveTo>
                    <a:pt x="0" y="329"/>
                  </a:moveTo>
                  <a:lnTo>
                    <a:pt x="0" y="320"/>
                  </a:lnTo>
                  <a:lnTo>
                    <a:pt x="0" y="302"/>
                  </a:lnTo>
                  <a:lnTo>
                    <a:pt x="0" y="293"/>
                  </a:lnTo>
                  <a:lnTo>
                    <a:pt x="0" y="284"/>
                  </a:lnTo>
                  <a:lnTo>
                    <a:pt x="9" y="284"/>
                  </a:lnTo>
                  <a:lnTo>
                    <a:pt x="9" y="275"/>
                  </a:lnTo>
                  <a:lnTo>
                    <a:pt x="9" y="265"/>
                  </a:lnTo>
                  <a:lnTo>
                    <a:pt x="9" y="256"/>
                  </a:lnTo>
                  <a:lnTo>
                    <a:pt x="18" y="236"/>
                  </a:lnTo>
                  <a:lnTo>
                    <a:pt x="27" y="220"/>
                  </a:lnTo>
                  <a:lnTo>
                    <a:pt x="27" y="229"/>
                  </a:lnTo>
                  <a:lnTo>
                    <a:pt x="27" y="220"/>
                  </a:lnTo>
                  <a:lnTo>
                    <a:pt x="36" y="220"/>
                  </a:lnTo>
                  <a:lnTo>
                    <a:pt x="36" y="209"/>
                  </a:lnTo>
                  <a:lnTo>
                    <a:pt x="36" y="200"/>
                  </a:lnTo>
                  <a:lnTo>
                    <a:pt x="45" y="191"/>
                  </a:lnTo>
                  <a:lnTo>
                    <a:pt x="57" y="191"/>
                  </a:lnTo>
                  <a:lnTo>
                    <a:pt x="45" y="191"/>
                  </a:lnTo>
                  <a:lnTo>
                    <a:pt x="45" y="181"/>
                  </a:lnTo>
                  <a:lnTo>
                    <a:pt x="63" y="154"/>
                  </a:lnTo>
                  <a:lnTo>
                    <a:pt x="63" y="145"/>
                  </a:lnTo>
                  <a:lnTo>
                    <a:pt x="73" y="136"/>
                  </a:lnTo>
                  <a:lnTo>
                    <a:pt x="73" y="127"/>
                  </a:lnTo>
                  <a:lnTo>
                    <a:pt x="73" y="118"/>
                  </a:lnTo>
                  <a:lnTo>
                    <a:pt x="73" y="109"/>
                  </a:lnTo>
                  <a:lnTo>
                    <a:pt x="84" y="100"/>
                  </a:lnTo>
                  <a:lnTo>
                    <a:pt x="84" y="91"/>
                  </a:lnTo>
                  <a:lnTo>
                    <a:pt x="93" y="81"/>
                  </a:lnTo>
                  <a:lnTo>
                    <a:pt x="93" y="72"/>
                  </a:lnTo>
                  <a:lnTo>
                    <a:pt x="93" y="61"/>
                  </a:lnTo>
                  <a:lnTo>
                    <a:pt x="102" y="61"/>
                  </a:lnTo>
                  <a:lnTo>
                    <a:pt x="102" y="54"/>
                  </a:lnTo>
                  <a:lnTo>
                    <a:pt x="102" y="45"/>
                  </a:lnTo>
                  <a:lnTo>
                    <a:pt x="109" y="45"/>
                  </a:lnTo>
                  <a:lnTo>
                    <a:pt x="102" y="36"/>
                  </a:lnTo>
                  <a:lnTo>
                    <a:pt x="109" y="25"/>
                  </a:lnTo>
                  <a:lnTo>
                    <a:pt x="109" y="16"/>
                  </a:lnTo>
                  <a:lnTo>
                    <a:pt x="109" y="7"/>
                  </a:lnTo>
                  <a:lnTo>
                    <a:pt x="120" y="0"/>
                  </a:lnTo>
                  <a:lnTo>
                    <a:pt x="120" y="7"/>
                  </a:lnTo>
                  <a:lnTo>
                    <a:pt x="120" y="0"/>
                  </a:lnTo>
                  <a:lnTo>
                    <a:pt x="129" y="0"/>
                  </a:lnTo>
                  <a:lnTo>
                    <a:pt x="129" y="7"/>
                  </a:lnTo>
                  <a:lnTo>
                    <a:pt x="139" y="7"/>
                  </a:lnTo>
                  <a:lnTo>
                    <a:pt x="148" y="16"/>
                  </a:lnTo>
                  <a:lnTo>
                    <a:pt x="157" y="16"/>
                  </a:lnTo>
                  <a:lnTo>
                    <a:pt x="166" y="16"/>
                  </a:lnTo>
                  <a:lnTo>
                    <a:pt x="166" y="25"/>
                  </a:lnTo>
                  <a:lnTo>
                    <a:pt x="175" y="36"/>
                  </a:lnTo>
                  <a:lnTo>
                    <a:pt x="166" y="61"/>
                  </a:lnTo>
                  <a:lnTo>
                    <a:pt x="175" y="61"/>
                  </a:lnTo>
                  <a:lnTo>
                    <a:pt x="175" y="72"/>
                  </a:lnTo>
                  <a:lnTo>
                    <a:pt x="184" y="72"/>
                  </a:lnTo>
                  <a:lnTo>
                    <a:pt x="193" y="81"/>
                  </a:lnTo>
                  <a:lnTo>
                    <a:pt x="202" y="81"/>
                  </a:lnTo>
                  <a:lnTo>
                    <a:pt x="211" y="72"/>
                  </a:lnTo>
                  <a:lnTo>
                    <a:pt x="220" y="72"/>
                  </a:lnTo>
                  <a:lnTo>
                    <a:pt x="229" y="72"/>
                  </a:lnTo>
                  <a:lnTo>
                    <a:pt x="239" y="72"/>
                  </a:lnTo>
                  <a:lnTo>
                    <a:pt x="248" y="81"/>
                  </a:lnTo>
                  <a:lnTo>
                    <a:pt x="257" y="81"/>
                  </a:lnTo>
                  <a:lnTo>
                    <a:pt x="257" y="91"/>
                  </a:lnTo>
                  <a:lnTo>
                    <a:pt x="266" y="91"/>
                  </a:lnTo>
                  <a:lnTo>
                    <a:pt x="275" y="91"/>
                  </a:lnTo>
                  <a:lnTo>
                    <a:pt x="286" y="81"/>
                  </a:lnTo>
                  <a:lnTo>
                    <a:pt x="293" y="91"/>
                  </a:lnTo>
                  <a:lnTo>
                    <a:pt x="302" y="91"/>
                  </a:lnTo>
                  <a:lnTo>
                    <a:pt x="311" y="91"/>
                  </a:lnTo>
                  <a:lnTo>
                    <a:pt x="323" y="91"/>
                  </a:lnTo>
                  <a:lnTo>
                    <a:pt x="332" y="91"/>
                  </a:lnTo>
                  <a:lnTo>
                    <a:pt x="350" y="91"/>
                  </a:lnTo>
                  <a:lnTo>
                    <a:pt x="359" y="91"/>
                  </a:lnTo>
                  <a:lnTo>
                    <a:pt x="368" y="91"/>
                  </a:lnTo>
                  <a:lnTo>
                    <a:pt x="377" y="91"/>
                  </a:lnTo>
                  <a:lnTo>
                    <a:pt x="386" y="91"/>
                  </a:lnTo>
                  <a:lnTo>
                    <a:pt x="432" y="100"/>
                  </a:lnTo>
                  <a:lnTo>
                    <a:pt x="505" y="118"/>
                  </a:lnTo>
                  <a:lnTo>
                    <a:pt x="505" y="127"/>
                  </a:lnTo>
                  <a:lnTo>
                    <a:pt x="514" y="136"/>
                  </a:lnTo>
                  <a:lnTo>
                    <a:pt x="523" y="145"/>
                  </a:lnTo>
                  <a:lnTo>
                    <a:pt x="514" y="154"/>
                  </a:lnTo>
                  <a:lnTo>
                    <a:pt x="505" y="163"/>
                  </a:lnTo>
                  <a:lnTo>
                    <a:pt x="495" y="181"/>
                  </a:lnTo>
                  <a:lnTo>
                    <a:pt x="486" y="191"/>
                  </a:lnTo>
                  <a:lnTo>
                    <a:pt x="486" y="200"/>
                  </a:lnTo>
                  <a:lnTo>
                    <a:pt x="477" y="209"/>
                  </a:lnTo>
                  <a:lnTo>
                    <a:pt x="468" y="220"/>
                  </a:lnTo>
                  <a:lnTo>
                    <a:pt x="468" y="229"/>
                  </a:lnTo>
                  <a:lnTo>
                    <a:pt x="459" y="229"/>
                  </a:lnTo>
                  <a:lnTo>
                    <a:pt x="459" y="245"/>
                  </a:lnTo>
                  <a:lnTo>
                    <a:pt x="459" y="256"/>
                  </a:lnTo>
                  <a:lnTo>
                    <a:pt x="468" y="256"/>
                  </a:lnTo>
                  <a:lnTo>
                    <a:pt x="468" y="265"/>
                  </a:lnTo>
                  <a:lnTo>
                    <a:pt x="468" y="275"/>
                  </a:lnTo>
                  <a:lnTo>
                    <a:pt x="459" y="284"/>
                  </a:lnTo>
                  <a:lnTo>
                    <a:pt x="459" y="293"/>
                  </a:lnTo>
                  <a:lnTo>
                    <a:pt x="423" y="438"/>
                  </a:lnTo>
                  <a:lnTo>
                    <a:pt x="350" y="420"/>
                  </a:lnTo>
                  <a:lnTo>
                    <a:pt x="248" y="393"/>
                  </a:lnTo>
                  <a:lnTo>
                    <a:pt x="139" y="365"/>
                  </a:lnTo>
                  <a:lnTo>
                    <a:pt x="9" y="329"/>
                  </a:lnTo>
                  <a:lnTo>
                    <a:pt x="0" y="329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37">
              <a:extLst>
                <a:ext uri="{FF2B5EF4-FFF2-40B4-BE49-F238E27FC236}">
                  <a16:creationId xmlns:a16="http://schemas.microsoft.com/office/drawing/2014/main" id="{7E3A86DB-1D2E-41E4-8577-7179C97AEF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94798" y="4665738"/>
              <a:ext cx="938700" cy="481254"/>
            </a:xfrm>
            <a:custGeom>
              <a:avLst/>
              <a:gdLst>
                <a:gd name="T0" fmla="*/ 0 w 552"/>
                <a:gd name="T1" fmla="*/ 0 h 283"/>
                <a:gd name="T2" fmla="*/ 173 w 552"/>
                <a:gd name="T3" fmla="*/ 9 h 283"/>
                <a:gd name="T4" fmla="*/ 462 w 552"/>
                <a:gd name="T5" fmla="*/ 9 h 283"/>
                <a:gd name="T6" fmla="*/ 543 w 552"/>
                <a:gd name="T7" fmla="*/ 54 h 283"/>
                <a:gd name="T8" fmla="*/ 552 w 552"/>
                <a:gd name="T9" fmla="*/ 145 h 283"/>
                <a:gd name="T10" fmla="*/ 543 w 552"/>
                <a:gd name="T11" fmla="*/ 283 h 283"/>
                <a:gd name="T12" fmla="*/ 537 w 552"/>
                <a:gd name="T13" fmla="*/ 274 h 283"/>
                <a:gd name="T14" fmla="*/ 507 w 552"/>
                <a:gd name="T15" fmla="*/ 265 h 283"/>
                <a:gd name="T16" fmla="*/ 491 w 552"/>
                <a:gd name="T17" fmla="*/ 265 h 283"/>
                <a:gd name="T18" fmla="*/ 471 w 552"/>
                <a:gd name="T19" fmla="*/ 265 h 283"/>
                <a:gd name="T20" fmla="*/ 462 w 552"/>
                <a:gd name="T21" fmla="*/ 274 h 283"/>
                <a:gd name="T22" fmla="*/ 452 w 552"/>
                <a:gd name="T23" fmla="*/ 274 h 283"/>
                <a:gd name="T24" fmla="*/ 437 w 552"/>
                <a:gd name="T25" fmla="*/ 274 h 283"/>
                <a:gd name="T26" fmla="*/ 425 w 552"/>
                <a:gd name="T27" fmla="*/ 283 h 283"/>
                <a:gd name="T28" fmla="*/ 416 w 552"/>
                <a:gd name="T29" fmla="*/ 274 h 283"/>
                <a:gd name="T30" fmla="*/ 407 w 552"/>
                <a:gd name="T31" fmla="*/ 265 h 283"/>
                <a:gd name="T32" fmla="*/ 400 w 552"/>
                <a:gd name="T33" fmla="*/ 274 h 283"/>
                <a:gd name="T34" fmla="*/ 391 w 552"/>
                <a:gd name="T35" fmla="*/ 265 h 283"/>
                <a:gd name="T36" fmla="*/ 380 w 552"/>
                <a:gd name="T37" fmla="*/ 283 h 283"/>
                <a:gd name="T38" fmla="*/ 380 w 552"/>
                <a:gd name="T39" fmla="*/ 274 h 283"/>
                <a:gd name="T40" fmla="*/ 364 w 552"/>
                <a:gd name="T41" fmla="*/ 274 h 283"/>
                <a:gd name="T42" fmla="*/ 346 w 552"/>
                <a:gd name="T43" fmla="*/ 256 h 283"/>
                <a:gd name="T44" fmla="*/ 325 w 552"/>
                <a:gd name="T45" fmla="*/ 274 h 283"/>
                <a:gd name="T46" fmla="*/ 325 w 552"/>
                <a:gd name="T47" fmla="*/ 256 h 283"/>
                <a:gd name="T48" fmla="*/ 318 w 552"/>
                <a:gd name="T49" fmla="*/ 247 h 283"/>
                <a:gd name="T50" fmla="*/ 300 w 552"/>
                <a:gd name="T51" fmla="*/ 247 h 283"/>
                <a:gd name="T52" fmla="*/ 291 w 552"/>
                <a:gd name="T53" fmla="*/ 256 h 283"/>
                <a:gd name="T54" fmla="*/ 280 w 552"/>
                <a:gd name="T55" fmla="*/ 247 h 283"/>
                <a:gd name="T56" fmla="*/ 264 w 552"/>
                <a:gd name="T57" fmla="*/ 247 h 283"/>
                <a:gd name="T58" fmla="*/ 246 w 552"/>
                <a:gd name="T59" fmla="*/ 238 h 283"/>
                <a:gd name="T60" fmla="*/ 234 w 552"/>
                <a:gd name="T61" fmla="*/ 229 h 283"/>
                <a:gd name="T62" fmla="*/ 227 w 552"/>
                <a:gd name="T63" fmla="*/ 229 h 283"/>
                <a:gd name="T64" fmla="*/ 218 w 552"/>
                <a:gd name="T65" fmla="*/ 229 h 283"/>
                <a:gd name="T66" fmla="*/ 200 w 552"/>
                <a:gd name="T67" fmla="*/ 211 h 283"/>
                <a:gd name="T68" fmla="*/ 189 w 552"/>
                <a:gd name="T69" fmla="*/ 202 h 283"/>
                <a:gd name="T70" fmla="*/ 189 w 552"/>
                <a:gd name="T71" fmla="*/ 45 h 283"/>
                <a:gd name="T72" fmla="*/ 155 w 552"/>
                <a:gd name="T73" fmla="*/ 45 h 283"/>
                <a:gd name="T74" fmla="*/ 0 w 552"/>
                <a:gd name="T75" fmla="*/ 45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52" h="283">
                  <a:moveTo>
                    <a:pt x="0" y="45"/>
                  </a:moveTo>
                  <a:lnTo>
                    <a:pt x="0" y="0"/>
                  </a:lnTo>
                  <a:lnTo>
                    <a:pt x="64" y="0"/>
                  </a:lnTo>
                  <a:lnTo>
                    <a:pt x="173" y="9"/>
                  </a:lnTo>
                  <a:lnTo>
                    <a:pt x="318" y="9"/>
                  </a:lnTo>
                  <a:lnTo>
                    <a:pt x="462" y="9"/>
                  </a:lnTo>
                  <a:lnTo>
                    <a:pt x="543" y="9"/>
                  </a:lnTo>
                  <a:lnTo>
                    <a:pt x="543" y="54"/>
                  </a:lnTo>
                  <a:lnTo>
                    <a:pt x="552" y="120"/>
                  </a:lnTo>
                  <a:lnTo>
                    <a:pt x="552" y="145"/>
                  </a:lnTo>
                  <a:lnTo>
                    <a:pt x="552" y="283"/>
                  </a:lnTo>
                  <a:lnTo>
                    <a:pt x="543" y="283"/>
                  </a:lnTo>
                  <a:lnTo>
                    <a:pt x="537" y="283"/>
                  </a:lnTo>
                  <a:lnTo>
                    <a:pt x="537" y="274"/>
                  </a:lnTo>
                  <a:lnTo>
                    <a:pt x="527" y="274"/>
                  </a:lnTo>
                  <a:lnTo>
                    <a:pt x="507" y="265"/>
                  </a:lnTo>
                  <a:lnTo>
                    <a:pt x="498" y="265"/>
                  </a:lnTo>
                  <a:lnTo>
                    <a:pt x="491" y="265"/>
                  </a:lnTo>
                  <a:lnTo>
                    <a:pt x="482" y="265"/>
                  </a:lnTo>
                  <a:lnTo>
                    <a:pt x="471" y="265"/>
                  </a:lnTo>
                  <a:lnTo>
                    <a:pt x="471" y="274"/>
                  </a:lnTo>
                  <a:lnTo>
                    <a:pt x="462" y="274"/>
                  </a:lnTo>
                  <a:lnTo>
                    <a:pt x="462" y="265"/>
                  </a:lnTo>
                  <a:lnTo>
                    <a:pt x="452" y="274"/>
                  </a:lnTo>
                  <a:lnTo>
                    <a:pt x="446" y="274"/>
                  </a:lnTo>
                  <a:lnTo>
                    <a:pt x="437" y="274"/>
                  </a:lnTo>
                  <a:lnTo>
                    <a:pt x="437" y="283"/>
                  </a:lnTo>
                  <a:lnTo>
                    <a:pt x="425" y="283"/>
                  </a:lnTo>
                  <a:lnTo>
                    <a:pt x="425" y="274"/>
                  </a:lnTo>
                  <a:lnTo>
                    <a:pt x="416" y="274"/>
                  </a:lnTo>
                  <a:lnTo>
                    <a:pt x="416" y="265"/>
                  </a:lnTo>
                  <a:lnTo>
                    <a:pt x="407" y="265"/>
                  </a:lnTo>
                  <a:lnTo>
                    <a:pt x="407" y="274"/>
                  </a:lnTo>
                  <a:lnTo>
                    <a:pt x="400" y="274"/>
                  </a:lnTo>
                  <a:lnTo>
                    <a:pt x="400" y="265"/>
                  </a:lnTo>
                  <a:lnTo>
                    <a:pt x="391" y="265"/>
                  </a:lnTo>
                  <a:lnTo>
                    <a:pt x="380" y="274"/>
                  </a:lnTo>
                  <a:lnTo>
                    <a:pt x="380" y="283"/>
                  </a:lnTo>
                  <a:lnTo>
                    <a:pt x="371" y="274"/>
                  </a:lnTo>
                  <a:lnTo>
                    <a:pt x="380" y="274"/>
                  </a:lnTo>
                  <a:lnTo>
                    <a:pt x="371" y="265"/>
                  </a:lnTo>
                  <a:lnTo>
                    <a:pt x="364" y="274"/>
                  </a:lnTo>
                  <a:lnTo>
                    <a:pt x="355" y="265"/>
                  </a:lnTo>
                  <a:lnTo>
                    <a:pt x="346" y="256"/>
                  </a:lnTo>
                  <a:lnTo>
                    <a:pt x="336" y="265"/>
                  </a:lnTo>
                  <a:lnTo>
                    <a:pt x="325" y="274"/>
                  </a:lnTo>
                  <a:lnTo>
                    <a:pt x="325" y="265"/>
                  </a:lnTo>
                  <a:lnTo>
                    <a:pt x="325" y="256"/>
                  </a:lnTo>
                  <a:lnTo>
                    <a:pt x="318" y="256"/>
                  </a:lnTo>
                  <a:lnTo>
                    <a:pt x="318" y="247"/>
                  </a:lnTo>
                  <a:lnTo>
                    <a:pt x="309" y="247"/>
                  </a:lnTo>
                  <a:lnTo>
                    <a:pt x="300" y="247"/>
                  </a:lnTo>
                  <a:lnTo>
                    <a:pt x="300" y="256"/>
                  </a:lnTo>
                  <a:lnTo>
                    <a:pt x="291" y="256"/>
                  </a:lnTo>
                  <a:lnTo>
                    <a:pt x="291" y="247"/>
                  </a:lnTo>
                  <a:lnTo>
                    <a:pt x="280" y="247"/>
                  </a:lnTo>
                  <a:lnTo>
                    <a:pt x="273" y="247"/>
                  </a:lnTo>
                  <a:lnTo>
                    <a:pt x="264" y="247"/>
                  </a:lnTo>
                  <a:lnTo>
                    <a:pt x="255" y="238"/>
                  </a:lnTo>
                  <a:lnTo>
                    <a:pt x="246" y="238"/>
                  </a:lnTo>
                  <a:lnTo>
                    <a:pt x="246" y="229"/>
                  </a:lnTo>
                  <a:lnTo>
                    <a:pt x="234" y="229"/>
                  </a:lnTo>
                  <a:lnTo>
                    <a:pt x="234" y="220"/>
                  </a:lnTo>
                  <a:lnTo>
                    <a:pt x="227" y="229"/>
                  </a:lnTo>
                  <a:lnTo>
                    <a:pt x="218" y="220"/>
                  </a:lnTo>
                  <a:lnTo>
                    <a:pt x="218" y="229"/>
                  </a:lnTo>
                  <a:lnTo>
                    <a:pt x="209" y="220"/>
                  </a:lnTo>
                  <a:lnTo>
                    <a:pt x="200" y="211"/>
                  </a:lnTo>
                  <a:lnTo>
                    <a:pt x="189" y="211"/>
                  </a:lnTo>
                  <a:lnTo>
                    <a:pt x="189" y="202"/>
                  </a:lnTo>
                  <a:lnTo>
                    <a:pt x="189" y="54"/>
                  </a:lnTo>
                  <a:lnTo>
                    <a:pt x="189" y="45"/>
                  </a:lnTo>
                  <a:lnTo>
                    <a:pt x="182" y="45"/>
                  </a:lnTo>
                  <a:lnTo>
                    <a:pt x="155" y="45"/>
                  </a:lnTo>
                  <a:lnTo>
                    <a:pt x="91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41">
              <a:extLst>
                <a:ext uri="{FF2B5EF4-FFF2-40B4-BE49-F238E27FC236}">
                  <a16:creationId xmlns:a16="http://schemas.microsoft.com/office/drawing/2014/main" id="{E3E243A5-8AE9-4E74-9847-4611C8B15D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7144" y="4495683"/>
              <a:ext cx="10203" cy="10203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6 w 6"/>
                <a:gd name="T5" fmla="*/ 0 h 6"/>
                <a:gd name="T6" fmla="*/ 6 w 6"/>
                <a:gd name="T7" fmla="*/ 6 h 6"/>
                <a:gd name="T8" fmla="*/ 0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42">
              <a:extLst>
                <a:ext uri="{FF2B5EF4-FFF2-40B4-BE49-F238E27FC236}">
                  <a16:creationId xmlns:a16="http://schemas.microsoft.com/office/drawing/2014/main" id="{AB9C044E-2815-43ED-9726-A36C81B5C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7144" y="4495683"/>
              <a:ext cx="10203" cy="10203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6 w 6"/>
                <a:gd name="T5" fmla="*/ 0 h 6"/>
                <a:gd name="T6" fmla="*/ 6 w 6"/>
                <a:gd name="T7" fmla="*/ 6 h 6"/>
                <a:gd name="T8" fmla="*/ 0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43">
              <a:extLst>
                <a:ext uri="{FF2B5EF4-FFF2-40B4-BE49-F238E27FC236}">
                  <a16:creationId xmlns:a16="http://schemas.microsoft.com/office/drawing/2014/main" id="{1B546D37-CE81-44C2-AD7B-D67D80F6A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7144" y="4495683"/>
              <a:ext cx="10203" cy="10203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6 w 6"/>
                <a:gd name="T5" fmla="*/ 0 h 6"/>
                <a:gd name="T6" fmla="*/ 6 w 6"/>
                <a:gd name="T7" fmla="*/ 6 h 6"/>
                <a:gd name="T8" fmla="*/ 0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44">
              <a:extLst>
                <a:ext uri="{FF2B5EF4-FFF2-40B4-BE49-F238E27FC236}">
                  <a16:creationId xmlns:a16="http://schemas.microsoft.com/office/drawing/2014/main" id="{84FE8B2B-3BC1-4417-A7F0-2AEA02BBE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7144" y="4495683"/>
              <a:ext cx="10203" cy="10203"/>
            </a:xfrm>
            <a:custGeom>
              <a:avLst/>
              <a:gdLst>
                <a:gd name="T0" fmla="*/ 0 w 6"/>
                <a:gd name="T1" fmla="*/ 0 h 6"/>
                <a:gd name="T2" fmla="*/ 0 w 6"/>
                <a:gd name="T3" fmla="*/ 0 h 6"/>
                <a:gd name="T4" fmla="*/ 6 w 6"/>
                <a:gd name="T5" fmla="*/ 0 h 6"/>
                <a:gd name="T6" fmla="*/ 6 w 6"/>
                <a:gd name="T7" fmla="*/ 6 h 6"/>
                <a:gd name="T8" fmla="*/ 0 w 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6" y="6"/>
                  </a:lnTo>
                  <a:lnTo>
                    <a:pt x="0" y="0"/>
                  </a:lnTo>
                </a:path>
              </a:pathLst>
            </a:custGeom>
            <a:grpFill/>
            <a:ln w="11113" cap="flat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45">
              <a:extLst>
                <a:ext uri="{FF2B5EF4-FFF2-40B4-BE49-F238E27FC236}">
                  <a16:creationId xmlns:a16="http://schemas.microsoft.com/office/drawing/2014/main" id="{0B0CD216-C74B-4AEA-BFFD-509D8D61B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7755" y="4696348"/>
              <a:ext cx="11904" cy="10203"/>
            </a:xfrm>
            <a:custGeom>
              <a:avLst/>
              <a:gdLst>
                <a:gd name="T0" fmla="*/ 0 w 7"/>
                <a:gd name="T1" fmla="*/ 6 h 6"/>
                <a:gd name="T2" fmla="*/ 7 w 7"/>
                <a:gd name="T3" fmla="*/ 0 h 6"/>
                <a:gd name="T4" fmla="*/ 0 w 7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0" y="6"/>
                  </a:move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46">
              <a:extLst>
                <a:ext uri="{FF2B5EF4-FFF2-40B4-BE49-F238E27FC236}">
                  <a16:creationId xmlns:a16="http://schemas.microsoft.com/office/drawing/2014/main" id="{9C798DEC-F5EA-4BB1-BE8A-83E4261DD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7755" y="4696348"/>
              <a:ext cx="11904" cy="10203"/>
            </a:xfrm>
            <a:custGeom>
              <a:avLst/>
              <a:gdLst>
                <a:gd name="T0" fmla="*/ 0 w 7"/>
                <a:gd name="T1" fmla="*/ 6 h 6"/>
                <a:gd name="T2" fmla="*/ 7 w 7"/>
                <a:gd name="T3" fmla="*/ 0 h 6"/>
                <a:gd name="T4" fmla="*/ 0 w 7"/>
                <a:gd name="T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" h="6">
                  <a:moveTo>
                    <a:pt x="0" y="6"/>
                  </a:moveTo>
                  <a:lnTo>
                    <a:pt x="7" y="0"/>
                  </a:lnTo>
                  <a:lnTo>
                    <a:pt x="0" y="6"/>
                  </a:lnTo>
                </a:path>
              </a:pathLst>
            </a:custGeom>
            <a:grpFill/>
            <a:ln w="11113" cap="flat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47">
              <a:extLst>
                <a:ext uri="{FF2B5EF4-FFF2-40B4-BE49-F238E27FC236}">
                  <a16:creationId xmlns:a16="http://schemas.microsoft.com/office/drawing/2014/main" id="{0157A334-C145-4DF7-B5A0-9B989F2E0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9868" y="4495683"/>
              <a:ext cx="928497" cy="413233"/>
            </a:xfrm>
            <a:custGeom>
              <a:avLst/>
              <a:gdLst>
                <a:gd name="T0" fmla="*/ 9 w 546"/>
                <a:gd name="T1" fmla="*/ 197 h 243"/>
                <a:gd name="T2" fmla="*/ 19 w 546"/>
                <a:gd name="T3" fmla="*/ 170 h 243"/>
                <a:gd name="T4" fmla="*/ 46 w 546"/>
                <a:gd name="T5" fmla="*/ 161 h 243"/>
                <a:gd name="T6" fmla="*/ 82 w 546"/>
                <a:gd name="T7" fmla="*/ 134 h 243"/>
                <a:gd name="T8" fmla="*/ 91 w 546"/>
                <a:gd name="T9" fmla="*/ 118 h 243"/>
                <a:gd name="T10" fmla="*/ 119 w 546"/>
                <a:gd name="T11" fmla="*/ 109 h 243"/>
                <a:gd name="T12" fmla="*/ 137 w 546"/>
                <a:gd name="T13" fmla="*/ 88 h 243"/>
                <a:gd name="T14" fmla="*/ 146 w 546"/>
                <a:gd name="T15" fmla="*/ 70 h 243"/>
                <a:gd name="T16" fmla="*/ 182 w 546"/>
                <a:gd name="T17" fmla="*/ 63 h 243"/>
                <a:gd name="T18" fmla="*/ 446 w 546"/>
                <a:gd name="T19" fmla="*/ 18 h 243"/>
                <a:gd name="T20" fmla="*/ 521 w 546"/>
                <a:gd name="T21" fmla="*/ 9 h 243"/>
                <a:gd name="T22" fmla="*/ 530 w 546"/>
                <a:gd name="T23" fmla="*/ 36 h 243"/>
                <a:gd name="T24" fmla="*/ 521 w 546"/>
                <a:gd name="T25" fmla="*/ 27 h 243"/>
                <a:gd name="T26" fmla="*/ 510 w 546"/>
                <a:gd name="T27" fmla="*/ 27 h 243"/>
                <a:gd name="T28" fmla="*/ 510 w 546"/>
                <a:gd name="T29" fmla="*/ 36 h 243"/>
                <a:gd name="T30" fmla="*/ 501 w 546"/>
                <a:gd name="T31" fmla="*/ 36 h 243"/>
                <a:gd name="T32" fmla="*/ 491 w 546"/>
                <a:gd name="T33" fmla="*/ 54 h 243"/>
                <a:gd name="T34" fmla="*/ 476 w 546"/>
                <a:gd name="T35" fmla="*/ 36 h 243"/>
                <a:gd name="T36" fmla="*/ 476 w 546"/>
                <a:gd name="T37" fmla="*/ 45 h 243"/>
                <a:gd name="T38" fmla="*/ 485 w 546"/>
                <a:gd name="T39" fmla="*/ 54 h 243"/>
                <a:gd name="T40" fmla="*/ 521 w 546"/>
                <a:gd name="T41" fmla="*/ 45 h 243"/>
                <a:gd name="T42" fmla="*/ 530 w 546"/>
                <a:gd name="T43" fmla="*/ 63 h 243"/>
                <a:gd name="T44" fmla="*/ 530 w 546"/>
                <a:gd name="T45" fmla="*/ 54 h 243"/>
                <a:gd name="T46" fmla="*/ 537 w 546"/>
                <a:gd name="T47" fmla="*/ 54 h 243"/>
                <a:gd name="T48" fmla="*/ 546 w 546"/>
                <a:gd name="T49" fmla="*/ 70 h 243"/>
                <a:gd name="T50" fmla="*/ 530 w 546"/>
                <a:gd name="T51" fmla="*/ 88 h 243"/>
                <a:gd name="T52" fmla="*/ 501 w 546"/>
                <a:gd name="T53" fmla="*/ 88 h 243"/>
                <a:gd name="T54" fmla="*/ 501 w 546"/>
                <a:gd name="T55" fmla="*/ 88 h 243"/>
                <a:gd name="T56" fmla="*/ 485 w 546"/>
                <a:gd name="T57" fmla="*/ 100 h 243"/>
                <a:gd name="T58" fmla="*/ 491 w 546"/>
                <a:gd name="T59" fmla="*/ 109 h 243"/>
                <a:gd name="T60" fmla="*/ 491 w 546"/>
                <a:gd name="T61" fmla="*/ 118 h 243"/>
                <a:gd name="T62" fmla="*/ 491 w 546"/>
                <a:gd name="T63" fmla="*/ 134 h 243"/>
                <a:gd name="T64" fmla="*/ 476 w 546"/>
                <a:gd name="T65" fmla="*/ 127 h 243"/>
                <a:gd name="T66" fmla="*/ 485 w 546"/>
                <a:gd name="T67" fmla="*/ 143 h 243"/>
                <a:gd name="T68" fmla="*/ 510 w 546"/>
                <a:gd name="T69" fmla="*/ 134 h 243"/>
                <a:gd name="T70" fmla="*/ 510 w 546"/>
                <a:gd name="T71" fmla="*/ 127 h 243"/>
                <a:gd name="T72" fmla="*/ 521 w 546"/>
                <a:gd name="T73" fmla="*/ 127 h 243"/>
                <a:gd name="T74" fmla="*/ 510 w 546"/>
                <a:gd name="T75" fmla="*/ 152 h 243"/>
                <a:gd name="T76" fmla="*/ 476 w 546"/>
                <a:gd name="T77" fmla="*/ 161 h 243"/>
                <a:gd name="T78" fmla="*/ 455 w 546"/>
                <a:gd name="T79" fmla="*/ 170 h 243"/>
                <a:gd name="T80" fmla="*/ 439 w 546"/>
                <a:gd name="T81" fmla="*/ 197 h 243"/>
                <a:gd name="T82" fmla="*/ 428 w 546"/>
                <a:gd name="T83" fmla="*/ 215 h 243"/>
                <a:gd name="T84" fmla="*/ 428 w 546"/>
                <a:gd name="T85" fmla="*/ 243 h 243"/>
                <a:gd name="T86" fmla="*/ 391 w 546"/>
                <a:gd name="T87" fmla="*/ 243 h 243"/>
                <a:gd name="T88" fmla="*/ 228 w 546"/>
                <a:gd name="T89" fmla="*/ 188 h 243"/>
                <a:gd name="T90" fmla="*/ 191 w 546"/>
                <a:gd name="T91" fmla="*/ 179 h 243"/>
                <a:gd name="T92" fmla="*/ 119 w 546"/>
                <a:gd name="T93" fmla="*/ 188 h 243"/>
                <a:gd name="T94" fmla="*/ 91 w 546"/>
                <a:gd name="T95" fmla="*/ 197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546" h="243">
                  <a:moveTo>
                    <a:pt x="0" y="215"/>
                  </a:moveTo>
                  <a:lnTo>
                    <a:pt x="0" y="197"/>
                  </a:lnTo>
                  <a:lnTo>
                    <a:pt x="9" y="197"/>
                  </a:lnTo>
                  <a:lnTo>
                    <a:pt x="9" y="188"/>
                  </a:lnTo>
                  <a:lnTo>
                    <a:pt x="19" y="179"/>
                  </a:lnTo>
                  <a:lnTo>
                    <a:pt x="19" y="170"/>
                  </a:lnTo>
                  <a:lnTo>
                    <a:pt x="28" y="170"/>
                  </a:lnTo>
                  <a:lnTo>
                    <a:pt x="46" y="170"/>
                  </a:lnTo>
                  <a:lnTo>
                    <a:pt x="46" y="161"/>
                  </a:lnTo>
                  <a:lnTo>
                    <a:pt x="64" y="152"/>
                  </a:lnTo>
                  <a:lnTo>
                    <a:pt x="73" y="143"/>
                  </a:lnTo>
                  <a:lnTo>
                    <a:pt x="82" y="134"/>
                  </a:lnTo>
                  <a:lnTo>
                    <a:pt x="82" y="127"/>
                  </a:lnTo>
                  <a:lnTo>
                    <a:pt x="91" y="127"/>
                  </a:lnTo>
                  <a:lnTo>
                    <a:pt x="91" y="118"/>
                  </a:lnTo>
                  <a:lnTo>
                    <a:pt x="100" y="127"/>
                  </a:lnTo>
                  <a:lnTo>
                    <a:pt x="109" y="118"/>
                  </a:lnTo>
                  <a:lnTo>
                    <a:pt x="119" y="109"/>
                  </a:lnTo>
                  <a:lnTo>
                    <a:pt x="128" y="109"/>
                  </a:lnTo>
                  <a:lnTo>
                    <a:pt x="137" y="109"/>
                  </a:lnTo>
                  <a:lnTo>
                    <a:pt x="137" y="88"/>
                  </a:lnTo>
                  <a:lnTo>
                    <a:pt x="146" y="88"/>
                  </a:lnTo>
                  <a:lnTo>
                    <a:pt x="146" y="79"/>
                  </a:lnTo>
                  <a:lnTo>
                    <a:pt x="146" y="70"/>
                  </a:lnTo>
                  <a:lnTo>
                    <a:pt x="155" y="63"/>
                  </a:lnTo>
                  <a:lnTo>
                    <a:pt x="164" y="63"/>
                  </a:lnTo>
                  <a:lnTo>
                    <a:pt x="182" y="63"/>
                  </a:lnTo>
                  <a:lnTo>
                    <a:pt x="237" y="54"/>
                  </a:lnTo>
                  <a:lnTo>
                    <a:pt x="373" y="27"/>
                  </a:lnTo>
                  <a:lnTo>
                    <a:pt x="446" y="18"/>
                  </a:lnTo>
                  <a:lnTo>
                    <a:pt x="510" y="0"/>
                  </a:lnTo>
                  <a:lnTo>
                    <a:pt x="510" y="9"/>
                  </a:lnTo>
                  <a:lnTo>
                    <a:pt x="521" y="9"/>
                  </a:lnTo>
                  <a:lnTo>
                    <a:pt x="521" y="18"/>
                  </a:lnTo>
                  <a:lnTo>
                    <a:pt x="530" y="27"/>
                  </a:lnTo>
                  <a:lnTo>
                    <a:pt x="530" y="36"/>
                  </a:lnTo>
                  <a:lnTo>
                    <a:pt x="530" y="27"/>
                  </a:lnTo>
                  <a:lnTo>
                    <a:pt x="521" y="18"/>
                  </a:lnTo>
                  <a:lnTo>
                    <a:pt x="521" y="27"/>
                  </a:lnTo>
                  <a:lnTo>
                    <a:pt x="530" y="27"/>
                  </a:lnTo>
                  <a:lnTo>
                    <a:pt x="521" y="27"/>
                  </a:lnTo>
                  <a:lnTo>
                    <a:pt x="510" y="27"/>
                  </a:lnTo>
                  <a:lnTo>
                    <a:pt x="501" y="27"/>
                  </a:lnTo>
                  <a:lnTo>
                    <a:pt x="510" y="27"/>
                  </a:lnTo>
                  <a:lnTo>
                    <a:pt x="510" y="36"/>
                  </a:lnTo>
                  <a:lnTo>
                    <a:pt x="501" y="36"/>
                  </a:lnTo>
                  <a:lnTo>
                    <a:pt x="510" y="36"/>
                  </a:lnTo>
                  <a:lnTo>
                    <a:pt x="501" y="36"/>
                  </a:lnTo>
                  <a:lnTo>
                    <a:pt x="491" y="36"/>
                  </a:lnTo>
                  <a:lnTo>
                    <a:pt x="501" y="45"/>
                  </a:lnTo>
                  <a:lnTo>
                    <a:pt x="491" y="54"/>
                  </a:lnTo>
                  <a:lnTo>
                    <a:pt x="485" y="54"/>
                  </a:lnTo>
                  <a:lnTo>
                    <a:pt x="476" y="54"/>
                  </a:lnTo>
                  <a:lnTo>
                    <a:pt x="476" y="36"/>
                  </a:lnTo>
                  <a:lnTo>
                    <a:pt x="476" y="27"/>
                  </a:lnTo>
                  <a:lnTo>
                    <a:pt x="476" y="36"/>
                  </a:lnTo>
                  <a:lnTo>
                    <a:pt x="476" y="45"/>
                  </a:lnTo>
                  <a:lnTo>
                    <a:pt x="485" y="54"/>
                  </a:lnTo>
                  <a:lnTo>
                    <a:pt x="485" y="63"/>
                  </a:lnTo>
                  <a:lnTo>
                    <a:pt x="485" y="54"/>
                  </a:lnTo>
                  <a:lnTo>
                    <a:pt x="491" y="54"/>
                  </a:lnTo>
                  <a:lnTo>
                    <a:pt x="510" y="54"/>
                  </a:lnTo>
                  <a:lnTo>
                    <a:pt x="521" y="45"/>
                  </a:lnTo>
                  <a:lnTo>
                    <a:pt x="521" y="54"/>
                  </a:lnTo>
                  <a:lnTo>
                    <a:pt x="521" y="63"/>
                  </a:lnTo>
                  <a:lnTo>
                    <a:pt x="530" y="63"/>
                  </a:lnTo>
                  <a:lnTo>
                    <a:pt x="521" y="70"/>
                  </a:lnTo>
                  <a:lnTo>
                    <a:pt x="530" y="70"/>
                  </a:lnTo>
                  <a:lnTo>
                    <a:pt x="530" y="54"/>
                  </a:lnTo>
                  <a:lnTo>
                    <a:pt x="537" y="54"/>
                  </a:lnTo>
                  <a:lnTo>
                    <a:pt x="537" y="45"/>
                  </a:lnTo>
                  <a:lnTo>
                    <a:pt x="537" y="54"/>
                  </a:lnTo>
                  <a:lnTo>
                    <a:pt x="546" y="54"/>
                  </a:lnTo>
                  <a:lnTo>
                    <a:pt x="546" y="63"/>
                  </a:lnTo>
                  <a:lnTo>
                    <a:pt x="546" y="70"/>
                  </a:lnTo>
                  <a:lnTo>
                    <a:pt x="537" y="70"/>
                  </a:lnTo>
                  <a:lnTo>
                    <a:pt x="537" y="79"/>
                  </a:lnTo>
                  <a:lnTo>
                    <a:pt x="530" y="88"/>
                  </a:lnTo>
                  <a:lnTo>
                    <a:pt x="530" y="100"/>
                  </a:lnTo>
                  <a:lnTo>
                    <a:pt x="510" y="100"/>
                  </a:lnTo>
                  <a:lnTo>
                    <a:pt x="501" y="88"/>
                  </a:lnTo>
                  <a:lnTo>
                    <a:pt x="501" y="100"/>
                  </a:lnTo>
                  <a:lnTo>
                    <a:pt x="491" y="88"/>
                  </a:lnTo>
                  <a:lnTo>
                    <a:pt x="501" y="88"/>
                  </a:lnTo>
                  <a:lnTo>
                    <a:pt x="491" y="88"/>
                  </a:lnTo>
                  <a:lnTo>
                    <a:pt x="491" y="100"/>
                  </a:lnTo>
                  <a:lnTo>
                    <a:pt x="485" y="100"/>
                  </a:lnTo>
                  <a:lnTo>
                    <a:pt x="476" y="100"/>
                  </a:lnTo>
                  <a:lnTo>
                    <a:pt x="464" y="100"/>
                  </a:lnTo>
                  <a:lnTo>
                    <a:pt x="491" y="109"/>
                  </a:lnTo>
                  <a:lnTo>
                    <a:pt x="501" y="109"/>
                  </a:lnTo>
                  <a:lnTo>
                    <a:pt x="501" y="118"/>
                  </a:lnTo>
                  <a:lnTo>
                    <a:pt x="491" y="118"/>
                  </a:lnTo>
                  <a:lnTo>
                    <a:pt x="501" y="118"/>
                  </a:lnTo>
                  <a:lnTo>
                    <a:pt x="501" y="127"/>
                  </a:lnTo>
                  <a:lnTo>
                    <a:pt x="491" y="134"/>
                  </a:lnTo>
                  <a:lnTo>
                    <a:pt x="485" y="134"/>
                  </a:lnTo>
                  <a:lnTo>
                    <a:pt x="476" y="134"/>
                  </a:lnTo>
                  <a:lnTo>
                    <a:pt x="476" y="127"/>
                  </a:lnTo>
                  <a:lnTo>
                    <a:pt x="464" y="127"/>
                  </a:lnTo>
                  <a:lnTo>
                    <a:pt x="476" y="134"/>
                  </a:lnTo>
                  <a:lnTo>
                    <a:pt x="485" y="143"/>
                  </a:lnTo>
                  <a:lnTo>
                    <a:pt x="491" y="143"/>
                  </a:lnTo>
                  <a:lnTo>
                    <a:pt x="501" y="134"/>
                  </a:lnTo>
                  <a:lnTo>
                    <a:pt x="510" y="134"/>
                  </a:lnTo>
                  <a:lnTo>
                    <a:pt x="501" y="134"/>
                  </a:lnTo>
                  <a:lnTo>
                    <a:pt x="510" y="134"/>
                  </a:lnTo>
                  <a:lnTo>
                    <a:pt x="510" y="127"/>
                  </a:lnTo>
                  <a:lnTo>
                    <a:pt x="510" y="134"/>
                  </a:lnTo>
                  <a:lnTo>
                    <a:pt x="521" y="134"/>
                  </a:lnTo>
                  <a:lnTo>
                    <a:pt x="521" y="127"/>
                  </a:lnTo>
                  <a:lnTo>
                    <a:pt x="521" y="134"/>
                  </a:lnTo>
                  <a:lnTo>
                    <a:pt x="521" y="143"/>
                  </a:lnTo>
                  <a:lnTo>
                    <a:pt x="510" y="152"/>
                  </a:lnTo>
                  <a:lnTo>
                    <a:pt x="501" y="152"/>
                  </a:lnTo>
                  <a:lnTo>
                    <a:pt x="491" y="152"/>
                  </a:lnTo>
                  <a:lnTo>
                    <a:pt x="476" y="161"/>
                  </a:lnTo>
                  <a:lnTo>
                    <a:pt x="464" y="170"/>
                  </a:lnTo>
                  <a:lnTo>
                    <a:pt x="464" y="179"/>
                  </a:lnTo>
                  <a:lnTo>
                    <a:pt x="455" y="170"/>
                  </a:lnTo>
                  <a:lnTo>
                    <a:pt x="455" y="179"/>
                  </a:lnTo>
                  <a:lnTo>
                    <a:pt x="446" y="188"/>
                  </a:lnTo>
                  <a:lnTo>
                    <a:pt x="439" y="197"/>
                  </a:lnTo>
                  <a:lnTo>
                    <a:pt x="439" y="215"/>
                  </a:lnTo>
                  <a:lnTo>
                    <a:pt x="439" y="234"/>
                  </a:lnTo>
                  <a:lnTo>
                    <a:pt x="428" y="215"/>
                  </a:lnTo>
                  <a:lnTo>
                    <a:pt x="428" y="224"/>
                  </a:lnTo>
                  <a:lnTo>
                    <a:pt x="428" y="234"/>
                  </a:lnTo>
                  <a:lnTo>
                    <a:pt x="428" y="243"/>
                  </a:lnTo>
                  <a:lnTo>
                    <a:pt x="419" y="243"/>
                  </a:lnTo>
                  <a:lnTo>
                    <a:pt x="400" y="243"/>
                  </a:lnTo>
                  <a:lnTo>
                    <a:pt x="391" y="243"/>
                  </a:lnTo>
                  <a:lnTo>
                    <a:pt x="300" y="188"/>
                  </a:lnTo>
                  <a:lnTo>
                    <a:pt x="228" y="197"/>
                  </a:lnTo>
                  <a:lnTo>
                    <a:pt x="228" y="188"/>
                  </a:lnTo>
                  <a:lnTo>
                    <a:pt x="219" y="179"/>
                  </a:lnTo>
                  <a:lnTo>
                    <a:pt x="209" y="170"/>
                  </a:lnTo>
                  <a:lnTo>
                    <a:pt x="191" y="179"/>
                  </a:lnTo>
                  <a:lnTo>
                    <a:pt x="128" y="179"/>
                  </a:lnTo>
                  <a:lnTo>
                    <a:pt x="128" y="188"/>
                  </a:lnTo>
                  <a:lnTo>
                    <a:pt x="119" y="188"/>
                  </a:lnTo>
                  <a:lnTo>
                    <a:pt x="109" y="188"/>
                  </a:lnTo>
                  <a:lnTo>
                    <a:pt x="100" y="197"/>
                  </a:lnTo>
                  <a:lnTo>
                    <a:pt x="91" y="197"/>
                  </a:lnTo>
                  <a:lnTo>
                    <a:pt x="82" y="206"/>
                  </a:lnTo>
                  <a:lnTo>
                    <a:pt x="0" y="215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51">
              <a:extLst>
                <a:ext uri="{FF2B5EF4-FFF2-40B4-BE49-F238E27FC236}">
                  <a16:creationId xmlns:a16="http://schemas.microsoft.com/office/drawing/2014/main" id="{1AF619C2-253A-41C8-AA1A-18504D896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7348" y="4495683"/>
              <a:ext cx="62921" cy="95231"/>
            </a:xfrm>
            <a:custGeom>
              <a:avLst/>
              <a:gdLst>
                <a:gd name="T0" fmla="*/ 0 w 37"/>
                <a:gd name="T1" fmla="*/ 0 h 56"/>
                <a:gd name="T2" fmla="*/ 0 w 37"/>
                <a:gd name="T3" fmla="*/ 0 h 56"/>
                <a:gd name="T4" fmla="*/ 10 w 37"/>
                <a:gd name="T5" fmla="*/ 18 h 56"/>
                <a:gd name="T6" fmla="*/ 19 w 37"/>
                <a:gd name="T7" fmla="*/ 27 h 56"/>
                <a:gd name="T8" fmla="*/ 37 w 37"/>
                <a:gd name="T9" fmla="*/ 47 h 56"/>
                <a:gd name="T10" fmla="*/ 37 w 37"/>
                <a:gd name="T11" fmla="*/ 56 h 56"/>
                <a:gd name="T12" fmla="*/ 28 w 37"/>
                <a:gd name="T13" fmla="*/ 47 h 56"/>
                <a:gd name="T14" fmla="*/ 19 w 37"/>
                <a:gd name="T15" fmla="*/ 47 h 56"/>
                <a:gd name="T16" fmla="*/ 28 w 37"/>
                <a:gd name="T17" fmla="*/ 36 h 56"/>
                <a:gd name="T18" fmla="*/ 19 w 37"/>
                <a:gd name="T19" fmla="*/ 36 h 56"/>
                <a:gd name="T20" fmla="*/ 19 w 37"/>
                <a:gd name="T21" fmla="*/ 27 h 56"/>
                <a:gd name="T22" fmla="*/ 10 w 37"/>
                <a:gd name="T23" fmla="*/ 18 h 56"/>
                <a:gd name="T24" fmla="*/ 0 w 37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56">
                  <a:moveTo>
                    <a:pt x="0" y="0"/>
                  </a:moveTo>
                  <a:lnTo>
                    <a:pt x="0" y="0"/>
                  </a:lnTo>
                  <a:lnTo>
                    <a:pt x="10" y="18"/>
                  </a:lnTo>
                  <a:lnTo>
                    <a:pt x="19" y="27"/>
                  </a:lnTo>
                  <a:lnTo>
                    <a:pt x="37" y="47"/>
                  </a:lnTo>
                  <a:lnTo>
                    <a:pt x="37" y="56"/>
                  </a:lnTo>
                  <a:lnTo>
                    <a:pt x="28" y="47"/>
                  </a:lnTo>
                  <a:lnTo>
                    <a:pt x="19" y="47"/>
                  </a:lnTo>
                  <a:lnTo>
                    <a:pt x="28" y="36"/>
                  </a:lnTo>
                  <a:lnTo>
                    <a:pt x="19" y="36"/>
                  </a:lnTo>
                  <a:lnTo>
                    <a:pt x="19" y="27"/>
                  </a:lnTo>
                  <a:lnTo>
                    <a:pt x="10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52">
              <a:extLst>
                <a:ext uri="{FF2B5EF4-FFF2-40B4-BE49-F238E27FC236}">
                  <a16:creationId xmlns:a16="http://schemas.microsoft.com/office/drawing/2014/main" id="{190AEE75-C1CE-42B5-A959-C7CF38C2FA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7348" y="4495683"/>
              <a:ext cx="62921" cy="95231"/>
            </a:xfrm>
            <a:custGeom>
              <a:avLst/>
              <a:gdLst>
                <a:gd name="T0" fmla="*/ 0 w 37"/>
                <a:gd name="T1" fmla="*/ 0 h 56"/>
                <a:gd name="T2" fmla="*/ 0 w 37"/>
                <a:gd name="T3" fmla="*/ 0 h 56"/>
                <a:gd name="T4" fmla="*/ 10 w 37"/>
                <a:gd name="T5" fmla="*/ 18 h 56"/>
                <a:gd name="T6" fmla="*/ 19 w 37"/>
                <a:gd name="T7" fmla="*/ 27 h 56"/>
                <a:gd name="T8" fmla="*/ 37 w 37"/>
                <a:gd name="T9" fmla="*/ 47 h 56"/>
                <a:gd name="T10" fmla="*/ 37 w 37"/>
                <a:gd name="T11" fmla="*/ 56 h 56"/>
                <a:gd name="T12" fmla="*/ 28 w 37"/>
                <a:gd name="T13" fmla="*/ 47 h 56"/>
                <a:gd name="T14" fmla="*/ 19 w 37"/>
                <a:gd name="T15" fmla="*/ 47 h 56"/>
                <a:gd name="T16" fmla="*/ 28 w 37"/>
                <a:gd name="T17" fmla="*/ 36 h 56"/>
                <a:gd name="T18" fmla="*/ 19 w 37"/>
                <a:gd name="T19" fmla="*/ 36 h 56"/>
                <a:gd name="T20" fmla="*/ 19 w 37"/>
                <a:gd name="T21" fmla="*/ 27 h 56"/>
                <a:gd name="T22" fmla="*/ 10 w 37"/>
                <a:gd name="T23" fmla="*/ 18 h 56"/>
                <a:gd name="T24" fmla="*/ 0 w 37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56">
                  <a:moveTo>
                    <a:pt x="0" y="0"/>
                  </a:moveTo>
                  <a:lnTo>
                    <a:pt x="0" y="0"/>
                  </a:lnTo>
                  <a:lnTo>
                    <a:pt x="10" y="18"/>
                  </a:lnTo>
                  <a:lnTo>
                    <a:pt x="19" y="27"/>
                  </a:lnTo>
                  <a:lnTo>
                    <a:pt x="37" y="47"/>
                  </a:lnTo>
                  <a:lnTo>
                    <a:pt x="37" y="56"/>
                  </a:lnTo>
                  <a:lnTo>
                    <a:pt x="28" y="47"/>
                  </a:lnTo>
                  <a:lnTo>
                    <a:pt x="19" y="47"/>
                  </a:lnTo>
                  <a:lnTo>
                    <a:pt x="28" y="36"/>
                  </a:lnTo>
                  <a:lnTo>
                    <a:pt x="19" y="36"/>
                  </a:lnTo>
                  <a:lnTo>
                    <a:pt x="19" y="27"/>
                  </a:lnTo>
                  <a:lnTo>
                    <a:pt x="10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3">
              <a:extLst>
                <a:ext uri="{FF2B5EF4-FFF2-40B4-BE49-F238E27FC236}">
                  <a16:creationId xmlns:a16="http://schemas.microsoft.com/office/drawing/2014/main" id="{605A6C06-7191-4D48-8B35-D6DE0457F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7348" y="4495683"/>
              <a:ext cx="62921" cy="95231"/>
            </a:xfrm>
            <a:custGeom>
              <a:avLst/>
              <a:gdLst>
                <a:gd name="T0" fmla="*/ 0 w 37"/>
                <a:gd name="T1" fmla="*/ 0 h 56"/>
                <a:gd name="T2" fmla="*/ 0 w 37"/>
                <a:gd name="T3" fmla="*/ 0 h 56"/>
                <a:gd name="T4" fmla="*/ 10 w 37"/>
                <a:gd name="T5" fmla="*/ 18 h 56"/>
                <a:gd name="T6" fmla="*/ 19 w 37"/>
                <a:gd name="T7" fmla="*/ 27 h 56"/>
                <a:gd name="T8" fmla="*/ 37 w 37"/>
                <a:gd name="T9" fmla="*/ 47 h 56"/>
                <a:gd name="T10" fmla="*/ 37 w 37"/>
                <a:gd name="T11" fmla="*/ 56 h 56"/>
                <a:gd name="T12" fmla="*/ 28 w 37"/>
                <a:gd name="T13" fmla="*/ 47 h 56"/>
                <a:gd name="T14" fmla="*/ 19 w 37"/>
                <a:gd name="T15" fmla="*/ 47 h 56"/>
                <a:gd name="T16" fmla="*/ 28 w 37"/>
                <a:gd name="T17" fmla="*/ 36 h 56"/>
                <a:gd name="T18" fmla="*/ 19 w 37"/>
                <a:gd name="T19" fmla="*/ 36 h 56"/>
                <a:gd name="T20" fmla="*/ 19 w 37"/>
                <a:gd name="T21" fmla="*/ 27 h 56"/>
                <a:gd name="T22" fmla="*/ 10 w 37"/>
                <a:gd name="T23" fmla="*/ 18 h 56"/>
                <a:gd name="T24" fmla="*/ 0 w 37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56">
                  <a:moveTo>
                    <a:pt x="0" y="0"/>
                  </a:moveTo>
                  <a:lnTo>
                    <a:pt x="0" y="0"/>
                  </a:lnTo>
                  <a:lnTo>
                    <a:pt x="10" y="18"/>
                  </a:lnTo>
                  <a:lnTo>
                    <a:pt x="19" y="27"/>
                  </a:lnTo>
                  <a:lnTo>
                    <a:pt x="37" y="47"/>
                  </a:lnTo>
                  <a:lnTo>
                    <a:pt x="37" y="56"/>
                  </a:lnTo>
                  <a:lnTo>
                    <a:pt x="28" y="47"/>
                  </a:lnTo>
                  <a:lnTo>
                    <a:pt x="19" y="47"/>
                  </a:lnTo>
                  <a:lnTo>
                    <a:pt x="28" y="36"/>
                  </a:lnTo>
                  <a:lnTo>
                    <a:pt x="19" y="36"/>
                  </a:lnTo>
                  <a:lnTo>
                    <a:pt x="19" y="27"/>
                  </a:lnTo>
                  <a:lnTo>
                    <a:pt x="10" y="18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54">
              <a:extLst>
                <a:ext uri="{FF2B5EF4-FFF2-40B4-BE49-F238E27FC236}">
                  <a16:creationId xmlns:a16="http://schemas.microsoft.com/office/drawing/2014/main" id="{54C1A504-2DBB-4370-9050-065D7933A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67348" y="4495683"/>
              <a:ext cx="62921" cy="95231"/>
            </a:xfrm>
            <a:custGeom>
              <a:avLst/>
              <a:gdLst>
                <a:gd name="T0" fmla="*/ 0 w 37"/>
                <a:gd name="T1" fmla="*/ 0 h 56"/>
                <a:gd name="T2" fmla="*/ 0 w 37"/>
                <a:gd name="T3" fmla="*/ 0 h 56"/>
                <a:gd name="T4" fmla="*/ 10 w 37"/>
                <a:gd name="T5" fmla="*/ 18 h 56"/>
                <a:gd name="T6" fmla="*/ 19 w 37"/>
                <a:gd name="T7" fmla="*/ 27 h 56"/>
                <a:gd name="T8" fmla="*/ 37 w 37"/>
                <a:gd name="T9" fmla="*/ 47 h 56"/>
                <a:gd name="T10" fmla="*/ 37 w 37"/>
                <a:gd name="T11" fmla="*/ 56 h 56"/>
                <a:gd name="T12" fmla="*/ 28 w 37"/>
                <a:gd name="T13" fmla="*/ 47 h 56"/>
                <a:gd name="T14" fmla="*/ 19 w 37"/>
                <a:gd name="T15" fmla="*/ 47 h 56"/>
                <a:gd name="T16" fmla="*/ 28 w 37"/>
                <a:gd name="T17" fmla="*/ 36 h 56"/>
                <a:gd name="T18" fmla="*/ 19 w 37"/>
                <a:gd name="T19" fmla="*/ 36 h 56"/>
                <a:gd name="T20" fmla="*/ 19 w 37"/>
                <a:gd name="T21" fmla="*/ 27 h 56"/>
                <a:gd name="T22" fmla="*/ 10 w 37"/>
                <a:gd name="T23" fmla="*/ 18 h 56"/>
                <a:gd name="T24" fmla="*/ 0 w 37"/>
                <a:gd name="T25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56">
                  <a:moveTo>
                    <a:pt x="0" y="0"/>
                  </a:moveTo>
                  <a:lnTo>
                    <a:pt x="0" y="0"/>
                  </a:lnTo>
                  <a:lnTo>
                    <a:pt x="10" y="18"/>
                  </a:lnTo>
                  <a:lnTo>
                    <a:pt x="19" y="27"/>
                  </a:lnTo>
                  <a:lnTo>
                    <a:pt x="37" y="47"/>
                  </a:lnTo>
                  <a:lnTo>
                    <a:pt x="37" y="56"/>
                  </a:lnTo>
                  <a:lnTo>
                    <a:pt x="28" y="47"/>
                  </a:lnTo>
                  <a:lnTo>
                    <a:pt x="19" y="47"/>
                  </a:lnTo>
                  <a:lnTo>
                    <a:pt x="28" y="36"/>
                  </a:lnTo>
                  <a:lnTo>
                    <a:pt x="19" y="36"/>
                  </a:lnTo>
                  <a:lnTo>
                    <a:pt x="19" y="27"/>
                  </a:lnTo>
                  <a:lnTo>
                    <a:pt x="10" y="18"/>
                  </a:lnTo>
                  <a:lnTo>
                    <a:pt x="0" y="0"/>
                  </a:lnTo>
                </a:path>
              </a:pathLst>
            </a:custGeom>
            <a:grpFill/>
            <a:ln w="11113" cap="flat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5">
              <a:extLst>
                <a:ext uri="{FF2B5EF4-FFF2-40B4-BE49-F238E27FC236}">
                  <a16:creationId xmlns:a16="http://schemas.microsoft.com/office/drawing/2014/main" id="{0E4CD432-5FC5-4449-B52C-DD6F92822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1710" y="4800082"/>
              <a:ext cx="30609" cy="30609"/>
            </a:xfrm>
            <a:custGeom>
              <a:avLst/>
              <a:gdLst>
                <a:gd name="T0" fmla="*/ 18 w 18"/>
                <a:gd name="T1" fmla="*/ 0 h 18"/>
                <a:gd name="T2" fmla="*/ 0 w 18"/>
                <a:gd name="T3" fmla="*/ 9 h 18"/>
                <a:gd name="T4" fmla="*/ 0 w 18"/>
                <a:gd name="T5" fmla="*/ 18 h 18"/>
                <a:gd name="T6" fmla="*/ 0 w 18"/>
                <a:gd name="T7" fmla="*/ 9 h 18"/>
                <a:gd name="T8" fmla="*/ 9 w 18"/>
                <a:gd name="T9" fmla="*/ 9 h 18"/>
                <a:gd name="T10" fmla="*/ 9 w 18"/>
                <a:gd name="T11" fmla="*/ 0 h 18"/>
                <a:gd name="T12" fmla="*/ 18 w 1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8">
                  <a:moveTo>
                    <a:pt x="18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56">
              <a:extLst>
                <a:ext uri="{FF2B5EF4-FFF2-40B4-BE49-F238E27FC236}">
                  <a16:creationId xmlns:a16="http://schemas.microsoft.com/office/drawing/2014/main" id="{7F33104D-14F1-4188-9D5F-5502432E93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1710" y="4800082"/>
              <a:ext cx="30609" cy="30609"/>
            </a:xfrm>
            <a:custGeom>
              <a:avLst/>
              <a:gdLst>
                <a:gd name="T0" fmla="*/ 18 w 18"/>
                <a:gd name="T1" fmla="*/ 0 h 18"/>
                <a:gd name="T2" fmla="*/ 0 w 18"/>
                <a:gd name="T3" fmla="*/ 9 h 18"/>
                <a:gd name="T4" fmla="*/ 0 w 18"/>
                <a:gd name="T5" fmla="*/ 18 h 18"/>
                <a:gd name="T6" fmla="*/ 0 w 18"/>
                <a:gd name="T7" fmla="*/ 9 h 18"/>
                <a:gd name="T8" fmla="*/ 9 w 18"/>
                <a:gd name="T9" fmla="*/ 9 h 18"/>
                <a:gd name="T10" fmla="*/ 9 w 18"/>
                <a:gd name="T11" fmla="*/ 0 h 18"/>
                <a:gd name="T12" fmla="*/ 18 w 1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8">
                  <a:moveTo>
                    <a:pt x="18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57">
              <a:extLst>
                <a:ext uri="{FF2B5EF4-FFF2-40B4-BE49-F238E27FC236}">
                  <a16:creationId xmlns:a16="http://schemas.microsoft.com/office/drawing/2014/main" id="{ED803675-4515-409A-B8B8-0956EE6C0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1710" y="4800082"/>
              <a:ext cx="30609" cy="30609"/>
            </a:xfrm>
            <a:custGeom>
              <a:avLst/>
              <a:gdLst>
                <a:gd name="T0" fmla="*/ 18 w 18"/>
                <a:gd name="T1" fmla="*/ 0 h 18"/>
                <a:gd name="T2" fmla="*/ 0 w 18"/>
                <a:gd name="T3" fmla="*/ 9 h 18"/>
                <a:gd name="T4" fmla="*/ 0 w 18"/>
                <a:gd name="T5" fmla="*/ 18 h 18"/>
                <a:gd name="T6" fmla="*/ 0 w 18"/>
                <a:gd name="T7" fmla="*/ 9 h 18"/>
                <a:gd name="T8" fmla="*/ 9 w 18"/>
                <a:gd name="T9" fmla="*/ 9 h 18"/>
                <a:gd name="T10" fmla="*/ 9 w 18"/>
                <a:gd name="T11" fmla="*/ 0 h 18"/>
                <a:gd name="T12" fmla="*/ 18 w 1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8">
                  <a:moveTo>
                    <a:pt x="18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58">
              <a:extLst>
                <a:ext uri="{FF2B5EF4-FFF2-40B4-BE49-F238E27FC236}">
                  <a16:creationId xmlns:a16="http://schemas.microsoft.com/office/drawing/2014/main" id="{A2B01781-20A0-4CFD-80CC-C010B0313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51710" y="4800082"/>
              <a:ext cx="30609" cy="30609"/>
            </a:xfrm>
            <a:custGeom>
              <a:avLst/>
              <a:gdLst>
                <a:gd name="T0" fmla="*/ 18 w 18"/>
                <a:gd name="T1" fmla="*/ 0 h 18"/>
                <a:gd name="T2" fmla="*/ 0 w 18"/>
                <a:gd name="T3" fmla="*/ 9 h 18"/>
                <a:gd name="T4" fmla="*/ 0 w 18"/>
                <a:gd name="T5" fmla="*/ 18 h 18"/>
                <a:gd name="T6" fmla="*/ 0 w 18"/>
                <a:gd name="T7" fmla="*/ 9 h 18"/>
                <a:gd name="T8" fmla="*/ 9 w 18"/>
                <a:gd name="T9" fmla="*/ 9 h 18"/>
                <a:gd name="T10" fmla="*/ 9 w 18"/>
                <a:gd name="T11" fmla="*/ 0 h 18"/>
                <a:gd name="T12" fmla="*/ 18 w 18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18">
                  <a:moveTo>
                    <a:pt x="18" y="0"/>
                  </a:moveTo>
                  <a:lnTo>
                    <a:pt x="0" y="9"/>
                  </a:lnTo>
                  <a:lnTo>
                    <a:pt x="0" y="18"/>
                  </a:lnTo>
                  <a:lnTo>
                    <a:pt x="0" y="9"/>
                  </a:lnTo>
                  <a:lnTo>
                    <a:pt x="9" y="9"/>
                  </a:lnTo>
                  <a:lnTo>
                    <a:pt x="9" y="0"/>
                  </a:lnTo>
                  <a:lnTo>
                    <a:pt x="18" y="0"/>
                  </a:lnTo>
                </a:path>
              </a:pathLst>
            </a:custGeom>
            <a:grpFill/>
            <a:ln w="11113" cap="flat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59">
              <a:extLst>
                <a:ext uri="{FF2B5EF4-FFF2-40B4-BE49-F238E27FC236}">
                  <a16:creationId xmlns:a16="http://schemas.microsoft.com/office/drawing/2014/main" id="{B67EDC31-83C0-4B4E-876B-FDBB51EE4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4631" y="4757568"/>
              <a:ext cx="22108" cy="11904"/>
            </a:xfrm>
            <a:custGeom>
              <a:avLst/>
              <a:gdLst>
                <a:gd name="T0" fmla="*/ 13 w 13"/>
                <a:gd name="T1" fmla="*/ 7 h 7"/>
                <a:gd name="T2" fmla="*/ 6 w 13"/>
                <a:gd name="T3" fmla="*/ 7 h 7"/>
                <a:gd name="T4" fmla="*/ 0 w 13"/>
                <a:gd name="T5" fmla="*/ 7 h 7"/>
                <a:gd name="T6" fmla="*/ 6 w 13"/>
                <a:gd name="T7" fmla="*/ 7 h 7"/>
                <a:gd name="T8" fmla="*/ 13 w 13"/>
                <a:gd name="T9" fmla="*/ 0 h 7"/>
                <a:gd name="T10" fmla="*/ 13 w 13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7">
                  <a:moveTo>
                    <a:pt x="13" y="7"/>
                  </a:moveTo>
                  <a:lnTo>
                    <a:pt x="6" y="7"/>
                  </a:lnTo>
                  <a:lnTo>
                    <a:pt x="0" y="7"/>
                  </a:lnTo>
                  <a:lnTo>
                    <a:pt x="6" y="7"/>
                  </a:lnTo>
                  <a:lnTo>
                    <a:pt x="13" y="0"/>
                  </a:lnTo>
                  <a:lnTo>
                    <a:pt x="13" y="7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60">
              <a:extLst>
                <a:ext uri="{FF2B5EF4-FFF2-40B4-BE49-F238E27FC236}">
                  <a16:creationId xmlns:a16="http://schemas.microsoft.com/office/drawing/2014/main" id="{D625F3E8-A349-42C4-B7DF-71826F22D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4631" y="4757568"/>
              <a:ext cx="22108" cy="11904"/>
            </a:xfrm>
            <a:custGeom>
              <a:avLst/>
              <a:gdLst>
                <a:gd name="T0" fmla="*/ 13 w 13"/>
                <a:gd name="T1" fmla="*/ 7 h 7"/>
                <a:gd name="T2" fmla="*/ 6 w 13"/>
                <a:gd name="T3" fmla="*/ 7 h 7"/>
                <a:gd name="T4" fmla="*/ 0 w 13"/>
                <a:gd name="T5" fmla="*/ 7 h 7"/>
                <a:gd name="T6" fmla="*/ 6 w 13"/>
                <a:gd name="T7" fmla="*/ 7 h 7"/>
                <a:gd name="T8" fmla="*/ 13 w 13"/>
                <a:gd name="T9" fmla="*/ 0 h 7"/>
                <a:gd name="T10" fmla="*/ 13 w 13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7">
                  <a:moveTo>
                    <a:pt x="13" y="7"/>
                  </a:moveTo>
                  <a:lnTo>
                    <a:pt x="6" y="7"/>
                  </a:lnTo>
                  <a:lnTo>
                    <a:pt x="0" y="7"/>
                  </a:lnTo>
                  <a:lnTo>
                    <a:pt x="6" y="7"/>
                  </a:lnTo>
                  <a:lnTo>
                    <a:pt x="13" y="0"/>
                  </a:lnTo>
                  <a:lnTo>
                    <a:pt x="13" y="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61">
              <a:extLst>
                <a:ext uri="{FF2B5EF4-FFF2-40B4-BE49-F238E27FC236}">
                  <a16:creationId xmlns:a16="http://schemas.microsoft.com/office/drawing/2014/main" id="{177B59DB-7ABA-46F3-BBAC-7F2142725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4631" y="4757568"/>
              <a:ext cx="22108" cy="11904"/>
            </a:xfrm>
            <a:custGeom>
              <a:avLst/>
              <a:gdLst>
                <a:gd name="T0" fmla="*/ 13 w 13"/>
                <a:gd name="T1" fmla="*/ 7 h 7"/>
                <a:gd name="T2" fmla="*/ 6 w 13"/>
                <a:gd name="T3" fmla="*/ 7 h 7"/>
                <a:gd name="T4" fmla="*/ 0 w 13"/>
                <a:gd name="T5" fmla="*/ 7 h 7"/>
                <a:gd name="T6" fmla="*/ 6 w 13"/>
                <a:gd name="T7" fmla="*/ 7 h 7"/>
                <a:gd name="T8" fmla="*/ 13 w 13"/>
                <a:gd name="T9" fmla="*/ 0 h 7"/>
                <a:gd name="T10" fmla="*/ 13 w 13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7">
                  <a:moveTo>
                    <a:pt x="13" y="7"/>
                  </a:moveTo>
                  <a:lnTo>
                    <a:pt x="6" y="7"/>
                  </a:lnTo>
                  <a:lnTo>
                    <a:pt x="0" y="7"/>
                  </a:lnTo>
                  <a:lnTo>
                    <a:pt x="6" y="7"/>
                  </a:lnTo>
                  <a:lnTo>
                    <a:pt x="13" y="0"/>
                  </a:lnTo>
                  <a:lnTo>
                    <a:pt x="13" y="7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62">
              <a:extLst>
                <a:ext uri="{FF2B5EF4-FFF2-40B4-BE49-F238E27FC236}">
                  <a16:creationId xmlns:a16="http://schemas.microsoft.com/office/drawing/2014/main" id="{0A16F84D-09FE-4840-89FE-256450B4D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4631" y="4757568"/>
              <a:ext cx="22108" cy="11904"/>
            </a:xfrm>
            <a:custGeom>
              <a:avLst/>
              <a:gdLst>
                <a:gd name="T0" fmla="*/ 13 w 13"/>
                <a:gd name="T1" fmla="*/ 7 h 7"/>
                <a:gd name="T2" fmla="*/ 6 w 13"/>
                <a:gd name="T3" fmla="*/ 7 h 7"/>
                <a:gd name="T4" fmla="*/ 0 w 13"/>
                <a:gd name="T5" fmla="*/ 7 h 7"/>
                <a:gd name="T6" fmla="*/ 6 w 13"/>
                <a:gd name="T7" fmla="*/ 7 h 7"/>
                <a:gd name="T8" fmla="*/ 13 w 13"/>
                <a:gd name="T9" fmla="*/ 0 h 7"/>
                <a:gd name="T10" fmla="*/ 13 w 13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7">
                  <a:moveTo>
                    <a:pt x="13" y="7"/>
                  </a:moveTo>
                  <a:lnTo>
                    <a:pt x="6" y="7"/>
                  </a:lnTo>
                  <a:lnTo>
                    <a:pt x="0" y="7"/>
                  </a:lnTo>
                  <a:lnTo>
                    <a:pt x="6" y="7"/>
                  </a:lnTo>
                  <a:lnTo>
                    <a:pt x="13" y="0"/>
                  </a:lnTo>
                  <a:lnTo>
                    <a:pt x="13" y="7"/>
                  </a:lnTo>
                </a:path>
              </a:pathLst>
            </a:custGeom>
            <a:grpFill/>
            <a:ln w="11113" cap="flat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63">
              <a:extLst>
                <a:ext uri="{FF2B5EF4-FFF2-40B4-BE49-F238E27FC236}">
                  <a16:creationId xmlns:a16="http://schemas.microsoft.com/office/drawing/2014/main" id="{3E9659C7-14DD-44E0-9797-D75AA96BC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7144" y="4726957"/>
              <a:ext cx="30609" cy="42514"/>
            </a:xfrm>
            <a:custGeom>
              <a:avLst/>
              <a:gdLst>
                <a:gd name="T0" fmla="*/ 18 w 18"/>
                <a:gd name="T1" fmla="*/ 0 h 25"/>
                <a:gd name="T2" fmla="*/ 9 w 18"/>
                <a:gd name="T3" fmla="*/ 9 h 25"/>
                <a:gd name="T4" fmla="*/ 0 w 18"/>
                <a:gd name="T5" fmla="*/ 25 h 25"/>
                <a:gd name="T6" fmla="*/ 9 w 18"/>
                <a:gd name="T7" fmla="*/ 16 h 25"/>
                <a:gd name="T8" fmla="*/ 9 w 18"/>
                <a:gd name="T9" fmla="*/ 9 h 25"/>
                <a:gd name="T10" fmla="*/ 9 w 18"/>
                <a:gd name="T11" fmla="*/ 0 h 25"/>
                <a:gd name="T12" fmla="*/ 18 w 18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5">
                  <a:moveTo>
                    <a:pt x="18" y="0"/>
                  </a:moveTo>
                  <a:lnTo>
                    <a:pt x="9" y="9"/>
                  </a:lnTo>
                  <a:lnTo>
                    <a:pt x="0" y="25"/>
                  </a:lnTo>
                  <a:lnTo>
                    <a:pt x="9" y="16"/>
                  </a:lnTo>
                  <a:lnTo>
                    <a:pt x="9" y="9"/>
                  </a:lnTo>
                  <a:lnTo>
                    <a:pt x="9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64">
              <a:extLst>
                <a:ext uri="{FF2B5EF4-FFF2-40B4-BE49-F238E27FC236}">
                  <a16:creationId xmlns:a16="http://schemas.microsoft.com/office/drawing/2014/main" id="{E514AD34-33E0-4EF7-89CF-18278B38E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7144" y="4726957"/>
              <a:ext cx="30609" cy="42514"/>
            </a:xfrm>
            <a:custGeom>
              <a:avLst/>
              <a:gdLst>
                <a:gd name="T0" fmla="*/ 18 w 18"/>
                <a:gd name="T1" fmla="*/ 0 h 25"/>
                <a:gd name="T2" fmla="*/ 9 w 18"/>
                <a:gd name="T3" fmla="*/ 9 h 25"/>
                <a:gd name="T4" fmla="*/ 0 w 18"/>
                <a:gd name="T5" fmla="*/ 25 h 25"/>
                <a:gd name="T6" fmla="*/ 9 w 18"/>
                <a:gd name="T7" fmla="*/ 16 h 25"/>
                <a:gd name="T8" fmla="*/ 9 w 18"/>
                <a:gd name="T9" fmla="*/ 9 h 25"/>
                <a:gd name="T10" fmla="*/ 9 w 18"/>
                <a:gd name="T11" fmla="*/ 0 h 25"/>
                <a:gd name="T12" fmla="*/ 18 w 18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5">
                  <a:moveTo>
                    <a:pt x="18" y="0"/>
                  </a:moveTo>
                  <a:lnTo>
                    <a:pt x="9" y="9"/>
                  </a:lnTo>
                  <a:lnTo>
                    <a:pt x="0" y="25"/>
                  </a:lnTo>
                  <a:lnTo>
                    <a:pt x="9" y="16"/>
                  </a:lnTo>
                  <a:lnTo>
                    <a:pt x="9" y="9"/>
                  </a:lnTo>
                  <a:lnTo>
                    <a:pt x="9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65">
              <a:extLst>
                <a:ext uri="{FF2B5EF4-FFF2-40B4-BE49-F238E27FC236}">
                  <a16:creationId xmlns:a16="http://schemas.microsoft.com/office/drawing/2014/main" id="{CDCA9994-B70F-46C1-B903-B0991D99B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7144" y="4726957"/>
              <a:ext cx="30609" cy="42514"/>
            </a:xfrm>
            <a:custGeom>
              <a:avLst/>
              <a:gdLst>
                <a:gd name="T0" fmla="*/ 18 w 18"/>
                <a:gd name="T1" fmla="*/ 0 h 25"/>
                <a:gd name="T2" fmla="*/ 9 w 18"/>
                <a:gd name="T3" fmla="*/ 9 h 25"/>
                <a:gd name="T4" fmla="*/ 0 w 18"/>
                <a:gd name="T5" fmla="*/ 25 h 25"/>
                <a:gd name="T6" fmla="*/ 9 w 18"/>
                <a:gd name="T7" fmla="*/ 16 h 25"/>
                <a:gd name="T8" fmla="*/ 9 w 18"/>
                <a:gd name="T9" fmla="*/ 9 h 25"/>
                <a:gd name="T10" fmla="*/ 9 w 18"/>
                <a:gd name="T11" fmla="*/ 0 h 25"/>
                <a:gd name="T12" fmla="*/ 18 w 18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5">
                  <a:moveTo>
                    <a:pt x="18" y="0"/>
                  </a:moveTo>
                  <a:lnTo>
                    <a:pt x="9" y="9"/>
                  </a:lnTo>
                  <a:lnTo>
                    <a:pt x="0" y="25"/>
                  </a:lnTo>
                  <a:lnTo>
                    <a:pt x="9" y="16"/>
                  </a:lnTo>
                  <a:lnTo>
                    <a:pt x="9" y="9"/>
                  </a:lnTo>
                  <a:lnTo>
                    <a:pt x="9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66">
              <a:extLst>
                <a:ext uri="{FF2B5EF4-FFF2-40B4-BE49-F238E27FC236}">
                  <a16:creationId xmlns:a16="http://schemas.microsoft.com/office/drawing/2014/main" id="{E51AF0AF-A1E0-4F1E-99CA-F25F91CDC9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7144" y="4726957"/>
              <a:ext cx="30609" cy="42514"/>
            </a:xfrm>
            <a:custGeom>
              <a:avLst/>
              <a:gdLst>
                <a:gd name="T0" fmla="*/ 18 w 18"/>
                <a:gd name="T1" fmla="*/ 0 h 25"/>
                <a:gd name="T2" fmla="*/ 9 w 18"/>
                <a:gd name="T3" fmla="*/ 9 h 25"/>
                <a:gd name="T4" fmla="*/ 0 w 18"/>
                <a:gd name="T5" fmla="*/ 25 h 25"/>
                <a:gd name="T6" fmla="*/ 9 w 18"/>
                <a:gd name="T7" fmla="*/ 16 h 25"/>
                <a:gd name="T8" fmla="*/ 9 w 18"/>
                <a:gd name="T9" fmla="*/ 9 h 25"/>
                <a:gd name="T10" fmla="*/ 9 w 18"/>
                <a:gd name="T11" fmla="*/ 0 h 25"/>
                <a:gd name="T12" fmla="*/ 18 w 18"/>
                <a:gd name="T1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25">
                  <a:moveTo>
                    <a:pt x="18" y="0"/>
                  </a:moveTo>
                  <a:lnTo>
                    <a:pt x="9" y="9"/>
                  </a:lnTo>
                  <a:lnTo>
                    <a:pt x="0" y="25"/>
                  </a:lnTo>
                  <a:lnTo>
                    <a:pt x="9" y="16"/>
                  </a:lnTo>
                  <a:lnTo>
                    <a:pt x="9" y="9"/>
                  </a:lnTo>
                  <a:lnTo>
                    <a:pt x="9" y="0"/>
                  </a:lnTo>
                  <a:lnTo>
                    <a:pt x="18" y="0"/>
                  </a:lnTo>
                </a:path>
              </a:pathLst>
            </a:custGeom>
            <a:grpFill/>
            <a:ln w="11113" cap="flat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71">
              <a:extLst>
                <a:ext uri="{FF2B5EF4-FFF2-40B4-BE49-F238E27FC236}">
                  <a16:creationId xmlns:a16="http://schemas.microsoft.com/office/drawing/2014/main" id="{3D77C345-2EEB-4534-924B-3796FF6438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4631" y="3812065"/>
              <a:ext cx="146247" cy="323103"/>
            </a:xfrm>
            <a:custGeom>
              <a:avLst/>
              <a:gdLst>
                <a:gd name="T0" fmla="*/ 0 w 86"/>
                <a:gd name="T1" fmla="*/ 145 h 190"/>
                <a:gd name="T2" fmla="*/ 9 w 86"/>
                <a:gd name="T3" fmla="*/ 145 h 190"/>
                <a:gd name="T4" fmla="*/ 9 w 86"/>
                <a:gd name="T5" fmla="*/ 136 h 190"/>
                <a:gd name="T6" fmla="*/ 9 w 86"/>
                <a:gd name="T7" fmla="*/ 127 h 190"/>
                <a:gd name="T8" fmla="*/ 16 w 86"/>
                <a:gd name="T9" fmla="*/ 127 h 190"/>
                <a:gd name="T10" fmla="*/ 25 w 86"/>
                <a:gd name="T11" fmla="*/ 118 h 190"/>
                <a:gd name="T12" fmla="*/ 25 w 86"/>
                <a:gd name="T13" fmla="*/ 109 h 190"/>
                <a:gd name="T14" fmla="*/ 34 w 86"/>
                <a:gd name="T15" fmla="*/ 99 h 190"/>
                <a:gd name="T16" fmla="*/ 43 w 86"/>
                <a:gd name="T17" fmla="*/ 90 h 190"/>
                <a:gd name="T18" fmla="*/ 25 w 86"/>
                <a:gd name="T19" fmla="*/ 81 h 190"/>
                <a:gd name="T20" fmla="*/ 16 w 86"/>
                <a:gd name="T21" fmla="*/ 81 h 190"/>
                <a:gd name="T22" fmla="*/ 16 w 86"/>
                <a:gd name="T23" fmla="*/ 72 h 190"/>
                <a:gd name="T24" fmla="*/ 9 w 86"/>
                <a:gd name="T25" fmla="*/ 63 h 190"/>
                <a:gd name="T26" fmla="*/ 0 w 86"/>
                <a:gd name="T27" fmla="*/ 54 h 190"/>
                <a:gd name="T28" fmla="*/ 9 w 86"/>
                <a:gd name="T29" fmla="*/ 45 h 190"/>
                <a:gd name="T30" fmla="*/ 9 w 86"/>
                <a:gd name="T31" fmla="*/ 36 h 190"/>
                <a:gd name="T32" fmla="*/ 0 w 86"/>
                <a:gd name="T33" fmla="*/ 36 h 190"/>
                <a:gd name="T34" fmla="*/ 9 w 86"/>
                <a:gd name="T35" fmla="*/ 27 h 190"/>
                <a:gd name="T36" fmla="*/ 16 w 86"/>
                <a:gd name="T37" fmla="*/ 15 h 190"/>
                <a:gd name="T38" fmla="*/ 16 w 86"/>
                <a:gd name="T39" fmla="*/ 9 h 190"/>
                <a:gd name="T40" fmla="*/ 16 w 86"/>
                <a:gd name="T41" fmla="*/ 0 h 190"/>
                <a:gd name="T42" fmla="*/ 70 w 86"/>
                <a:gd name="T43" fmla="*/ 15 h 190"/>
                <a:gd name="T44" fmla="*/ 70 w 86"/>
                <a:gd name="T45" fmla="*/ 27 h 190"/>
                <a:gd name="T46" fmla="*/ 70 w 86"/>
                <a:gd name="T47" fmla="*/ 36 h 190"/>
                <a:gd name="T48" fmla="*/ 70 w 86"/>
                <a:gd name="T49" fmla="*/ 45 h 190"/>
                <a:gd name="T50" fmla="*/ 61 w 86"/>
                <a:gd name="T51" fmla="*/ 45 h 190"/>
                <a:gd name="T52" fmla="*/ 61 w 86"/>
                <a:gd name="T53" fmla="*/ 63 h 190"/>
                <a:gd name="T54" fmla="*/ 70 w 86"/>
                <a:gd name="T55" fmla="*/ 63 h 190"/>
                <a:gd name="T56" fmla="*/ 77 w 86"/>
                <a:gd name="T57" fmla="*/ 63 h 190"/>
                <a:gd name="T58" fmla="*/ 77 w 86"/>
                <a:gd name="T59" fmla="*/ 72 h 190"/>
                <a:gd name="T60" fmla="*/ 77 w 86"/>
                <a:gd name="T61" fmla="*/ 90 h 190"/>
                <a:gd name="T62" fmla="*/ 86 w 86"/>
                <a:gd name="T63" fmla="*/ 90 h 190"/>
                <a:gd name="T64" fmla="*/ 86 w 86"/>
                <a:gd name="T65" fmla="*/ 109 h 190"/>
                <a:gd name="T66" fmla="*/ 77 w 86"/>
                <a:gd name="T67" fmla="*/ 99 h 190"/>
                <a:gd name="T68" fmla="*/ 86 w 86"/>
                <a:gd name="T69" fmla="*/ 99 h 190"/>
                <a:gd name="T70" fmla="*/ 77 w 86"/>
                <a:gd name="T71" fmla="*/ 90 h 190"/>
                <a:gd name="T72" fmla="*/ 77 w 86"/>
                <a:gd name="T73" fmla="*/ 99 h 190"/>
                <a:gd name="T74" fmla="*/ 77 w 86"/>
                <a:gd name="T75" fmla="*/ 109 h 190"/>
                <a:gd name="T76" fmla="*/ 77 w 86"/>
                <a:gd name="T77" fmla="*/ 118 h 190"/>
                <a:gd name="T78" fmla="*/ 77 w 86"/>
                <a:gd name="T79" fmla="*/ 127 h 190"/>
                <a:gd name="T80" fmla="*/ 77 w 86"/>
                <a:gd name="T81" fmla="*/ 136 h 190"/>
                <a:gd name="T82" fmla="*/ 70 w 86"/>
                <a:gd name="T83" fmla="*/ 136 h 190"/>
                <a:gd name="T84" fmla="*/ 70 w 86"/>
                <a:gd name="T85" fmla="*/ 145 h 190"/>
                <a:gd name="T86" fmla="*/ 70 w 86"/>
                <a:gd name="T87" fmla="*/ 154 h 190"/>
                <a:gd name="T88" fmla="*/ 61 w 86"/>
                <a:gd name="T89" fmla="*/ 163 h 190"/>
                <a:gd name="T90" fmla="*/ 61 w 86"/>
                <a:gd name="T91" fmla="*/ 174 h 190"/>
                <a:gd name="T92" fmla="*/ 61 w 86"/>
                <a:gd name="T93" fmla="*/ 184 h 190"/>
                <a:gd name="T94" fmla="*/ 52 w 86"/>
                <a:gd name="T95" fmla="*/ 190 h 190"/>
                <a:gd name="T96" fmla="*/ 52 w 86"/>
                <a:gd name="T97" fmla="*/ 184 h 190"/>
                <a:gd name="T98" fmla="*/ 52 w 86"/>
                <a:gd name="T99" fmla="*/ 174 h 190"/>
                <a:gd name="T100" fmla="*/ 34 w 86"/>
                <a:gd name="T101" fmla="*/ 174 h 190"/>
                <a:gd name="T102" fmla="*/ 34 w 86"/>
                <a:gd name="T103" fmla="*/ 184 h 190"/>
                <a:gd name="T104" fmla="*/ 25 w 86"/>
                <a:gd name="T105" fmla="*/ 174 h 190"/>
                <a:gd name="T106" fmla="*/ 16 w 86"/>
                <a:gd name="T107" fmla="*/ 174 h 190"/>
                <a:gd name="T108" fmla="*/ 16 w 86"/>
                <a:gd name="T109" fmla="*/ 163 h 190"/>
                <a:gd name="T110" fmla="*/ 9 w 86"/>
                <a:gd name="T111" fmla="*/ 154 h 190"/>
                <a:gd name="T112" fmla="*/ 0 w 86"/>
                <a:gd name="T113" fmla="*/ 154 h 190"/>
                <a:gd name="T114" fmla="*/ 0 w 86"/>
                <a:gd name="T115" fmla="*/ 145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" h="190">
                  <a:moveTo>
                    <a:pt x="0" y="145"/>
                  </a:moveTo>
                  <a:lnTo>
                    <a:pt x="9" y="145"/>
                  </a:lnTo>
                  <a:lnTo>
                    <a:pt x="9" y="136"/>
                  </a:lnTo>
                  <a:lnTo>
                    <a:pt x="9" y="127"/>
                  </a:lnTo>
                  <a:lnTo>
                    <a:pt x="16" y="127"/>
                  </a:lnTo>
                  <a:lnTo>
                    <a:pt x="25" y="118"/>
                  </a:lnTo>
                  <a:lnTo>
                    <a:pt x="25" y="109"/>
                  </a:lnTo>
                  <a:lnTo>
                    <a:pt x="34" y="99"/>
                  </a:lnTo>
                  <a:lnTo>
                    <a:pt x="43" y="90"/>
                  </a:lnTo>
                  <a:lnTo>
                    <a:pt x="25" y="81"/>
                  </a:lnTo>
                  <a:lnTo>
                    <a:pt x="16" y="81"/>
                  </a:lnTo>
                  <a:lnTo>
                    <a:pt x="16" y="72"/>
                  </a:lnTo>
                  <a:lnTo>
                    <a:pt x="9" y="63"/>
                  </a:lnTo>
                  <a:lnTo>
                    <a:pt x="0" y="54"/>
                  </a:lnTo>
                  <a:lnTo>
                    <a:pt x="9" y="45"/>
                  </a:lnTo>
                  <a:lnTo>
                    <a:pt x="9" y="36"/>
                  </a:lnTo>
                  <a:lnTo>
                    <a:pt x="0" y="36"/>
                  </a:lnTo>
                  <a:lnTo>
                    <a:pt x="9" y="27"/>
                  </a:lnTo>
                  <a:lnTo>
                    <a:pt x="16" y="15"/>
                  </a:lnTo>
                  <a:lnTo>
                    <a:pt x="16" y="9"/>
                  </a:lnTo>
                  <a:lnTo>
                    <a:pt x="16" y="0"/>
                  </a:lnTo>
                  <a:lnTo>
                    <a:pt x="70" y="15"/>
                  </a:lnTo>
                  <a:lnTo>
                    <a:pt x="70" y="27"/>
                  </a:lnTo>
                  <a:lnTo>
                    <a:pt x="70" y="36"/>
                  </a:lnTo>
                  <a:lnTo>
                    <a:pt x="70" y="45"/>
                  </a:lnTo>
                  <a:lnTo>
                    <a:pt x="61" y="45"/>
                  </a:lnTo>
                  <a:lnTo>
                    <a:pt x="61" y="63"/>
                  </a:lnTo>
                  <a:lnTo>
                    <a:pt x="70" y="63"/>
                  </a:lnTo>
                  <a:lnTo>
                    <a:pt x="77" y="63"/>
                  </a:lnTo>
                  <a:lnTo>
                    <a:pt x="77" y="72"/>
                  </a:lnTo>
                  <a:lnTo>
                    <a:pt x="77" y="90"/>
                  </a:lnTo>
                  <a:lnTo>
                    <a:pt x="86" y="90"/>
                  </a:lnTo>
                  <a:lnTo>
                    <a:pt x="86" y="109"/>
                  </a:lnTo>
                  <a:lnTo>
                    <a:pt x="77" y="99"/>
                  </a:lnTo>
                  <a:lnTo>
                    <a:pt x="86" y="99"/>
                  </a:lnTo>
                  <a:lnTo>
                    <a:pt x="77" y="90"/>
                  </a:lnTo>
                  <a:lnTo>
                    <a:pt x="77" y="99"/>
                  </a:lnTo>
                  <a:lnTo>
                    <a:pt x="77" y="109"/>
                  </a:lnTo>
                  <a:lnTo>
                    <a:pt x="77" y="118"/>
                  </a:lnTo>
                  <a:lnTo>
                    <a:pt x="77" y="127"/>
                  </a:lnTo>
                  <a:lnTo>
                    <a:pt x="77" y="136"/>
                  </a:lnTo>
                  <a:lnTo>
                    <a:pt x="70" y="136"/>
                  </a:lnTo>
                  <a:lnTo>
                    <a:pt x="70" y="145"/>
                  </a:lnTo>
                  <a:lnTo>
                    <a:pt x="70" y="154"/>
                  </a:lnTo>
                  <a:lnTo>
                    <a:pt x="61" y="163"/>
                  </a:lnTo>
                  <a:lnTo>
                    <a:pt x="61" y="174"/>
                  </a:lnTo>
                  <a:lnTo>
                    <a:pt x="61" y="184"/>
                  </a:lnTo>
                  <a:lnTo>
                    <a:pt x="52" y="190"/>
                  </a:lnTo>
                  <a:lnTo>
                    <a:pt x="52" y="184"/>
                  </a:lnTo>
                  <a:lnTo>
                    <a:pt x="52" y="174"/>
                  </a:lnTo>
                  <a:lnTo>
                    <a:pt x="34" y="174"/>
                  </a:lnTo>
                  <a:lnTo>
                    <a:pt x="34" y="184"/>
                  </a:lnTo>
                  <a:lnTo>
                    <a:pt x="25" y="174"/>
                  </a:lnTo>
                  <a:lnTo>
                    <a:pt x="16" y="174"/>
                  </a:lnTo>
                  <a:lnTo>
                    <a:pt x="16" y="163"/>
                  </a:lnTo>
                  <a:lnTo>
                    <a:pt x="9" y="154"/>
                  </a:lnTo>
                  <a:lnTo>
                    <a:pt x="0" y="154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73">
              <a:extLst>
                <a:ext uri="{FF2B5EF4-FFF2-40B4-BE49-F238E27FC236}">
                  <a16:creationId xmlns:a16="http://schemas.microsoft.com/office/drawing/2014/main" id="{80907447-84E7-4463-9AE5-FCF0D51B0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4888" y="3189666"/>
              <a:ext cx="190461" cy="367318"/>
            </a:xfrm>
            <a:custGeom>
              <a:avLst/>
              <a:gdLst>
                <a:gd name="T0" fmla="*/ 19 w 112"/>
                <a:gd name="T1" fmla="*/ 216 h 216"/>
                <a:gd name="T2" fmla="*/ 10 w 112"/>
                <a:gd name="T3" fmla="*/ 216 h 216"/>
                <a:gd name="T4" fmla="*/ 10 w 112"/>
                <a:gd name="T5" fmla="*/ 207 h 216"/>
                <a:gd name="T6" fmla="*/ 10 w 112"/>
                <a:gd name="T7" fmla="*/ 197 h 216"/>
                <a:gd name="T8" fmla="*/ 10 w 112"/>
                <a:gd name="T9" fmla="*/ 179 h 216"/>
                <a:gd name="T10" fmla="*/ 10 w 112"/>
                <a:gd name="T11" fmla="*/ 170 h 216"/>
                <a:gd name="T12" fmla="*/ 0 w 112"/>
                <a:gd name="T13" fmla="*/ 152 h 216"/>
                <a:gd name="T14" fmla="*/ 10 w 112"/>
                <a:gd name="T15" fmla="*/ 143 h 216"/>
                <a:gd name="T16" fmla="*/ 0 w 112"/>
                <a:gd name="T17" fmla="*/ 143 h 216"/>
                <a:gd name="T18" fmla="*/ 10 w 112"/>
                <a:gd name="T19" fmla="*/ 136 h 216"/>
                <a:gd name="T20" fmla="*/ 10 w 112"/>
                <a:gd name="T21" fmla="*/ 125 h 216"/>
                <a:gd name="T22" fmla="*/ 10 w 112"/>
                <a:gd name="T23" fmla="*/ 116 h 216"/>
                <a:gd name="T24" fmla="*/ 10 w 112"/>
                <a:gd name="T25" fmla="*/ 107 h 216"/>
                <a:gd name="T26" fmla="*/ 10 w 112"/>
                <a:gd name="T27" fmla="*/ 98 h 216"/>
                <a:gd name="T28" fmla="*/ 10 w 112"/>
                <a:gd name="T29" fmla="*/ 88 h 216"/>
                <a:gd name="T30" fmla="*/ 10 w 112"/>
                <a:gd name="T31" fmla="*/ 82 h 216"/>
                <a:gd name="T32" fmla="*/ 19 w 112"/>
                <a:gd name="T33" fmla="*/ 82 h 216"/>
                <a:gd name="T34" fmla="*/ 28 w 112"/>
                <a:gd name="T35" fmla="*/ 73 h 216"/>
                <a:gd name="T36" fmla="*/ 28 w 112"/>
                <a:gd name="T37" fmla="*/ 63 h 216"/>
                <a:gd name="T38" fmla="*/ 28 w 112"/>
                <a:gd name="T39" fmla="*/ 52 h 216"/>
                <a:gd name="T40" fmla="*/ 19 w 112"/>
                <a:gd name="T41" fmla="*/ 52 h 216"/>
                <a:gd name="T42" fmla="*/ 19 w 112"/>
                <a:gd name="T43" fmla="*/ 43 h 216"/>
                <a:gd name="T44" fmla="*/ 28 w 112"/>
                <a:gd name="T45" fmla="*/ 34 h 216"/>
                <a:gd name="T46" fmla="*/ 19 w 112"/>
                <a:gd name="T47" fmla="*/ 27 h 216"/>
                <a:gd name="T48" fmla="*/ 19 w 112"/>
                <a:gd name="T49" fmla="*/ 18 h 216"/>
                <a:gd name="T50" fmla="*/ 28 w 112"/>
                <a:gd name="T51" fmla="*/ 9 h 216"/>
                <a:gd name="T52" fmla="*/ 28 w 112"/>
                <a:gd name="T53" fmla="*/ 0 h 216"/>
                <a:gd name="T54" fmla="*/ 37 w 112"/>
                <a:gd name="T55" fmla="*/ 0 h 216"/>
                <a:gd name="T56" fmla="*/ 82 w 112"/>
                <a:gd name="T57" fmla="*/ 116 h 216"/>
                <a:gd name="T58" fmla="*/ 82 w 112"/>
                <a:gd name="T59" fmla="*/ 136 h 216"/>
                <a:gd name="T60" fmla="*/ 82 w 112"/>
                <a:gd name="T61" fmla="*/ 143 h 216"/>
                <a:gd name="T62" fmla="*/ 91 w 112"/>
                <a:gd name="T63" fmla="*/ 143 h 216"/>
                <a:gd name="T64" fmla="*/ 91 w 112"/>
                <a:gd name="T65" fmla="*/ 152 h 216"/>
                <a:gd name="T66" fmla="*/ 103 w 112"/>
                <a:gd name="T67" fmla="*/ 152 h 216"/>
                <a:gd name="T68" fmla="*/ 103 w 112"/>
                <a:gd name="T69" fmla="*/ 161 h 216"/>
                <a:gd name="T70" fmla="*/ 112 w 112"/>
                <a:gd name="T71" fmla="*/ 161 h 216"/>
                <a:gd name="T72" fmla="*/ 112 w 112"/>
                <a:gd name="T73" fmla="*/ 179 h 216"/>
                <a:gd name="T74" fmla="*/ 103 w 112"/>
                <a:gd name="T75" fmla="*/ 179 h 216"/>
                <a:gd name="T76" fmla="*/ 103 w 112"/>
                <a:gd name="T77" fmla="*/ 188 h 216"/>
                <a:gd name="T78" fmla="*/ 91 w 112"/>
                <a:gd name="T79" fmla="*/ 188 h 216"/>
                <a:gd name="T80" fmla="*/ 91 w 112"/>
                <a:gd name="T81" fmla="*/ 197 h 216"/>
                <a:gd name="T82" fmla="*/ 82 w 112"/>
                <a:gd name="T83" fmla="*/ 207 h 216"/>
                <a:gd name="T84" fmla="*/ 19 w 112"/>
                <a:gd name="T85" fmla="*/ 216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2" h="216">
                  <a:moveTo>
                    <a:pt x="19" y="216"/>
                  </a:moveTo>
                  <a:lnTo>
                    <a:pt x="10" y="216"/>
                  </a:lnTo>
                  <a:lnTo>
                    <a:pt x="10" y="207"/>
                  </a:lnTo>
                  <a:lnTo>
                    <a:pt x="10" y="197"/>
                  </a:lnTo>
                  <a:lnTo>
                    <a:pt x="10" y="179"/>
                  </a:lnTo>
                  <a:lnTo>
                    <a:pt x="10" y="170"/>
                  </a:lnTo>
                  <a:lnTo>
                    <a:pt x="0" y="152"/>
                  </a:lnTo>
                  <a:lnTo>
                    <a:pt x="10" y="143"/>
                  </a:lnTo>
                  <a:lnTo>
                    <a:pt x="0" y="143"/>
                  </a:lnTo>
                  <a:lnTo>
                    <a:pt x="10" y="136"/>
                  </a:lnTo>
                  <a:lnTo>
                    <a:pt x="10" y="125"/>
                  </a:lnTo>
                  <a:lnTo>
                    <a:pt x="10" y="116"/>
                  </a:lnTo>
                  <a:lnTo>
                    <a:pt x="10" y="107"/>
                  </a:lnTo>
                  <a:lnTo>
                    <a:pt x="10" y="98"/>
                  </a:lnTo>
                  <a:lnTo>
                    <a:pt x="10" y="88"/>
                  </a:lnTo>
                  <a:lnTo>
                    <a:pt x="10" y="82"/>
                  </a:lnTo>
                  <a:lnTo>
                    <a:pt x="19" y="82"/>
                  </a:lnTo>
                  <a:lnTo>
                    <a:pt x="28" y="73"/>
                  </a:lnTo>
                  <a:lnTo>
                    <a:pt x="28" y="63"/>
                  </a:lnTo>
                  <a:lnTo>
                    <a:pt x="28" y="52"/>
                  </a:lnTo>
                  <a:lnTo>
                    <a:pt x="19" y="52"/>
                  </a:lnTo>
                  <a:lnTo>
                    <a:pt x="19" y="43"/>
                  </a:lnTo>
                  <a:lnTo>
                    <a:pt x="28" y="34"/>
                  </a:lnTo>
                  <a:lnTo>
                    <a:pt x="19" y="27"/>
                  </a:lnTo>
                  <a:lnTo>
                    <a:pt x="19" y="18"/>
                  </a:lnTo>
                  <a:lnTo>
                    <a:pt x="28" y="9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82" y="116"/>
                  </a:lnTo>
                  <a:lnTo>
                    <a:pt x="82" y="136"/>
                  </a:lnTo>
                  <a:lnTo>
                    <a:pt x="82" y="143"/>
                  </a:lnTo>
                  <a:lnTo>
                    <a:pt x="91" y="143"/>
                  </a:lnTo>
                  <a:lnTo>
                    <a:pt x="91" y="152"/>
                  </a:lnTo>
                  <a:lnTo>
                    <a:pt x="103" y="152"/>
                  </a:lnTo>
                  <a:lnTo>
                    <a:pt x="103" y="161"/>
                  </a:lnTo>
                  <a:lnTo>
                    <a:pt x="112" y="161"/>
                  </a:lnTo>
                  <a:lnTo>
                    <a:pt x="112" y="179"/>
                  </a:lnTo>
                  <a:lnTo>
                    <a:pt x="103" y="179"/>
                  </a:lnTo>
                  <a:lnTo>
                    <a:pt x="103" y="188"/>
                  </a:lnTo>
                  <a:lnTo>
                    <a:pt x="91" y="188"/>
                  </a:lnTo>
                  <a:lnTo>
                    <a:pt x="91" y="197"/>
                  </a:lnTo>
                  <a:lnTo>
                    <a:pt x="82" y="207"/>
                  </a:lnTo>
                  <a:lnTo>
                    <a:pt x="19" y="216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75">
              <a:extLst>
                <a:ext uri="{FF2B5EF4-FFF2-40B4-BE49-F238E27FC236}">
                  <a16:creationId xmlns:a16="http://schemas.microsoft.com/office/drawing/2014/main" id="{A14D95A0-D1E2-4BBC-83F4-8ECA37D4BDE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6030" y="3694728"/>
              <a:ext cx="700624" cy="1096852"/>
            </a:xfrm>
            <a:custGeom>
              <a:avLst/>
              <a:gdLst>
                <a:gd name="T0" fmla="*/ 9 w 412"/>
                <a:gd name="T1" fmla="*/ 184 h 645"/>
                <a:gd name="T2" fmla="*/ 55 w 412"/>
                <a:gd name="T3" fmla="*/ 0 h 645"/>
                <a:gd name="T4" fmla="*/ 155 w 412"/>
                <a:gd name="T5" fmla="*/ 28 h 645"/>
                <a:gd name="T6" fmla="*/ 230 w 412"/>
                <a:gd name="T7" fmla="*/ 46 h 645"/>
                <a:gd name="T8" fmla="*/ 330 w 412"/>
                <a:gd name="T9" fmla="*/ 64 h 645"/>
                <a:gd name="T10" fmla="*/ 412 w 412"/>
                <a:gd name="T11" fmla="*/ 73 h 645"/>
                <a:gd name="T12" fmla="*/ 339 w 412"/>
                <a:gd name="T13" fmla="*/ 486 h 645"/>
                <a:gd name="T14" fmla="*/ 330 w 412"/>
                <a:gd name="T15" fmla="*/ 552 h 645"/>
                <a:gd name="T16" fmla="*/ 318 w 412"/>
                <a:gd name="T17" fmla="*/ 552 h 645"/>
                <a:gd name="T18" fmla="*/ 312 w 412"/>
                <a:gd name="T19" fmla="*/ 561 h 645"/>
                <a:gd name="T20" fmla="*/ 302 w 412"/>
                <a:gd name="T21" fmla="*/ 552 h 645"/>
                <a:gd name="T22" fmla="*/ 293 w 412"/>
                <a:gd name="T23" fmla="*/ 552 h 645"/>
                <a:gd name="T24" fmla="*/ 293 w 412"/>
                <a:gd name="T25" fmla="*/ 543 h 645"/>
                <a:gd name="T26" fmla="*/ 282 w 412"/>
                <a:gd name="T27" fmla="*/ 552 h 645"/>
                <a:gd name="T28" fmla="*/ 275 w 412"/>
                <a:gd name="T29" fmla="*/ 561 h 645"/>
                <a:gd name="T30" fmla="*/ 282 w 412"/>
                <a:gd name="T31" fmla="*/ 571 h 645"/>
                <a:gd name="T32" fmla="*/ 275 w 412"/>
                <a:gd name="T33" fmla="*/ 571 h 645"/>
                <a:gd name="T34" fmla="*/ 275 w 412"/>
                <a:gd name="T35" fmla="*/ 580 h 645"/>
                <a:gd name="T36" fmla="*/ 275 w 412"/>
                <a:gd name="T37" fmla="*/ 589 h 645"/>
                <a:gd name="T38" fmla="*/ 275 w 412"/>
                <a:gd name="T39" fmla="*/ 598 h 645"/>
                <a:gd name="T40" fmla="*/ 275 w 412"/>
                <a:gd name="T41" fmla="*/ 607 h 645"/>
                <a:gd name="T42" fmla="*/ 275 w 412"/>
                <a:gd name="T43" fmla="*/ 616 h 645"/>
                <a:gd name="T44" fmla="*/ 275 w 412"/>
                <a:gd name="T45" fmla="*/ 625 h 645"/>
                <a:gd name="T46" fmla="*/ 266 w 412"/>
                <a:gd name="T47" fmla="*/ 645 h 645"/>
                <a:gd name="T48" fmla="*/ 191 w 412"/>
                <a:gd name="T49" fmla="*/ 525 h 645"/>
                <a:gd name="T50" fmla="*/ 0 w 412"/>
                <a:gd name="T51" fmla="*/ 239 h 645"/>
                <a:gd name="T52" fmla="*/ 9 w 412"/>
                <a:gd name="T53" fmla="*/ 184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12" h="645">
                  <a:moveTo>
                    <a:pt x="9" y="184"/>
                  </a:moveTo>
                  <a:lnTo>
                    <a:pt x="55" y="0"/>
                  </a:lnTo>
                  <a:lnTo>
                    <a:pt x="155" y="28"/>
                  </a:lnTo>
                  <a:lnTo>
                    <a:pt x="230" y="46"/>
                  </a:lnTo>
                  <a:lnTo>
                    <a:pt x="330" y="64"/>
                  </a:lnTo>
                  <a:lnTo>
                    <a:pt x="412" y="73"/>
                  </a:lnTo>
                  <a:lnTo>
                    <a:pt x="339" y="486"/>
                  </a:lnTo>
                  <a:lnTo>
                    <a:pt x="330" y="552"/>
                  </a:lnTo>
                  <a:lnTo>
                    <a:pt x="318" y="552"/>
                  </a:lnTo>
                  <a:lnTo>
                    <a:pt x="312" y="561"/>
                  </a:lnTo>
                  <a:lnTo>
                    <a:pt x="302" y="552"/>
                  </a:lnTo>
                  <a:lnTo>
                    <a:pt x="293" y="552"/>
                  </a:lnTo>
                  <a:lnTo>
                    <a:pt x="293" y="543"/>
                  </a:lnTo>
                  <a:lnTo>
                    <a:pt x="282" y="552"/>
                  </a:lnTo>
                  <a:lnTo>
                    <a:pt x="275" y="561"/>
                  </a:lnTo>
                  <a:lnTo>
                    <a:pt x="282" y="571"/>
                  </a:lnTo>
                  <a:lnTo>
                    <a:pt x="275" y="571"/>
                  </a:lnTo>
                  <a:lnTo>
                    <a:pt x="275" y="580"/>
                  </a:lnTo>
                  <a:lnTo>
                    <a:pt x="275" y="589"/>
                  </a:lnTo>
                  <a:lnTo>
                    <a:pt x="275" y="598"/>
                  </a:lnTo>
                  <a:lnTo>
                    <a:pt x="275" y="607"/>
                  </a:lnTo>
                  <a:lnTo>
                    <a:pt x="275" y="616"/>
                  </a:lnTo>
                  <a:lnTo>
                    <a:pt x="275" y="625"/>
                  </a:lnTo>
                  <a:lnTo>
                    <a:pt x="266" y="645"/>
                  </a:lnTo>
                  <a:lnTo>
                    <a:pt x="191" y="525"/>
                  </a:lnTo>
                  <a:lnTo>
                    <a:pt x="0" y="239"/>
                  </a:lnTo>
                  <a:lnTo>
                    <a:pt x="9" y="184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Freeform 79">
              <a:extLst>
                <a:ext uri="{FF2B5EF4-FFF2-40B4-BE49-F238E27FC236}">
                  <a16:creationId xmlns:a16="http://schemas.microsoft.com/office/drawing/2014/main" id="{FA64D616-7CCC-4BF6-A1CE-3920E1099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8476" y="3818867"/>
              <a:ext cx="901288" cy="431938"/>
            </a:xfrm>
            <a:custGeom>
              <a:avLst/>
              <a:gdLst>
                <a:gd name="T0" fmla="*/ 0 w 530"/>
                <a:gd name="T1" fmla="*/ 164 h 254"/>
                <a:gd name="T2" fmla="*/ 12 w 530"/>
                <a:gd name="T3" fmla="*/ 0 h 254"/>
                <a:gd name="T4" fmla="*/ 75 w 530"/>
                <a:gd name="T5" fmla="*/ 0 h 254"/>
                <a:gd name="T6" fmla="*/ 175 w 530"/>
                <a:gd name="T7" fmla="*/ 9 h 254"/>
                <a:gd name="T8" fmla="*/ 275 w 530"/>
                <a:gd name="T9" fmla="*/ 9 h 254"/>
                <a:gd name="T10" fmla="*/ 339 w 530"/>
                <a:gd name="T11" fmla="*/ 9 h 254"/>
                <a:gd name="T12" fmla="*/ 348 w 530"/>
                <a:gd name="T13" fmla="*/ 18 h 254"/>
                <a:gd name="T14" fmla="*/ 366 w 530"/>
                <a:gd name="T15" fmla="*/ 27 h 254"/>
                <a:gd name="T16" fmla="*/ 375 w 530"/>
                <a:gd name="T17" fmla="*/ 27 h 254"/>
                <a:gd name="T18" fmla="*/ 375 w 530"/>
                <a:gd name="T19" fmla="*/ 18 h 254"/>
                <a:gd name="T20" fmla="*/ 385 w 530"/>
                <a:gd name="T21" fmla="*/ 27 h 254"/>
                <a:gd name="T22" fmla="*/ 412 w 530"/>
                <a:gd name="T23" fmla="*/ 18 h 254"/>
                <a:gd name="T24" fmla="*/ 421 w 530"/>
                <a:gd name="T25" fmla="*/ 27 h 254"/>
                <a:gd name="T26" fmla="*/ 430 w 530"/>
                <a:gd name="T27" fmla="*/ 27 h 254"/>
                <a:gd name="T28" fmla="*/ 430 w 530"/>
                <a:gd name="T29" fmla="*/ 36 h 254"/>
                <a:gd name="T30" fmla="*/ 439 w 530"/>
                <a:gd name="T31" fmla="*/ 36 h 254"/>
                <a:gd name="T32" fmla="*/ 448 w 530"/>
                <a:gd name="T33" fmla="*/ 36 h 254"/>
                <a:gd name="T34" fmla="*/ 448 w 530"/>
                <a:gd name="T35" fmla="*/ 45 h 254"/>
                <a:gd name="T36" fmla="*/ 457 w 530"/>
                <a:gd name="T37" fmla="*/ 45 h 254"/>
                <a:gd name="T38" fmla="*/ 457 w 530"/>
                <a:gd name="T39" fmla="*/ 55 h 254"/>
                <a:gd name="T40" fmla="*/ 466 w 530"/>
                <a:gd name="T41" fmla="*/ 55 h 254"/>
                <a:gd name="T42" fmla="*/ 466 w 530"/>
                <a:gd name="T43" fmla="*/ 64 h 254"/>
                <a:gd name="T44" fmla="*/ 466 w 530"/>
                <a:gd name="T45" fmla="*/ 73 h 254"/>
                <a:gd name="T46" fmla="*/ 476 w 530"/>
                <a:gd name="T47" fmla="*/ 82 h 254"/>
                <a:gd name="T48" fmla="*/ 476 w 530"/>
                <a:gd name="T49" fmla="*/ 91 h 254"/>
                <a:gd name="T50" fmla="*/ 485 w 530"/>
                <a:gd name="T51" fmla="*/ 100 h 254"/>
                <a:gd name="T52" fmla="*/ 485 w 530"/>
                <a:gd name="T53" fmla="*/ 109 h 254"/>
                <a:gd name="T54" fmla="*/ 485 w 530"/>
                <a:gd name="T55" fmla="*/ 118 h 254"/>
                <a:gd name="T56" fmla="*/ 485 w 530"/>
                <a:gd name="T57" fmla="*/ 127 h 254"/>
                <a:gd name="T58" fmla="*/ 494 w 530"/>
                <a:gd name="T59" fmla="*/ 127 h 254"/>
                <a:gd name="T60" fmla="*/ 494 w 530"/>
                <a:gd name="T61" fmla="*/ 136 h 254"/>
                <a:gd name="T62" fmla="*/ 494 w 530"/>
                <a:gd name="T63" fmla="*/ 145 h 254"/>
                <a:gd name="T64" fmla="*/ 494 w 530"/>
                <a:gd name="T65" fmla="*/ 155 h 254"/>
                <a:gd name="T66" fmla="*/ 503 w 530"/>
                <a:gd name="T67" fmla="*/ 164 h 254"/>
                <a:gd name="T68" fmla="*/ 494 w 530"/>
                <a:gd name="T69" fmla="*/ 164 h 254"/>
                <a:gd name="T70" fmla="*/ 494 w 530"/>
                <a:gd name="T71" fmla="*/ 175 h 254"/>
                <a:gd name="T72" fmla="*/ 503 w 530"/>
                <a:gd name="T73" fmla="*/ 182 h 254"/>
                <a:gd name="T74" fmla="*/ 503 w 530"/>
                <a:gd name="T75" fmla="*/ 200 h 254"/>
                <a:gd name="T76" fmla="*/ 503 w 530"/>
                <a:gd name="T77" fmla="*/ 209 h 254"/>
                <a:gd name="T78" fmla="*/ 512 w 530"/>
                <a:gd name="T79" fmla="*/ 218 h 254"/>
                <a:gd name="T80" fmla="*/ 512 w 530"/>
                <a:gd name="T81" fmla="*/ 229 h 254"/>
                <a:gd name="T82" fmla="*/ 521 w 530"/>
                <a:gd name="T83" fmla="*/ 236 h 254"/>
                <a:gd name="T84" fmla="*/ 521 w 530"/>
                <a:gd name="T85" fmla="*/ 245 h 254"/>
                <a:gd name="T86" fmla="*/ 530 w 530"/>
                <a:gd name="T87" fmla="*/ 245 h 254"/>
                <a:gd name="T88" fmla="*/ 530 w 530"/>
                <a:gd name="T89" fmla="*/ 254 h 254"/>
                <a:gd name="T90" fmla="*/ 430 w 530"/>
                <a:gd name="T91" fmla="*/ 254 h 254"/>
                <a:gd name="T92" fmla="*/ 348 w 530"/>
                <a:gd name="T93" fmla="*/ 254 h 254"/>
                <a:gd name="T94" fmla="*/ 194 w 530"/>
                <a:gd name="T95" fmla="*/ 254 h 254"/>
                <a:gd name="T96" fmla="*/ 121 w 530"/>
                <a:gd name="T97" fmla="*/ 245 h 254"/>
                <a:gd name="T98" fmla="*/ 121 w 530"/>
                <a:gd name="T99" fmla="*/ 175 h 254"/>
                <a:gd name="T100" fmla="*/ 121 w 530"/>
                <a:gd name="T101" fmla="*/ 164 h 254"/>
                <a:gd name="T102" fmla="*/ 57 w 530"/>
                <a:gd name="T103" fmla="*/ 164 h 254"/>
                <a:gd name="T104" fmla="*/ 0 w 530"/>
                <a:gd name="T105" fmla="*/ 16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0" h="254">
                  <a:moveTo>
                    <a:pt x="0" y="164"/>
                  </a:moveTo>
                  <a:lnTo>
                    <a:pt x="12" y="0"/>
                  </a:lnTo>
                  <a:lnTo>
                    <a:pt x="75" y="0"/>
                  </a:lnTo>
                  <a:lnTo>
                    <a:pt x="175" y="9"/>
                  </a:lnTo>
                  <a:lnTo>
                    <a:pt x="275" y="9"/>
                  </a:lnTo>
                  <a:lnTo>
                    <a:pt x="339" y="9"/>
                  </a:lnTo>
                  <a:lnTo>
                    <a:pt x="348" y="18"/>
                  </a:lnTo>
                  <a:lnTo>
                    <a:pt x="366" y="27"/>
                  </a:lnTo>
                  <a:lnTo>
                    <a:pt x="375" y="27"/>
                  </a:lnTo>
                  <a:lnTo>
                    <a:pt x="375" y="18"/>
                  </a:lnTo>
                  <a:lnTo>
                    <a:pt x="385" y="27"/>
                  </a:lnTo>
                  <a:lnTo>
                    <a:pt x="412" y="18"/>
                  </a:lnTo>
                  <a:lnTo>
                    <a:pt x="421" y="27"/>
                  </a:lnTo>
                  <a:lnTo>
                    <a:pt x="430" y="27"/>
                  </a:lnTo>
                  <a:lnTo>
                    <a:pt x="430" y="36"/>
                  </a:lnTo>
                  <a:lnTo>
                    <a:pt x="439" y="36"/>
                  </a:lnTo>
                  <a:lnTo>
                    <a:pt x="448" y="36"/>
                  </a:lnTo>
                  <a:lnTo>
                    <a:pt x="448" y="45"/>
                  </a:lnTo>
                  <a:lnTo>
                    <a:pt x="457" y="45"/>
                  </a:lnTo>
                  <a:lnTo>
                    <a:pt x="457" y="55"/>
                  </a:lnTo>
                  <a:lnTo>
                    <a:pt x="466" y="55"/>
                  </a:lnTo>
                  <a:lnTo>
                    <a:pt x="466" y="64"/>
                  </a:lnTo>
                  <a:lnTo>
                    <a:pt x="466" y="73"/>
                  </a:lnTo>
                  <a:lnTo>
                    <a:pt x="476" y="82"/>
                  </a:lnTo>
                  <a:lnTo>
                    <a:pt x="476" y="91"/>
                  </a:lnTo>
                  <a:lnTo>
                    <a:pt x="485" y="100"/>
                  </a:lnTo>
                  <a:lnTo>
                    <a:pt x="485" y="109"/>
                  </a:lnTo>
                  <a:lnTo>
                    <a:pt x="485" y="118"/>
                  </a:lnTo>
                  <a:lnTo>
                    <a:pt x="485" y="127"/>
                  </a:lnTo>
                  <a:lnTo>
                    <a:pt x="494" y="127"/>
                  </a:lnTo>
                  <a:lnTo>
                    <a:pt x="494" y="136"/>
                  </a:lnTo>
                  <a:lnTo>
                    <a:pt x="494" y="145"/>
                  </a:lnTo>
                  <a:lnTo>
                    <a:pt x="494" y="155"/>
                  </a:lnTo>
                  <a:lnTo>
                    <a:pt x="503" y="164"/>
                  </a:lnTo>
                  <a:lnTo>
                    <a:pt x="494" y="164"/>
                  </a:lnTo>
                  <a:lnTo>
                    <a:pt x="494" y="175"/>
                  </a:lnTo>
                  <a:lnTo>
                    <a:pt x="503" y="182"/>
                  </a:lnTo>
                  <a:lnTo>
                    <a:pt x="503" y="200"/>
                  </a:lnTo>
                  <a:lnTo>
                    <a:pt x="503" y="209"/>
                  </a:lnTo>
                  <a:lnTo>
                    <a:pt x="512" y="218"/>
                  </a:lnTo>
                  <a:lnTo>
                    <a:pt x="512" y="229"/>
                  </a:lnTo>
                  <a:lnTo>
                    <a:pt x="521" y="236"/>
                  </a:lnTo>
                  <a:lnTo>
                    <a:pt x="521" y="245"/>
                  </a:lnTo>
                  <a:lnTo>
                    <a:pt x="530" y="245"/>
                  </a:lnTo>
                  <a:lnTo>
                    <a:pt x="530" y="254"/>
                  </a:lnTo>
                  <a:lnTo>
                    <a:pt x="430" y="254"/>
                  </a:lnTo>
                  <a:lnTo>
                    <a:pt x="348" y="254"/>
                  </a:lnTo>
                  <a:lnTo>
                    <a:pt x="194" y="254"/>
                  </a:lnTo>
                  <a:lnTo>
                    <a:pt x="121" y="245"/>
                  </a:lnTo>
                  <a:lnTo>
                    <a:pt x="121" y="175"/>
                  </a:lnTo>
                  <a:lnTo>
                    <a:pt x="121" y="164"/>
                  </a:lnTo>
                  <a:lnTo>
                    <a:pt x="57" y="164"/>
                  </a:lnTo>
                  <a:lnTo>
                    <a:pt x="0" y="164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Freeform 83">
              <a:extLst>
                <a:ext uri="{FF2B5EF4-FFF2-40B4-BE49-F238E27FC236}">
                  <a16:creationId xmlns:a16="http://schemas.microsoft.com/office/drawing/2014/main" id="{40AAEB5B-D018-4608-B0BE-A5289E088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5346" y="4165778"/>
              <a:ext cx="755041" cy="634303"/>
            </a:xfrm>
            <a:custGeom>
              <a:avLst/>
              <a:gdLst>
                <a:gd name="T0" fmla="*/ 75 w 444"/>
                <a:gd name="T1" fmla="*/ 12 h 373"/>
                <a:gd name="T2" fmla="*/ 214 w 444"/>
                <a:gd name="T3" fmla="*/ 0 h 373"/>
                <a:gd name="T4" fmla="*/ 259 w 444"/>
                <a:gd name="T5" fmla="*/ 0 h 373"/>
                <a:gd name="T6" fmla="*/ 266 w 444"/>
                <a:gd name="T7" fmla="*/ 21 h 373"/>
                <a:gd name="T8" fmla="*/ 266 w 444"/>
                <a:gd name="T9" fmla="*/ 37 h 373"/>
                <a:gd name="T10" fmla="*/ 278 w 444"/>
                <a:gd name="T11" fmla="*/ 46 h 373"/>
                <a:gd name="T12" fmla="*/ 278 w 444"/>
                <a:gd name="T13" fmla="*/ 75 h 373"/>
                <a:gd name="T14" fmla="*/ 296 w 444"/>
                <a:gd name="T15" fmla="*/ 85 h 373"/>
                <a:gd name="T16" fmla="*/ 314 w 444"/>
                <a:gd name="T17" fmla="*/ 100 h 373"/>
                <a:gd name="T18" fmla="*/ 323 w 444"/>
                <a:gd name="T19" fmla="*/ 128 h 373"/>
                <a:gd name="T20" fmla="*/ 341 w 444"/>
                <a:gd name="T21" fmla="*/ 128 h 373"/>
                <a:gd name="T22" fmla="*/ 360 w 444"/>
                <a:gd name="T23" fmla="*/ 137 h 373"/>
                <a:gd name="T24" fmla="*/ 360 w 444"/>
                <a:gd name="T25" fmla="*/ 155 h 373"/>
                <a:gd name="T26" fmla="*/ 350 w 444"/>
                <a:gd name="T27" fmla="*/ 173 h 373"/>
                <a:gd name="T28" fmla="*/ 350 w 444"/>
                <a:gd name="T29" fmla="*/ 191 h 373"/>
                <a:gd name="T30" fmla="*/ 378 w 444"/>
                <a:gd name="T31" fmla="*/ 209 h 373"/>
                <a:gd name="T32" fmla="*/ 387 w 444"/>
                <a:gd name="T33" fmla="*/ 209 h 373"/>
                <a:gd name="T34" fmla="*/ 396 w 444"/>
                <a:gd name="T35" fmla="*/ 228 h 373"/>
                <a:gd name="T36" fmla="*/ 405 w 444"/>
                <a:gd name="T37" fmla="*/ 237 h 373"/>
                <a:gd name="T38" fmla="*/ 414 w 444"/>
                <a:gd name="T39" fmla="*/ 264 h 373"/>
                <a:gd name="T40" fmla="*/ 423 w 444"/>
                <a:gd name="T41" fmla="*/ 282 h 373"/>
                <a:gd name="T42" fmla="*/ 444 w 444"/>
                <a:gd name="T43" fmla="*/ 282 h 373"/>
                <a:gd name="T44" fmla="*/ 444 w 444"/>
                <a:gd name="T45" fmla="*/ 300 h 373"/>
                <a:gd name="T46" fmla="*/ 432 w 444"/>
                <a:gd name="T47" fmla="*/ 318 h 373"/>
                <a:gd name="T48" fmla="*/ 423 w 444"/>
                <a:gd name="T49" fmla="*/ 328 h 373"/>
                <a:gd name="T50" fmla="*/ 414 w 444"/>
                <a:gd name="T51" fmla="*/ 337 h 373"/>
                <a:gd name="T52" fmla="*/ 405 w 444"/>
                <a:gd name="T53" fmla="*/ 346 h 373"/>
                <a:gd name="T54" fmla="*/ 405 w 444"/>
                <a:gd name="T55" fmla="*/ 355 h 373"/>
                <a:gd name="T56" fmla="*/ 369 w 444"/>
                <a:gd name="T57" fmla="*/ 373 h 373"/>
                <a:gd name="T58" fmla="*/ 369 w 444"/>
                <a:gd name="T59" fmla="*/ 355 h 373"/>
                <a:gd name="T60" fmla="*/ 378 w 444"/>
                <a:gd name="T61" fmla="*/ 346 h 373"/>
                <a:gd name="T62" fmla="*/ 378 w 444"/>
                <a:gd name="T63" fmla="*/ 328 h 373"/>
                <a:gd name="T64" fmla="*/ 250 w 444"/>
                <a:gd name="T65" fmla="*/ 337 h 373"/>
                <a:gd name="T66" fmla="*/ 84 w 444"/>
                <a:gd name="T67" fmla="*/ 346 h 373"/>
                <a:gd name="T68" fmla="*/ 75 w 444"/>
                <a:gd name="T69" fmla="*/ 128 h 373"/>
                <a:gd name="T70" fmla="*/ 57 w 444"/>
                <a:gd name="T71" fmla="*/ 110 h 373"/>
                <a:gd name="T72" fmla="*/ 48 w 444"/>
                <a:gd name="T73" fmla="*/ 100 h 373"/>
                <a:gd name="T74" fmla="*/ 57 w 444"/>
                <a:gd name="T75" fmla="*/ 85 h 373"/>
                <a:gd name="T76" fmla="*/ 57 w 444"/>
                <a:gd name="T77" fmla="*/ 85 h 373"/>
                <a:gd name="T78" fmla="*/ 57 w 444"/>
                <a:gd name="T79" fmla="*/ 64 h 373"/>
                <a:gd name="T80" fmla="*/ 30 w 444"/>
                <a:gd name="T81" fmla="*/ 55 h 373"/>
                <a:gd name="T82" fmla="*/ 21 w 444"/>
                <a:gd name="T83" fmla="*/ 46 h 373"/>
                <a:gd name="T84" fmla="*/ 9 w 444"/>
                <a:gd name="T85" fmla="*/ 30 h 373"/>
                <a:gd name="T86" fmla="*/ 0 w 444"/>
                <a:gd name="T87" fmla="*/ 12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4" h="373">
                  <a:moveTo>
                    <a:pt x="0" y="12"/>
                  </a:moveTo>
                  <a:lnTo>
                    <a:pt x="75" y="12"/>
                  </a:lnTo>
                  <a:lnTo>
                    <a:pt x="112" y="12"/>
                  </a:lnTo>
                  <a:lnTo>
                    <a:pt x="214" y="0"/>
                  </a:lnTo>
                  <a:lnTo>
                    <a:pt x="250" y="0"/>
                  </a:lnTo>
                  <a:lnTo>
                    <a:pt x="259" y="0"/>
                  </a:lnTo>
                  <a:lnTo>
                    <a:pt x="266" y="12"/>
                  </a:lnTo>
                  <a:lnTo>
                    <a:pt x="266" y="21"/>
                  </a:lnTo>
                  <a:lnTo>
                    <a:pt x="266" y="30"/>
                  </a:lnTo>
                  <a:lnTo>
                    <a:pt x="266" y="37"/>
                  </a:lnTo>
                  <a:lnTo>
                    <a:pt x="266" y="46"/>
                  </a:lnTo>
                  <a:lnTo>
                    <a:pt x="278" y="46"/>
                  </a:lnTo>
                  <a:lnTo>
                    <a:pt x="278" y="64"/>
                  </a:lnTo>
                  <a:lnTo>
                    <a:pt x="278" y="75"/>
                  </a:lnTo>
                  <a:lnTo>
                    <a:pt x="287" y="75"/>
                  </a:lnTo>
                  <a:lnTo>
                    <a:pt x="296" y="85"/>
                  </a:lnTo>
                  <a:lnTo>
                    <a:pt x="296" y="91"/>
                  </a:lnTo>
                  <a:lnTo>
                    <a:pt x="314" y="100"/>
                  </a:lnTo>
                  <a:lnTo>
                    <a:pt x="323" y="110"/>
                  </a:lnTo>
                  <a:lnTo>
                    <a:pt x="323" y="128"/>
                  </a:lnTo>
                  <a:lnTo>
                    <a:pt x="332" y="137"/>
                  </a:lnTo>
                  <a:lnTo>
                    <a:pt x="341" y="128"/>
                  </a:lnTo>
                  <a:lnTo>
                    <a:pt x="350" y="128"/>
                  </a:lnTo>
                  <a:lnTo>
                    <a:pt x="360" y="137"/>
                  </a:lnTo>
                  <a:lnTo>
                    <a:pt x="360" y="148"/>
                  </a:lnTo>
                  <a:lnTo>
                    <a:pt x="360" y="155"/>
                  </a:lnTo>
                  <a:lnTo>
                    <a:pt x="360" y="164"/>
                  </a:lnTo>
                  <a:lnTo>
                    <a:pt x="350" y="173"/>
                  </a:lnTo>
                  <a:lnTo>
                    <a:pt x="350" y="182"/>
                  </a:lnTo>
                  <a:lnTo>
                    <a:pt x="350" y="191"/>
                  </a:lnTo>
                  <a:lnTo>
                    <a:pt x="360" y="200"/>
                  </a:lnTo>
                  <a:lnTo>
                    <a:pt x="378" y="209"/>
                  </a:lnTo>
                  <a:lnTo>
                    <a:pt x="378" y="219"/>
                  </a:lnTo>
                  <a:lnTo>
                    <a:pt x="387" y="209"/>
                  </a:lnTo>
                  <a:lnTo>
                    <a:pt x="396" y="219"/>
                  </a:lnTo>
                  <a:lnTo>
                    <a:pt x="396" y="228"/>
                  </a:lnTo>
                  <a:lnTo>
                    <a:pt x="405" y="228"/>
                  </a:lnTo>
                  <a:lnTo>
                    <a:pt x="405" y="237"/>
                  </a:lnTo>
                  <a:lnTo>
                    <a:pt x="414" y="255"/>
                  </a:lnTo>
                  <a:lnTo>
                    <a:pt x="414" y="264"/>
                  </a:lnTo>
                  <a:lnTo>
                    <a:pt x="414" y="273"/>
                  </a:lnTo>
                  <a:lnTo>
                    <a:pt x="423" y="282"/>
                  </a:lnTo>
                  <a:lnTo>
                    <a:pt x="432" y="282"/>
                  </a:lnTo>
                  <a:lnTo>
                    <a:pt x="444" y="282"/>
                  </a:lnTo>
                  <a:lnTo>
                    <a:pt x="444" y="291"/>
                  </a:lnTo>
                  <a:lnTo>
                    <a:pt x="444" y="300"/>
                  </a:lnTo>
                  <a:lnTo>
                    <a:pt x="432" y="309"/>
                  </a:lnTo>
                  <a:lnTo>
                    <a:pt x="432" y="318"/>
                  </a:lnTo>
                  <a:lnTo>
                    <a:pt x="423" y="318"/>
                  </a:lnTo>
                  <a:lnTo>
                    <a:pt x="423" y="328"/>
                  </a:lnTo>
                  <a:lnTo>
                    <a:pt x="414" y="328"/>
                  </a:lnTo>
                  <a:lnTo>
                    <a:pt x="414" y="337"/>
                  </a:lnTo>
                  <a:lnTo>
                    <a:pt x="414" y="346"/>
                  </a:lnTo>
                  <a:lnTo>
                    <a:pt x="405" y="346"/>
                  </a:lnTo>
                  <a:lnTo>
                    <a:pt x="414" y="355"/>
                  </a:lnTo>
                  <a:lnTo>
                    <a:pt x="405" y="355"/>
                  </a:lnTo>
                  <a:lnTo>
                    <a:pt x="405" y="364"/>
                  </a:lnTo>
                  <a:lnTo>
                    <a:pt x="369" y="373"/>
                  </a:lnTo>
                  <a:lnTo>
                    <a:pt x="369" y="364"/>
                  </a:lnTo>
                  <a:lnTo>
                    <a:pt x="369" y="355"/>
                  </a:lnTo>
                  <a:lnTo>
                    <a:pt x="378" y="355"/>
                  </a:lnTo>
                  <a:lnTo>
                    <a:pt x="378" y="346"/>
                  </a:lnTo>
                  <a:lnTo>
                    <a:pt x="378" y="337"/>
                  </a:lnTo>
                  <a:lnTo>
                    <a:pt x="378" y="328"/>
                  </a:lnTo>
                  <a:lnTo>
                    <a:pt x="369" y="328"/>
                  </a:lnTo>
                  <a:lnTo>
                    <a:pt x="250" y="337"/>
                  </a:lnTo>
                  <a:lnTo>
                    <a:pt x="148" y="337"/>
                  </a:lnTo>
                  <a:lnTo>
                    <a:pt x="84" y="346"/>
                  </a:lnTo>
                  <a:lnTo>
                    <a:pt x="84" y="300"/>
                  </a:lnTo>
                  <a:lnTo>
                    <a:pt x="75" y="128"/>
                  </a:lnTo>
                  <a:lnTo>
                    <a:pt x="66" y="119"/>
                  </a:lnTo>
                  <a:lnTo>
                    <a:pt x="57" y="110"/>
                  </a:lnTo>
                  <a:lnTo>
                    <a:pt x="57" y="100"/>
                  </a:lnTo>
                  <a:lnTo>
                    <a:pt x="48" y="100"/>
                  </a:lnTo>
                  <a:lnTo>
                    <a:pt x="48" y="91"/>
                  </a:lnTo>
                  <a:lnTo>
                    <a:pt x="57" y="85"/>
                  </a:lnTo>
                  <a:lnTo>
                    <a:pt x="57" y="75"/>
                  </a:lnTo>
                  <a:lnTo>
                    <a:pt x="57" y="85"/>
                  </a:lnTo>
                  <a:lnTo>
                    <a:pt x="57" y="75"/>
                  </a:lnTo>
                  <a:lnTo>
                    <a:pt x="57" y="64"/>
                  </a:lnTo>
                  <a:lnTo>
                    <a:pt x="48" y="64"/>
                  </a:lnTo>
                  <a:lnTo>
                    <a:pt x="30" y="55"/>
                  </a:lnTo>
                  <a:lnTo>
                    <a:pt x="30" y="46"/>
                  </a:lnTo>
                  <a:lnTo>
                    <a:pt x="21" y="46"/>
                  </a:lnTo>
                  <a:lnTo>
                    <a:pt x="21" y="37"/>
                  </a:lnTo>
                  <a:lnTo>
                    <a:pt x="9" y="30"/>
                  </a:lnTo>
                  <a:lnTo>
                    <a:pt x="9" y="21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87">
              <a:extLst>
                <a:ext uri="{FF2B5EF4-FFF2-40B4-BE49-F238E27FC236}">
                  <a16:creationId xmlns:a16="http://schemas.microsoft.com/office/drawing/2014/main" id="{CD05E3F8-72E1-4FA6-9A17-DF5E79E5B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4013" y="4908916"/>
              <a:ext cx="394526" cy="683619"/>
            </a:xfrm>
            <a:custGeom>
              <a:avLst/>
              <a:gdLst>
                <a:gd name="T0" fmla="*/ 18 w 232"/>
                <a:gd name="T1" fmla="*/ 172 h 402"/>
                <a:gd name="T2" fmla="*/ 27 w 232"/>
                <a:gd name="T3" fmla="*/ 163 h 402"/>
                <a:gd name="T4" fmla="*/ 18 w 232"/>
                <a:gd name="T5" fmla="*/ 154 h 402"/>
                <a:gd name="T6" fmla="*/ 18 w 232"/>
                <a:gd name="T7" fmla="*/ 136 h 402"/>
                <a:gd name="T8" fmla="*/ 18 w 232"/>
                <a:gd name="T9" fmla="*/ 136 h 402"/>
                <a:gd name="T10" fmla="*/ 18 w 232"/>
                <a:gd name="T11" fmla="*/ 127 h 402"/>
                <a:gd name="T12" fmla="*/ 18 w 232"/>
                <a:gd name="T13" fmla="*/ 118 h 402"/>
                <a:gd name="T14" fmla="*/ 27 w 232"/>
                <a:gd name="T15" fmla="*/ 109 h 402"/>
                <a:gd name="T16" fmla="*/ 18 w 232"/>
                <a:gd name="T17" fmla="*/ 100 h 402"/>
                <a:gd name="T18" fmla="*/ 39 w 232"/>
                <a:gd name="T19" fmla="*/ 90 h 402"/>
                <a:gd name="T20" fmla="*/ 27 w 232"/>
                <a:gd name="T21" fmla="*/ 81 h 402"/>
                <a:gd name="T22" fmla="*/ 48 w 232"/>
                <a:gd name="T23" fmla="*/ 72 h 402"/>
                <a:gd name="T24" fmla="*/ 55 w 232"/>
                <a:gd name="T25" fmla="*/ 63 h 402"/>
                <a:gd name="T26" fmla="*/ 55 w 232"/>
                <a:gd name="T27" fmla="*/ 45 h 402"/>
                <a:gd name="T28" fmla="*/ 55 w 232"/>
                <a:gd name="T29" fmla="*/ 45 h 402"/>
                <a:gd name="T30" fmla="*/ 55 w 232"/>
                <a:gd name="T31" fmla="*/ 27 h 402"/>
                <a:gd name="T32" fmla="*/ 75 w 232"/>
                <a:gd name="T33" fmla="*/ 18 h 402"/>
                <a:gd name="T34" fmla="*/ 157 w 232"/>
                <a:gd name="T35" fmla="*/ 9 h 402"/>
                <a:gd name="T36" fmla="*/ 211 w 232"/>
                <a:gd name="T37" fmla="*/ 9 h 402"/>
                <a:gd name="T38" fmla="*/ 211 w 232"/>
                <a:gd name="T39" fmla="*/ 254 h 402"/>
                <a:gd name="T40" fmla="*/ 211 w 232"/>
                <a:gd name="T41" fmla="*/ 383 h 402"/>
                <a:gd name="T42" fmla="*/ 193 w 232"/>
                <a:gd name="T43" fmla="*/ 383 h 402"/>
                <a:gd name="T44" fmla="*/ 193 w 232"/>
                <a:gd name="T45" fmla="*/ 383 h 402"/>
                <a:gd name="T46" fmla="*/ 175 w 232"/>
                <a:gd name="T47" fmla="*/ 393 h 402"/>
                <a:gd name="T48" fmla="*/ 157 w 232"/>
                <a:gd name="T49" fmla="*/ 402 h 402"/>
                <a:gd name="T50" fmla="*/ 148 w 232"/>
                <a:gd name="T51" fmla="*/ 393 h 402"/>
                <a:gd name="T52" fmla="*/ 139 w 232"/>
                <a:gd name="T53" fmla="*/ 383 h 402"/>
                <a:gd name="T54" fmla="*/ 130 w 232"/>
                <a:gd name="T55" fmla="*/ 365 h 402"/>
                <a:gd name="T56" fmla="*/ 130 w 232"/>
                <a:gd name="T57" fmla="*/ 345 h 402"/>
                <a:gd name="T58" fmla="*/ 64 w 232"/>
                <a:gd name="T59" fmla="*/ 345 h 402"/>
                <a:gd name="T60" fmla="*/ 0 w 232"/>
                <a:gd name="T61" fmla="*/ 338 h 402"/>
                <a:gd name="T62" fmla="*/ 9 w 232"/>
                <a:gd name="T63" fmla="*/ 320 h 402"/>
                <a:gd name="T64" fmla="*/ 9 w 232"/>
                <a:gd name="T65" fmla="*/ 320 h 402"/>
                <a:gd name="T66" fmla="*/ 9 w 232"/>
                <a:gd name="T67" fmla="*/ 299 h 402"/>
                <a:gd name="T68" fmla="*/ 18 w 232"/>
                <a:gd name="T69" fmla="*/ 284 h 402"/>
                <a:gd name="T70" fmla="*/ 18 w 232"/>
                <a:gd name="T71" fmla="*/ 274 h 402"/>
                <a:gd name="T72" fmla="*/ 27 w 232"/>
                <a:gd name="T73" fmla="*/ 265 h 402"/>
                <a:gd name="T74" fmla="*/ 39 w 232"/>
                <a:gd name="T75" fmla="*/ 254 h 402"/>
                <a:gd name="T76" fmla="*/ 27 w 232"/>
                <a:gd name="T77" fmla="*/ 254 h 402"/>
                <a:gd name="T78" fmla="*/ 39 w 232"/>
                <a:gd name="T79" fmla="*/ 245 h 402"/>
                <a:gd name="T80" fmla="*/ 48 w 232"/>
                <a:gd name="T81" fmla="*/ 236 h 402"/>
                <a:gd name="T82" fmla="*/ 39 w 232"/>
                <a:gd name="T83" fmla="*/ 229 h 402"/>
                <a:gd name="T84" fmla="*/ 27 w 232"/>
                <a:gd name="T85" fmla="*/ 220 h 402"/>
                <a:gd name="T86" fmla="*/ 27 w 232"/>
                <a:gd name="T87" fmla="*/ 220 h 402"/>
                <a:gd name="T88" fmla="*/ 27 w 232"/>
                <a:gd name="T89" fmla="*/ 220 h 402"/>
                <a:gd name="T90" fmla="*/ 27 w 232"/>
                <a:gd name="T91" fmla="*/ 199 h 402"/>
                <a:gd name="T92" fmla="*/ 27 w 232"/>
                <a:gd name="T93" fmla="*/ 190 h 402"/>
                <a:gd name="T94" fmla="*/ 18 w 232"/>
                <a:gd name="T95" fmla="*/ 181 h 402"/>
                <a:gd name="T96" fmla="*/ 18 w 232"/>
                <a:gd name="T97" fmla="*/ 181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32" h="402">
                  <a:moveTo>
                    <a:pt x="18" y="181"/>
                  </a:moveTo>
                  <a:lnTo>
                    <a:pt x="18" y="172"/>
                  </a:lnTo>
                  <a:lnTo>
                    <a:pt x="27" y="172"/>
                  </a:lnTo>
                  <a:lnTo>
                    <a:pt x="27" y="163"/>
                  </a:lnTo>
                  <a:lnTo>
                    <a:pt x="18" y="163"/>
                  </a:lnTo>
                  <a:lnTo>
                    <a:pt x="18" y="154"/>
                  </a:lnTo>
                  <a:lnTo>
                    <a:pt x="18" y="145"/>
                  </a:lnTo>
                  <a:lnTo>
                    <a:pt x="18" y="136"/>
                  </a:lnTo>
                  <a:lnTo>
                    <a:pt x="9" y="145"/>
                  </a:lnTo>
                  <a:lnTo>
                    <a:pt x="18" y="136"/>
                  </a:lnTo>
                  <a:lnTo>
                    <a:pt x="9" y="136"/>
                  </a:lnTo>
                  <a:lnTo>
                    <a:pt x="18" y="127"/>
                  </a:lnTo>
                  <a:lnTo>
                    <a:pt x="27" y="118"/>
                  </a:lnTo>
                  <a:lnTo>
                    <a:pt x="18" y="118"/>
                  </a:lnTo>
                  <a:lnTo>
                    <a:pt x="27" y="118"/>
                  </a:lnTo>
                  <a:lnTo>
                    <a:pt x="27" y="109"/>
                  </a:lnTo>
                  <a:lnTo>
                    <a:pt x="27" y="100"/>
                  </a:lnTo>
                  <a:lnTo>
                    <a:pt x="18" y="100"/>
                  </a:lnTo>
                  <a:lnTo>
                    <a:pt x="39" y="100"/>
                  </a:lnTo>
                  <a:lnTo>
                    <a:pt x="39" y="90"/>
                  </a:lnTo>
                  <a:lnTo>
                    <a:pt x="39" y="81"/>
                  </a:lnTo>
                  <a:lnTo>
                    <a:pt x="27" y="81"/>
                  </a:lnTo>
                  <a:lnTo>
                    <a:pt x="39" y="81"/>
                  </a:lnTo>
                  <a:lnTo>
                    <a:pt x="48" y="72"/>
                  </a:lnTo>
                  <a:lnTo>
                    <a:pt x="48" y="63"/>
                  </a:lnTo>
                  <a:lnTo>
                    <a:pt x="55" y="63"/>
                  </a:lnTo>
                  <a:lnTo>
                    <a:pt x="55" y="54"/>
                  </a:lnTo>
                  <a:lnTo>
                    <a:pt x="55" y="45"/>
                  </a:lnTo>
                  <a:lnTo>
                    <a:pt x="55" y="36"/>
                  </a:lnTo>
                  <a:lnTo>
                    <a:pt x="55" y="45"/>
                  </a:lnTo>
                  <a:lnTo>
                    <a:pt x="55" y="36"/>
                  </a:lnTo>
                  <a:lnTo>
                    <a:pt x="55" y="27"/>
                  </a:lnTo>
                  <a:lnTo>
                    <a:pt x="64" y="27"/>
                  </a:lnTo>
                  <a:lnTo>
                    <a:pt x="75" y="18"/>
                  </a:lnTo>
                  <a:lnTo>
                    <a:pt x="64" y="18"/>
                  </a:lnTo>
                  <a:lnTo>
                    <a:pt x="157" y="9"/>
                  </a:lnTo>
                  <a:lnTo>
                    <a:pt x="211" y="0"/>
                  </a:lnTo>
                  <a:lnTo>
                    <a:pt x="211" y="9"/>
                  </a:lnTo>
                  <a:lnTo>
                    <a:pt x="223" y="9"/>
                  </a:lnTo>
                  <a:lnTo>
                    <a:pt x="211" y="254"/>
                  </a:lnTo>
                  <a:lnTo>
                    <a:pt x="232" y="383"/>
                  </a:lnTo>
                  <a:lnTo>
                    <a:pt x="211" y="383"/>
                  </a:lnTo>
                  <a:lnTo>
                    <a:pt x="202" y="383"/>
                  </a:lnTo>
                  <a:lnTo>
                    <a:pt x="193" y="383"/>
                  </a:lnTo>
                  <a:lnTo>
                    <a:pt x="202" y="383"/>
                  </a:lnTo>
                  <a:lnTo>
                    <a:pt x="193" y="383"/>
                  </a:lnTo>
                  <a:lnTo>
                    <a:pt x="184" y="383"/>
                  </a:lnTo>
                  <a:lnTo>
                    <a:pt x="175" y="393"/>
                  </a:lnTo>
                  <a:lnTo>
                    <a:pt x="166" y="393"/>
                  </a:lnTo>
                  <a:lnTo>
                    <a:pt x="157" y="402"/>
                  </a:lnTo>
                  <a:lnTo>
                    <a:pt x="148" y="402"/>
                  </a:lnTo>
                  <a:lnTo>
                    <a:pt x="148" y="393"/>
                  </a:lnTo>
                  <a:lnTo>
                    <a:pt x="139" y="393"/>
                  </a:lnTo>
                  <a:lnTo>
                    <a:pt x="139" y="383"/>
                  </a:lnTo>
                  <a:lnTo>
                    <a:pt x="130" y="374"/>
                  </a:lnTo>
                  <a:lnTo>
                    <a:pt x="130" y="365"/>
                  </a:lnTo>
                  <a:lnTo>
                    <a:pt x="130" y="356"/>
                  </a:lnTo>
                  <a:lnTo>
                    <a:pt x="130" y="345"/>
                  </a:lnTo>
                  <a:lnTo>
                    <a:pt x="130" y="338"/>
                  </a:lnTo>
                  <a:lnTo>
                    <a:pt x="64" y="345"/>
                  </a:lnTo>
                  <a:lnTo>
                    <a:pt x="0" y="345"/>
                  </a:lnTo>
                  <a:lnTo>
                    <a:pt x="0" y="338"/>
                  </a:lnTo>
                  <a:lnTo>
                    <a:pt x="0" y="329"/>
                  </a:lnTo>
                  <a:lnTo>
                    <a:pt x="9" y="320"/>
                  </a:lnTo>
                  <a:lnTo>
                    <a:pt x="0" y="320"/>
                  </a:lnTo>
                  <a:lnTo>
                    <a:pt x="9" y="320"/>
                  </a:lnTo>
                  <a:lnTo>
                    <a:pt x="0" y="299"/>
                  </a:lnTo>
                  <a:lnTo>
                    <a:pt x="9" y="299"/>
                  </a:lnTo>
                  <a:lnTo>
                    <a:pt x="9" y="290"/>
                  </a:lnTo>
                  <a:lnTo>
                    <a:pt x="18" y="284"/>
                  </a:lnTo>
                  <a:lnTo>
                    <a:pt x="9" y="284"/>
                  </a:lnTo>
                  <a:lnTo>
                    <a:pt x="18" y="274"/>
                  </a:lnTo>
                  <a:lnTo>
                    <a:pt x="39" y="265"/>
                  </a:lnTo>
                  <a:lnTo>
                    <a:pt x="27" y="265"/>
                  </a:lnTo>
                  <a:lnTo>
                    <a:pt x="27" y="254"/>
                  </a:lnTo>
                  <a:lnTo>
                    <a:pt x="39" y="254"/>
                  </a:lnTo>
                  <a:lnTo>
                    <a:pt x="39" y="245"/>
                  </a:lnTo>
                  <a:lnTo>
                    <a:pt x="27" y="254"/>
                  </a:lnTo>
                  <a:lnTo>
                    <a:pt x="27" y="245"/>
                  </a:lnTo>
                  <a:lnTo>
                    <a:pt x="39" y="245"/>
                  </a:lnTo>
                  <a:lnTo>
                    <a:pt x="39" y="236"/>
                  </a:lnTo>
                  <a:lnTo>
                    <a:pt x="48" y="236"/>
                  </a:lnTo>
                  <a:lnTo>
                    <a:pt x="39" y="236"/>
                  </a:lnTo>
                  <a:lnTo>
                    <a:pt x="39" y="229"/>
                  </a:lnTo>
                  <a:lnTo>
                    <a:pt x="27" y="229"/>
                  </a:lnTo>
                  <a:lnTo>
                    <a:pt x="27" y="220"/>
                  </a:lnTo>
                  <a:lnTo>
                    <a:pt x="39" y="229"/>
                  </a:lnTo>
                  <a:lnTo>
                    <a:pt x="27" y="220"/>
                  </a:lnTo>
                  <a:lnTo>
                    <a:pt x="39" y="209"/>
                  </a:lnTo>
                  <a:lnTo>
                    <a:pt x="27" y="220"/>
                  </a:lnTo>
                  <a:lnTo>
                    <a:pt x="27" y="209"/>
                  </a:lnTo>
                  <a:lnTo>
                    <a:pt x="27" y="199"/>
                  </a:lnTo>
                  <a:lnTo>
                    <a:pt x="18" y="199"/>
                  </a:lnTo>
                  <a:lnTo>
                    <a:pt x="27" y="190"/>
                  </a:lnTo>
                  <a:lnTo>
                    <a:pt x="27" y="181"/>
                  </a:lnTo>
                  <a:lnTo>
                    <a:pt x="18" y="181"/>
                  </a:lnTo>
                  <a:lnTo>
                    <a:pt x="18" y="190"/>
                  </a:lnTo>
                  <a:lnTo>
                    <a:pt x="18" y="181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91">
              <a:extLst>
                <a:ext uri="{FF2B5EF4-FFF2-40B4-BE49-F238E27FC236}">
                  <a16:creationId xmlns:a16="http://schemas.microsoft.com/office/drawing/2014/main" id="{4BDCE66C-C006-4140-8F94-8C8D38F10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2902" y="5614642"/>
              <a:ext cx="18707" cy="0"/>
            </a:xfrm>
            <a:custGeom>
              <a:avLst/>
              <a:gdLst>
                <a:gd name="T0" fmla="*/ 0 w 11"/>
                <a:gd name="T1" fmla="*/ 11 w 11"/>
                <a:gd name="T2" fmla="*/ 0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92">
              <a:extLst>
                <a:ext uri="{FF2B5EF4-FFF2-40B4-BE49-F238E27FC236}">
                  <a16:creationId xmlns:a16="http://schemas.microsoft.com/office/drawing/2014/main" id="{139D0D30-96FC-4B80-8C89-90A9C8CBF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2902" y="5614642"/>
              <a:ext cx="18707" cy="0"/>
            </a:xfrm>
            <a:custGeom>
              <a:avLst/>
              <a:gdLst>
                <a:gd name="T0" fmla="*/ 0 w 11"/>
                <a:gd name="T1" fmla="*/ 11 w 11"/>
                <a:gd name="T2" fmla="*/ 0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Freeform 93">
              <a:extLst>
                <a:ext uri="{FF2B5EF4-FFF2-40B4-BE49-F238E27FC236}">
                  <a16:creationId xmlns:a16="http://schemas.microsoft.com/office/drawing/2014/main" id="{32CEFE01-B6DE-4BA2-82EB-B839F8AB740B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2902" y="5614642"/>
              <a:ext cx="18707" cy="0"/>
            </a:xfrm>
            <a:custGeom>
              <a:avLst/>
              <a:gdLst>
                <a:gd name="T0" fmla="*/ 0 w 11"/>
                <a:gd name="T1" fmla="*/ 11 w 11"/>
                <a:gd name="T2" fmla="*/ 0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94">
              <a:extLst>
                <a:ext uri="{FF2B5EF4-FFF2-40B4-BE49-F238E27FC236}">
                  <a16:creationId xmlns:a16="http://schemas.microsoft.com/office/drawing/2014/main" id="{107C756F-4106-4A91-B72F-1DFAC95214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2902" y="5614642"/>
              <a:ext cx="18707" cy="0"/>
            </a:xfrm>
            <a:custGeom>
              <a:avLst/>
              <a:gdLst>
                <a:gd name="T0" fmla="*/ 0 w 11"/>
                <a:gd name="T1" fmla="*/ 11 w 11"/>
                <a:gd name="T2" fmla="*/ 0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1">
                  <a:moveTo>
                    <a:pt x="0" y="0"/>
                  </a:moveTo>
                  <a:lnTo>
                    <a:pt x="1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95">
              <a:extLst>
                <a:ext uri="{FF2B5EF4-FFF2-40B4-BE49-F238E27FC236}">
                  <a16:creationId xmlns:a16="http://schemas.microsoft.com/office/drawing/2014/main" id="{B607EFEB-AE6A-4913-BEB2-44D5BD30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2827" y="5580631"/>
              <a:ext cx="11904" cy="0"/>
            </a:xfrm>
            <a:custGeom>
              <a:avLst/>
              <a:gdLst>
                <a:gd name="T0" fmla="*/ 0 w 7"/>
                <a:gd name="T1" fmla="*/ 7 w 7"/>
                <a:gd name="T2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96">
              <a:extLst>
                <a:ext uri="{FF2B5EF4-FFF2-40B4-BE49-F238E27FC236}">
                  <a16:creationId xmlns:a16="http://schemas.microsoft.com/office/drawing/2014/main" id="{19C67E56-B409-4E89-AD3A-716D2A24E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2827" y="5580631"/>
              <a:ext cx="11904" cy="0"/>
            </a:xfrm>
            <a:custGeom>
              <a:avLst/>
              <a:gdLst>
                <a:gd name="T0" fmla="*/ 0 w 7"/>
                <a:gd name="T1" fmla="*/ 7 w 7"/>
                <a:gd name="T2" fmla="*/ 0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7">
                  <a:moveTo>
                    <a:pt x="0" y="0"/>
                  </a:moveTo>
                  <a:lnTo>
                    <a:pt x="7" y="0"/>
                  </a:lnTo>
                  <a:lnTo>
                    <a:pt x="0" y="0"/>
                  </a:lnTo>
                </a:path>
              </a:pathLst>
            </a:custGeom>
            <a:grpFill/>
            <a:ln w="11113" cap="flat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97">
              <a:extLst>
                <a:ext uri="{FF2B5EF4-FFF2-40B4-BE49-F238E27FC236}">
                  <a16:creationId xmlns:a16="http://schemas.microsoft.com/office/drawing/2014/main" id="{6CC26335-F074-4AE4-AAE5-74C7B51F5719}"/>
                </a:ext>
              </a:extLst>
            </p:cNvPr>
            <p:cNvSpPr>
              <a:spLocks/>
            </p:cNvSpPr>
            <p:nvPr/>
          </p:nvSpPr>
          <p:spPr bwMode="auto">
            <a:xfrm>
              <a:off x="8629100" y="2953290"/>
              <a:ext cx="731234" cy="823064"/>
            </a:xfrm>
            <a:custGeom>
              <a:avLst/>
              <a:gdLst>
                <a:gd name="T0" fmla="*/ 73 w 430"/>
                <a:gd name="T1" fmla="*/ 39 h 484"/>
                <a:gd name="T2" fmla="*/ 118 w 430"/>
                <a:gd name="T3" fmla="*/ 30 h 484"/>
                <a:gd name="T4" fmla="*/ 127 w 430"/>
                <a:gd name="T5" fmla="*/ 12 h 484"/>
                <a:gd name="T6" fmla="*/ 136 w 430"/>
                <a:gd name="T7" fmla="*/ 30 h 484"/>
                <a:gd name="T8" fmla="*/ 145 w 430"/>
                <a:gd name="T9" fmla="*/ 57 h 484"/>
                <a:gd name="T10" fmla="*/ 166 w 430"/>
                <a:gd name="T11" fmla="*/ 57 h 484"/>
                <a:gd name="T12" fmla="*/ 200 w 430"/>
                <a:gd name="T13" fmla="*/ 75 h 484"/>
                <a:gd name="T14" fmla="*/ 218 w 430"/>
                <a:gd name="T15" fmla="*/ 66 h 484"/>
                <a:gd name="T16" fmla="*/ 236 w 430"/>
                <a:gd name="T17" fmla="*/ 57 h 484"/>
                <a:gd name="T18" fmla="*/ 257 w 430"/>
                <a:gd name="T19" fmla="*/ 75 h 484"/>
                <a:gd name="T20" fmla="*/ 264 w 430"/>
                <a:gd name="T21" fmla="*/ 84 h 484"/>
                <a:gd name="T22" fmla="*/ 273 w 430"/>
                <a:gd name="T23" fmla="*/ 93 h 484"/>
                <a:gd name="T24" fmla="*/ 284 w 430"/>
                <a:gd name="T25" fmla="*/ 84 h 484"/>
                <a:gd name="T26" fmla="*/ 309 w 430"/>
                <a:gd name="T27" fmla="*/ 93 h 484"/>
                <a:gd name="T28" fmla="*/ 318 w 430"/>
                <a:gd name="T29" fmla="*/ 102 h 484"/>
                <a:gd name="T30" fmla="*/ 339 w 430"/>
                <a:gd name="T31" fmla="*/ 102 h 484"/>
                <a:gd name="T32" fmla="*/ 348 w 430"/>
                <a:gd name="T33" fmla="*/ 84 h 484"/>
                <a:gd name="T34" fmla="*/ 355 w 430"/>
                <a:gd name="T35" fmla="*/ 93 h 484"/>
                <a:gd name="T36" fmla="*/ 375 w 430"/>
                <a:gd name="T37" fmla="*/ 93 h 484"/>
                <a:gd name="T38" fmla="*/ 402 w 430"/>
                <a:gd name="T39" fmla="*/ 93 h 484"/>
                <a:gd name="T40" fmla="*/ 411 w 430"/>
                <a:gd name="T41" fmla="*/ 102 h 484"/>
                <a:gd name="T42" fmla="*/ 420 w 430"/>
                <a:gd name="T43" fmla="*/ 102 h 484"/>
                <a:gd name="T44" fmla="*/ 411 w 430"/>
                <a:gd name="T45" fmla="*/ 112 h 484"/>
                <a:gd name="T46" fmla="*/ 375 w 430"/>
                <a:gd name="T47" fmla="*/ 130 h 484"/>
                <a:gd name="T48" fmla="*/ 348 w 430"/>
                <a:gd name="T49" fmla="*/ 157 h 484"/>
                <a:gd name="T50" fmla="*/ 318 w 430"/>
                <a:gd name="T51" fmla="*/ 175 h 484"/>
                <a:gd name="T52" fmla="*/ 309 w 430"/>
                <a:gd name="T53" fmla="*/ 193 h 484"/>
                <a:gd name="T54" fmla="*/ 293 w 430"/>
                <a:gd name="T55" fmla="*/ 212 h 484"/>
                <a:gd name="T56" fmla="*/ 284 w 430"/>
                <a:gd name="T57" fmla="*/ 257 h 484"/>
                <a:gd name="T58" fmla="*/ 273 w 430"/>
                <a:gd name="T59" fmla="*/ 275 h 484"/>
                <a:gd name="T60" fmla="*/ 257 w 430"/>
                <a:gd name="T61" fmla="*/ 293 h 484"/>
                <a:gd name="T62" fmla="*/ 257 w 430"/>
                <a:gd name="T63" fmla="*/ 311 h 484"/>
                <a:gd name="T64" fmla="*/ 264 w 430"/>
                <a:gd name="T65" fmla="*/ 321 h 484"/>
                <a:gd name="T66" fmla="*/ 264 w 430"/>
                <a:gd name="T67" fmla="*/ 339 h 484"/>
                <a:gd name="T68" fmla="*/ 264 w 430"/>
                <a:gd name="T69" fmla="*/ 357 h 484"/>
                <a:gd name="T70" fmla="*/ 257 w 430"/>
                <a:gd name="T71" fmla="*/ 375 h 484"/>
                <a:gd name="T72" fmla="*/ 273 w 430"/>
                <a:gd name="T73" fmla="*/ 384 h 484"/>
                <a:gd name="T74" fmla="*/ 293 w 430"/>
                <a:gd name="T75" fmla="*/ 393 h 484"/>
                <a:gd name="T76" fmla="*/ 302 w 430"/>
                <a:gd name="T77" fmla="*/ 402 h 484"/>
                <a:gd name="T78" fmla="*/ 318 w 430"/>
                <a:gd name="T79" fmla="*/ 420 h 484"/>
                <a:gd name="T80" fmla="*/ 339 w 430"/>
                <a:gd name="T81" fmla="*/ 430 h 484"/>
                <a:gd name="T82" fmla="*/ 348 w 430"/>
                <a:gd name="T83" fmla="*/ 439 h 484"/>
                <a:gd name="T84" fmla="*/ 355 w 430"/>
                <a:gd name="T85" fmla="*/ 457 h 484"/>
                <a:gd name="T86" fmla="*/ 355 w 430"/>
                <a:gd name="T87" fmla="*/ 475 h 484"/>
                <a:gd name="T88" fmla="*/ 211 w 430"/>
                <a:gd name="T89" fmla="*/ 475 h 484"/>
                <a:gd name="T90" fmla="*/ 45 w 430"/>
                <a:gd name="T91" fmla="*/ 484 h 484"/>
                <a:gd name="T92" fmla="*/ 45 w 430"/>
                <a:gd name="T93" fmla="*/ 330 h 484"/>
                <a:gd name="T94" fmla="*/ 27 w 430"/>
                <a:gd name="T95" fmla="*/ 311 h 484"/>
                <a:gd name="T96" fmla="*/ 36 w 430"/>
                <a:gd name="T97" fmla="*/ 302 h 484"/>
                <a:gd name="T98" fmla="*/ 45 w 430"/>
                <a:gd name="T99" fmla="*/ 284 h 484"/>
                <a:gd name="T100" fmla="*/ 36 w 430"/>
                <a:gd name="T101" fmla="*/ 266 h 484"/>
                <a:gd name="T102" fmla="*/ 36 w 430"/>
                <a:gd name="T103" fmla="*/ 248 h 484"/>
                <a:gd name="T104" fmla="*/ 27 w 430"/>
                <a:gd name="T105" fmla="*/ 239 h 484"/>
                <a:gd name="T106" fmla="*/ 27 w 430"/>
                <a:gd name="T107" fmla="*/ 212 h 484"/>
                <a:gd name="T108" fmla="*/ 27 w 430"/>
                <a:gd name="T109" fmla="*/ 193 h 484"/>
                <a:gd name="T110" fmla="*/ 27 w 430"/>
                <a:gd name="T111" fmla="*/ 166 h 484"/>
                <a:gd name="T112" fmla="*/ 27 w 430"/>
                <a:gd name="T113" fmla="*/ 139 h 484"/>
                <a:gd name="T114" fmla="*/ 18 w 430"/>
                <a:gd name="T115" fmla="*/ 121 h 484"/>
                <a:gd name="T116" fmla="*/ 9 w 430"/>
                <a:gd name="T117" fmla="*/ 93 h 484"/>
                <a:gd name="T118" fmla="*/ 9 w 430"/>
                <a:gd name="T119" fmla="*/ 75 h 484"/>
                <a:gd name="T120" fmla="*/ 9 w 430"/>
                <a:gd name="T121" fmla="*/ 57 h 484"/>
                <a:gd name="T122" fmla="*/ 0 w 430"/>
                <a:gd name="T123" fmla="*/ 39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0" h="484">
                  <a:moveTo>
                    <a:pt x="9" y="39"/>
                  </a:moveTo>
                  <a:lnTo>
                    <a:pt x="73" y="39"/>
                  </a:lnTo>
                  <a:lnTo>
                    <a:pt x="118" y="39"/>
                  </a:lnTo>
                  <a:lnTo>
                    <a:pt x="118" y="30"/>
                  </a:lnTo>
                  <a:lnTo>
                    <a:pt x="118" y="0"/>
                  </a:lnTo>
                  <a:lnTo>
                    <a:pt x="127" y="12"/>
                  </a:lnTo>
                  <a:lnTo>
                    <a:pt x="136" y="12"/>
                  </a:lnTo>
                  <a:lnTo>
                    <a:pt x="136" y="30"/>
                  </a:lnTo>
                  <a:lnTo>
                    <a:pt x="145" y="48"/>
                  </a:lnTo>
                  <a:lnTo>
                    <a:pt x="145" y="57"/>
                  </a:lnTo>
                  <a:lnTo>
                    <a:pt x="154" y="57"/>
                  </a:lnTo>
                  <a:lnTo>
                    <a:pt x="166" y="57"/>
                  </a:lnTo>
                  <a:lnTo>
                    <a:pt x="191" y="66"/>
                  </a:lnTo>
                  <a:lnTo>
                    <a:pt x="200" y="75"/>
                  </a:lnTo>
                  <a:lnTo>
                    <a:pt x="211" y="66"/>
                  </a:lnTo>
                  <a:lnTo>
                    <a:pt x="218" y="66"/>
                  </a:lnTo>
                  <a:lnTo>
                    <a:pt x="227" y="57"/>
                  </a:lnTo>
                  <a:lnTo>
                    <a:pt x="236" y="57"/>
                  </a:lnTo>
                  <a:lnTo>
                    <a:pt x="257" y="66"/>
                  </a:lnTo>
                  <a:lnTo>
                    <a:pt x="257" y="75"/>
                  </a:lnTo>
                  <a:lnTo>
                    <a:pt x="264" y="75"/>
                  </a:lnTo>
                  <a:lnTo>
                    <a:pt x="264" y="84"/>
                  </a:lnTo>
                  <a:lnTo>
                    <a:pt x="273" y="84"/>
                  </a:lnTo>
                  <a:lnTo>
                    <a:pt x="273" y="93"/>
                  </a:lnTo>
                  <a:lnTo>
                    <a:pt x="273" y="84"/>
                  </a:lnTo>
                  <a:lnTo>
                    <a:pt x="284" y="84"/>
                  </a:lnTo>
                  <a:lnTo>
                    <a:pt x="293" y="84"/>
                  </a:lnTo>
                  <a:lnTo>
                    <a:pt x="309" y="93"/>
                  </a:lnTo>
                  <a:lnTo>
                    <a:pt x="309" y="102"/>
                  </a:lnTo>
                  <a:lnTo>
                    <a:pt x="318" y="102"/>
                  </a:lnTo>
                  <a:lnTo>
                    <a:pt x="330" y="102"/>
                  </a:lnTo>
                  <a:lnTo>
                    <a:pt x="339" y="102"/>
                  </a:lnTo>
                  <a:lnTo>
                    <a:pt x="339" y="93"/>
                  </a:lnTo>
                  <a:lnTo>
                    <a:pt x="348" y="84"/>
                  </a:lnTo>
                  <a:lnTo>
                    <a:pt x="355" y="84"/>
                  </a:lnTo>
                  <a:lnTo>
                    <a:pt x="355" y="93"/>
                  </a:lnTo>
                  <a:lnTo>
                    <a:pt x="366" y="93"/>
                  </a:lnTo>
                  <a:lnTo>
                    <a:pt x="375" y="93"/>
                  </a:lnTo>
                  <a:lnTo>
                    <a:pt x="384" y="93"/>
                  </a:lnTo>
                  <a:lnTo>
                    <a:pt x="402" y="93"/>
                  </a:lnTo>
                  <a:lnTo>
                    <a:pt x="402" y="102"/>
                  </a:lnTo>
                  <a:lnTo>
                    <a:pt x="411" y="102"/>
                  </a:lnTo>
                  <a:lnTo>
                    <a:pt x="430" y="102"/>
                  </a:lnTo>
                  <a:lnTo>
                    <a:pt x="420" y="102"/>
                  </a:lnTo>
                  <a:lnTo>
                    <a:pt x="420" y="112"/>
                  </a:lnTo>
                  <a:lnTo>
                    <a:pt x="411" y="112"/>
                  </a:lnTo>
                  <a:lnTo>
                    <a:pt x="393" y="121"/>
                  </a:lnTo>
                  <a:lnTo>
                    <a:pt x="375" y="130"/>
                  </a:lnTo>
                  <a:lnTo>
                    <a:pt x="366" y="139"/>
                  </a:lnTo>
                  <a:lnTo>
                    <a:pt x="348" y="157"/>
                  </a:lnTo>
                  <a:lnTo>
                    <a:pt x="339" y="166"/>
                  </a:lnTo>
                  <a:lnTo>
                    <a:pt x="318" y="175"/>
                  </a:lnTo>
                  <a:lnTo>
                    <a:pt x="318" y="184"/>
                  </a:lnTo>
                  <a:lnTo>
                    <a:pt x="309" y="193"/>
                  </a:lnTo>
                  <a:lnTo>
                    <a:pt x="293" y="202"/>
                  </a:lnTo>
                  <a:lnTo>
                    <a:pt x="293" y="212"/>
                  </a:lnTo>
                  <a:lnTo>
                    <a:pt x="284" y="221"/>
                  </a:lnTo>
                  <a:lnTo>
                    <a:pt x="284" y="257"/>
                  </a:lnTo>
                  <a:lnTo>
                    <a:pt x="284" y="266"/>
                  </a:lnTo>
                  <a:lnTo>
                    <a:pt x="273" y="275"/>
                  </a:lnTo>
                  <a:lnTo>
                    <a:pt x="257" y="284"/>
                  </a:lnTo>
                  <a:lnTo>
                    <a:pt x="257" y="293"/>
                  </a:lnTo>
                  <a:lnTo>
                    <a:pt x="257" y="302"/>
                  </a:lnTo>
                  <a:lnTo>
                    <a:pt x="257" y="311"/>
                  </a:lnTo>
                  <a:lnTo>
                    <a:pt x="264" y="311"/>
                  </a:lnTo>
                  <a:lnTo>
                    <a:pt x="264" y="321"/>
                  </a:lnTo>
                  <a:lnTo>
                    <a:pt x="264" y="330"/>
                  </a:lnTo>
                  <a:lnTo>
                    <a:pt x="264" y="339"/>
                  </a:lnTo>
                  <a:lnTo>
                    <a:pt x="257" y="348"/>
                  </a:lnTo>
                  <a:lnTo>
                    <a:pt x="264" y="357"/>
                  </a:lnTo>
                  <a:lnTo>
                    <a:pt x="264" y="366"/>
                  </a:lnTo>
                  <a:lnTo>
                    <a:pt x="257" y="375"/>
                  </a:lnTo>
                  <a:lnTo>
                    <a:pt x="264" y="384"/>
                  </a:lnTo>
                  <a:lnTo>
                    <a:pt x="273" y="384"/>
                  </a:lnTo>
                  <a:lnTo>
                    <a:pt x="284" y="384"/>
                  </a:lnTo>
                  <a:lnTo>
                    <a:pt x="293" y="393"/>
                  </a:lnTo>
                  <a:lnTo>
                    <a:pt x="293" y="402"/>
                  </a:lnTo>
                  <a:lnTo>
                    <a:pt x="302" y="402"/>
                  </a:lnTo>
                  <a:lnTo>
                    <a:pt x="309" y="402"/>
                  </a:lnTo>
                  <a:lnTo>
                    <a:pt x="318" y="420"/>
                  </a:lnTo>
                  <a:lnTo>
                    <a:pt x="330" y="430"/>
                  </a:lnTo>
                  <a:lnTo>
                    <a:pt x="339" y="430"/>
                  </a:lnTo>
                  <a:lnTo>
                    <a:pt x="348" y="430"/>
                  </a:lnTo>
                  <a:lnTo>
                    <a:pt x="348" y="439"/>
                  </a:lnTo>
                  <a:lnTo>
                    <a:pt x="355" y="450"/>
                  </a:lnTo>
                  <a:lnTo>
                    <a:pt x="355" y="457"/>
                  </a:lnTo>
                  <a:lnTo>
                    <a:pt x="355" y="466"/>
                  </a:lnTo>
                  <a:lnTo>
                    <a:pt x="355" y="475"/>
                  </a:lnTo>
                  <a:lnTo>
                    <a:pt x="302" y="475"/>
                  </a:lnTo>
                  <a:lnTo>
                    <a:pt x="211" y="475"/>
                  </a:lnTo>
                  <a:lnTo>
                    <a:pt x="109" y="484"/>
                  </a:lnTo>
                  <a:lnTo>
                    <a:pt x="45" y="484"/>
                  </a:lnTo>
                  <a:lnTo>
                    <a:pt x="45" y="339"/>
                  </a:lnTo>
                  <a:lnTo>
                    <a:pt x="45" y="330"/>
                  </a:lnTo>
                  <a:lnTo>
                    <a:pt x="36" y="330"/>
                  </a:lnTo>
                  <a:lnTo>
                    <a:pt x="27" y="311"/>
                  </a:lnTo>
                  <a:lnTo>
                    <a:pt x="27" y="302"/>
                  </a:lnTo>
                  <a:lnTo>
                    <a:pt x="36" y="302"/>
                  </a:lnTo>
                  <a:lnTo>
                    <a:pt x="36" y="293"/>
                  </a:lnTo>
                  <a:lnTo>
                    <a:pt x="45" y="284"/>
                  </a:lnTo>
                  <a:lnTo>
                    <a:pt x="45" y="275"/>
                  </a:lnTo>
                  <a:lnTo>
                    <a:pt x="36" y="266"/>
                  </a:lnTo>
                  <a:lnTo>
                    <a:pt x="36" y="257"/>
                  </a:lnTo>
                  <a:lnTo>
                    <a:pt x="36" y="248"/>
                  </a:lnTo>
                  <a:lnTo>
                    <a:pt x="36" y="239"/>
                  </a:lnTo>
                  <a:lnTo>
                    <a:pt x="27" y="239"/>
                  </a:lnTo>
                  <a:lnTo>
                    <a:pt x="27" y="230"/>
                  </a:lnTo>
                  <a:lnTo>
                    <a:pt x="27" y="212"/>
                  </a:lnTo>
                  <a:lnTo>
                    <a:pt x="27" y="202"/>
                  </a:lnTo>
                  <a:lnTo>
                    <a:pt x="27" y="193"/>
                  </a:lnTo>
                  <a:lnTo>
                    <a:pt x="27" y="175"/>
                  </a:lnTo>
                  <a:lnTo>
                    <a:pt x="27" y="166"/>
                  </a:lnTo>
                  <a:lnTo>
                    <a:pt x="27" y="157"/>
                  </a:lnTo>
                  <a:lnTo>
                    <a:pt x="27" y="139"/>
                  </a:lnTo>
                  <a:lnTo>
                    <a:pt x="18" y="130"/>
                  </a:lnTo>
                  <a:lnTo>
                    <a:pt x="18" y="121"/>
                  </a:lnTo>
                  <a:lnTo>
                    <a:pt x="9" y="102"/>
                  </a:lnTo>
                  <a:lnTo>
                    <a:pt x="9" y="93"/>
                  </a:lnTo>
                  <a:lnTo>
                    <a:pt x="9" y="84"/>
                  </a:lnTo>
                  <a:lnTo>
                    <a:pt x="9" y="75"/>
                  </a:lnTo>
                  <a:lnTo>
                    <a:pt x="9" y="66"/>
                  </a:lnTo>
                  <a:lnTo>
                    <a:pt x="9" y="57"/>
                  </a:lnTo>
                  <a:lnTo>
                    <a:pt x="9" y="39"/>
                  </a:lnTo>
                  <a:lnTo>
                    <a:pt x="0" y="39"/>
                  </a:lnTo>
                  <a:lnTo>
                    <a:pt x="9" y="39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101">
              <a:extLst>
                <a:ext uri="{FF2B5EF4-FFF2-40B4-BE49-F238E27FC236}">
                  <a16:creationId xmlns:a16="http://schemas.microsoft.com/office/drawing/2014/main" id="{C65BA14B-6FE2-4BA4-A036-0AF8A5178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03512" y="3463454"/>
              <a:ext cx="30609" cy="81626"/>
            </a:xfrm>
            <a:custGeom>
              <a:avLst/>
              <a:gdLst>
                <a:gd name="T0" fmla="*/ 0 w 18"/>
                <a:gd name="T1" fmla="*/ 30 h 48"/>
                <a:gd name="T2" fmla="*/ 0 w 18"/>
                <a:gd name="T3" fmla="*/ 30 h 48"/>
                <a:gd name="T4" fmla="*/ 0 w 18"/>
                <a:gd name="T5" fmla="*/ 18 h 48"/>
                <a:gd name="T6" fmla="*/ 9 w 18"/>
                <a:gd name="T7" fmla="*/ 9 h 48"/>
                <a:gd name="T8" fmla="*/ 18 w 18"/>
                <a:gd name="T9" fmla="*/ 0 h 48"/>
                <a:gd name="T10" fmla="*/ 18 w 18"/>
                <a:gd name="T11" fmla="*/ 9 h 48"/>
                <a:gd name="T12" fmla="*/ 9 w 18"/>
                <a:gd name="T13" fmla="*/ 18 h 48"/>
                <a:gd name="T14" fmla="*/ 18 w 18"/>
                <a:gd name="T15" fmla="*/ 18 h 48"/>
                <a:gd name="T16" fmla="*/ 9 w 18"/>
                <a:gd name="T17" fmla="*/ 30 h 48"/>
                <a:gd name="T18" fmla="*/ 9 w 18"/>
                <a:gd name="T19" fmla="*/ 39 h 48"/>
                <a:gd name="T20" fmla="*/ 0 w 18"/>
                <a:gd name="T21" fmla="*/ 48 h 48"/>
                <a:gd name="T22" fmla="*/ 0 w 18"/>
                <a:gd name="T23" fmla="*/ 39 h 48"/>
                <a:gd name="T24" fmla="*/ 0 w 18"/>
                <a:gd name="T25" fmla="*/ 3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48">
                  <a:moveTo>
                    <a:pt x="0" y="30"/>
                  </a:moveTo>
                  <a:lnTo>
                    <a:pt x="0" y="30"/>
                  </a:lnTo>
                  <a:lnTo>
                    <a:pt x="0" y="18"/>
                  </a:lnTo>
                  <a:lnTo>
                    <a:pt x="9" y="9"/>
                  </a:lnTo>
                  <a:lnTo>
                    <a:pt x="18" y="0"/>
                  </a:lnTo>
                  <a:lnTo>
                    <a:pt x="18" y="9"/>
                  </a:lnTo>
                  <a:lnTo>
                    <a:pt x="9" y="18"/>
                  </a:lnTo>
                  <a:lnTo>
                    <a:pt x="18" y="18"/>
                  </a:lnTo>
                  <a:lnTo>
                    <a:pt x="9" y="30"/>
                  </a:lnTo>
                  <a:lnTo>
                    <a:pt x="9" y="39"/>
                  </a:lnTo>
                  <a:lnTo>
                    <a:pt x="0" y="48"/>
                  </a:lnTo>
                  <a:lnTo>
                    <a:pt x="0" y="39"/>
                  </a:lnTo>
                  <a:lnTo>
                    <a:pt x="0" y="30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105">
              <a:extLst>
                <a:ext uri="{FF2B5EF4-FFF2-40B4-BE49-F238E27FC236}">
                  <a16:creationId xmlns:a16="http://schemas.microsoft.com/office/drawing/2014/main" id="{55FC05FD-70D9-4BD0-B747-43DE3B39B57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5341" y="3366522"/>
              <a:ext cx="437040" cy="591789"/>
            </a:xfrm>
            <a:custGeom>
              <a:avLst/>
              <a:gdLst>
                <a:gd name="T0" fmla="*/ 0 w 257"/>
                <a:gd name="T1" fmla="*/ 348 h 348"/>
                <a:gd name="T2" fmla="*/ 9 w 257"/>
                <a:gd name="T3" fmla="*/ 330 h 348"/>
                <a:gd name="T4" fmla="*/ 21 w 257"/>
                <a:gd name="T5" fmla="*/ 311 h 348"/>
                <a:gd name="T6" fmla="*/ 30 w 257"/>
                <a:gd name="T7" fmla="*/ 293 h 348"/>
                <a:gd name="T8" fmla="*/ 30 w 257"/>
                <a:gd name="T9" fmla="*/ 266 h 348"/>
                <a:gd name="T10" fmla="*/ 21 w 257"/>
                <a:gd name="T11" fmla="*/ 230 h 348"/>
                <a:gd name="T12" fmla="*/ 21 w 257"/>
                <a:gd name="T13" fmla="*/ 218 h 348"/>
                <a:gd name="T14" fmla="*/ 0 w 257"/>
                <a:gd name="T15" fmla="*/ 184 h 348"/>
                <a:gd name="T16" fmla="*/ 0 w 257"/>
                <a:gd name="T17" fmla="*/ 164 h 348"/>
                <a:gd name="T18" fmla="*/ 9 w 257"/>
                <a:gd name="T19" fmla="*/ 148 h 348"/>
                <a:gd name="T20" fmla="*/ 9 w 257"/>
                <a:gd name="T21" fmla="*/ 118 h 348"/>
                <a:gd name="T22" fmla="*/ 9 w 257"/>
                <a:gd name="T23" fmla="*/ 100 h 348"/>
                <a:gd name="T24" fmla="*/ 21 w 257"/>
                <a:gd name="T25" fmla="*/ 91 h 348"/>
                <a:gd name="T26" fmla="*/ 39 w 257"/>
                <a:gd name="T27" fmla="*/ 73 h 348"/>
                <a:gd name="T28" fmla="*/ 39 w 257"/>
                <a:gd name="T29" fmla="*/ 55 h 348"/>
                <a:gd name="T30" fmla="*/ 46 w 257"/>
                <a:gd name="T31" fmla="*/ 73 h 348"/>
                <a:gd name="T32" fmla="*/ 46 w 257"/>
                <a:gd name="T33" fmla="*/ 91 h 348"/>
                <a:gd name="T34" fmla="*/ 46 w 257"/>
                <a:gd name="T35" fmla="*/ 73 h 348"/>
                <a:gd name="T36" fmla="*/ 55 w 257"/>
                <a:gd name="T37" fmla="*/ 82 h 348"/>
                <a:gd name="T38" fmla="*/ 55 w 257"/>
                <a:gd name="T39" fmla="*/ 82 h 348"/>
                <a:gd name="T40" fmla="*/ 55 w 257"/>
                <a:gd name="T41" fmla="*/ 64 h 348"/>
                <a:gd name="T42" fmla="*/ 55 w 257"/>
                <a:gd name="T43" fmla="*/ 46 h 348"/>
                <a:gd name="T44" fmla="*/ 66 w 257"/>
                <a:gd name="T45" fmla="*/ 37 h 348"/>
                <a:gd name="T46" fmla="*/ 75 w 257"/>
                <a:gd name="T47" fmla="*/ 28 h 348"/>
                <a:gd name="T48" fmla="*/ 66 w 257"/>
                <a:gd name="T49" fmla="*/ 18 h 348"/>
                <a:gd name="T50" fmla="*/ 75 w 257"/>
                <a:gd name="T51" fmla="*/ 9 h 348"/>
                <a:gd name="T52" fmla="*/ 85 w 257"/>
                <a:gd name="T53" fmla="*/ 0 h 348"/>
                <a:gd name="T54" fmla="*/ 100 w 257"/>
                <a:gd name="T55" fmla="*/ 9 h 348"/>
                <a:gd name="T56" fmla="*/ 121 w 257"/>
                <a:gd name="T57" fmla="*/ 9 h 348"/>
                <a:gd name="T58" fmla="*/ 130 w 257"/>
                <a:gd name="T59" fmla="*/ 18 h 348"/>
                <a:gd name="T60" fmla="*/ 137 w 257"/>
                <a:gd name="T61" fmla="*/ 28 h 348"/>
                <a:gd name="T62" fmla="*/ 157 w 257"/>
                <a:gd name="T63" fmla="*/ 28 h 348"/>
                <a:gd name="T64" fmla="*/ 166 w 257"/>
                <a:gd name="T65" fmla="*/ 37 h 348"/>
                <a:gd name="T66" fmla="*/ 175 w 257"/>
                <a:gd name="T67" fmla="*/ 55 h 348"/>
                <a:gd name="T68" fmla="*/ 175 w 257"/>
                <a:gd name="T69" fmla="*/ 64 h 348"/>
                <a:gd name="T70" fmla="*/ 182 w 257"/>
                <a:gd name="T71" fmla="*/ 82 h 348"/>
                <a:gd name="T72" fmla="*/ 182 w 257"/>
                <a:gd name="T73" fmla="*/ 109 h 348"/>
                <a:gd name="T74" fmla="*/ 175 w 257"/>
                <a:gd name="T75" fmla="*/ 118 h 348"/>
                <a:gd name="T76" fmla="*/ 166 w 257"/>
                <a:gd name="T77" fmla="*/ 137 h 348"/>
                <a:gd name="T78" fmla="*/ 157 w 257"/>
                <a:gd name="T79" fmla="*/ 155 h 348"/>
                <a:gd name="T80" fmla="*/ 166 w 257"/>
                <a:gd name="T81" fmla="*/ 173 h 348"/>
                <a:gd name="T82" fmla="*/ 175 w 257"/>
                <a:gd name="T83" fmla="*/ 164 h 348"/>
                <a:gd name="T84" fmla="*/ 182 w 257"/>
                <a:gd name="T85" fmla="*/ 148 h 348"/>
                <a:gd name="T86" fmla="*/ 191 w 257"/>
                <a:gd name="T87" fmla="*/ 137 h 348"/>
                <a:gd name="T88" fmla="*/ 212 w 257"/>
                <a:gd name="T89" fmla="*/ 128 h 348"/>
                <a:gd name="T90" fmla="*/ 221 w 257"/>
                <a:gd name="T91" fmla="*/ 137 h 348"/>
                <a:gd name="T92" fmla="*/ 237 w 257"/>
                <a:gd name="T93" fmla="*/ 164 h 348"/>
                <a:gd name="T94" fmla="*/ 237 w 257"/>
                <a:gd name="T95" fmla="*/ 184 h 348"/>
                <a:gd name="T96" fmla="*/ 248 w 257"/>
                <a:gd name="T97" fmla="*/ 202 h 348"/>
                <a:gd name="T98" fmla="*/ 248 w 257"/>
                <a:gd name="T99" fmla="*/ 218 h 348"/>
                <a:gd name="T100" fmla="*/ 257 w 257"/>
                <a:gd name="T101" fmla="*/ 230 h 348"/>
                <a:gd name="T102" fmla="*/ 248 w 257"/>
                <a:gd name="T103" fmla="*/ 248 h 348"/>
                <a:gd name="T104" fmla="*/ 237 w 257"/>
                <a:gd name="T105" fmla="*/ 239 h 348"/>
                <a:gd name="T106" fmla="*/ 228 w 257"/>
                <a:gd name="T107" fmla="*/ 248 h 348"/>
                <a:gd name="T108" fmla="*/ 221 w 257"/>
                <a:gd name="T109" fmla="*/ 275 h 348"/>
                <a:gd name="T110" fmla="*/ 221 w 257"/>
                <a:gd name="T111" fmla="*/ 293 h 348"/>
                <a:gd name="T112" fmla="*/ 203 w 257"/>
                <a:gd name="T113" fmla="*/ 321 h 348"/>
                <a:gd name="T114" fmla="*/ 130 w 257"/>
                <a:gd name="T115" fmla="*/ 339 h 348"/>
                <a:gd name="T116" fmla="*/ 39 w 257"/>
                <a:gd name="T117" fmla="*/ 339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7" h="348">
                  <a:moveTo>
                    <a:pt x="0" y="348"/>
                  </a:moveTo>
                  <a:lnTo>
                    <a:pt x="0" y="348"/>
                  </a:lnTo>
                  <a:lnTo>
                    <a:pt x="9" y="339"/>
                  </a:lnTo>
                  <a:lnTo>
                    <a:pt x="9" y="330"/>
                  </a:lnTo>
                  <a:lnTo>
                    <a:pt x="21" y="330"/>
                  </a:lnTo>
                  <a:lnTo>
                    <a:pt x="21" y="311"/>
                  </a:lnTo>
                  <a:lnTo>
                    <a:pt x="30" y="302"/>
                  </a:lnTo>
                  <a:lnTo>
                    <a:pt x="30" y="293"/>
                  </a:lnTo>
                  <a:lnTo>
                    <a:pt x="30" y="275"/>
                  </a:lnTo>
                  <a:lnTo>
                    <a:pt x="30" y="266"/>
                  </a:lnTo>
                  <a:lnTo>
                    <a:pt x="30" y="239"/>
                  </a:lnTo>
                  <a:lnTo>
                    <a:pt x="21" y="230"/>
                  </a:lnTo>
                  <a:lnTo>
                    <a:pt x="30" y="218"/>
                  </a:lnTo>
                  <a:lnTo>
                    <a:pt x="21" y="218"/>
                  </a:lnTo>
                  <a:lnTo>
                    <a:pt x="0" y="193"/>
                  </a:lnTo>
                  <a:lnTo>
                    <a:pt x="0" y="184"/>
                  </a:lnTo>
                  <a:lnTo>
                    <a:pt x="9" y="173"/>
                  </a:lnTo>
                  <a:lnTo>
                    <a:pt x="0" y="164"/>
                  </a:lnTo>
                  <a:lnTo>
                    <a:pt x="0" y="155"/>
                  </a:lnTo>
                  <a:lnTo>
                    <a:pt x="9" y="148"/>
                  </a:lnTo>
                  <a:lnTo>
                    <a:pt x="9" y="128"/>
                  </a:lnTo>
                  <a:lnTo>
                    <a:pt x="9" y="118"/>
                  </a:lnTo>
                  <a:lnTo>
                    <a:pt x="9" y="109"/>
                  </a:lnTo>
                  <a:lnTo>
                    <a:pt x="9" y="100"/>
                  </a:lnTo>
                  <a:lnTo>
                    <a:pt x="21" y="100"/>
                  </a:lnTo>
                  <a:lnTo>
                    <a:pt x="21" y="91"/>
                  </a:lnTo>
                  <a:lnTo>
                    <a:pt x="30" y="82"/>
                  </a:lnTo>
                  <a:lnTo>
                    <a:pt x="39" y="73"/>
                  </a:lnTo>
                  <a:lnTo>
                    <a:pt x="39" y="64"/>
                  </a:lnTo>
                  <a:lnTo>
                    <a:pt x="39" y="55"/>
                  </a:lnTo>
                  <a:lnTo>
                    <a:pt x="46" y="55"/>
                  </a:lnTo>
                  <a:lnTo>
                    <a:pt x="46" y="73"/>
                  </a:lnTo>
                  <a:lnTo>
                    <a:pt x="46" y="82"/>
                  </a:lnTo>
                  <a:lnTo>
                    <a:pt x="46" y="91"/>
                  </a:lnTo>
                  <a:lnTo>
                    <a:pt x="46" y="82"/>
                  </a:lnTo>
                  <a:lnTo>
                    <a:pt x="46" y="73"/>
                  </a:lnTo>
                  <a:lnTo>
                    <a:pt x="55" y="73"/>
                  </a:lnTo>
                  <a:lnTo>
                    <a:pt x="55" y="82"/>
                  </a:lnTo>
                  <a:lnTo>
                    <a:pt x="46" y="91"/>
                  </a:lnTo>
                  <a:lnTo>
                    <a:pt x="55" y="82"/>
                  </a:lnTo>
                  <a:lnTo>
                    <a:pt x="55" y="73"/>
                  </a:lnTo>
                  <a:lnTo>
                    <a:pt x="55" y="64"/>
                  </a:lnTo>
                  <a:lnTo>
                    <a:pt x="55" y="55"/>
                  </a:lnTo>
                  <a:lnTo>
                    <a:pt x="55" y="46"/>
                  </a:lnTo>
                  <a:lnTo>
                    <a:pt x="66" y="46"/>
                  </a:lnTo>
                  <a:lnTo>
                    <a:pt x="66" y="37"/>
                  </a:lnTo>
                  <a:lnTo>
                    <a:pt x="75" y="37"/>
                  </a:lnTo>
                  <a:lnTo>
                    <a:pt x="75" y="28"/>
                  </a:lnTo>
                  <a:lnTo>
                    <a:pt x="66" y="28"/>
                  </a:lnTo>
                  <a:lnTo>
                    <a:pt x="66" y="18"/>
                  </a:lnTo>
                  <a:lnTo>
                    <a:pt x="75" y="18"/>
                  </a:lnTo>
                  <a:lnTo>
                    <a:pt x="75" y="9"/>
                  </a:lnTo>
                  <a:lnTo>
                    <a:pt x="85" y="9"/>
                  </a:lnTo>
                  <a:lnTo>
                    <a:pt x="85" y="0"/>
                  </a:lnTo>
                  <a:lnTo>
                    <a:pt x="91" y="9"/>
                  </a:lnTo>
                  <a:lnTo>
                    <a:pt x="100" y="9"/>
                  </a:lnTo>
                  <a:lnTo>
                    <a:pt x="112" y="9"/>
                  </a:lnTo>
                  <a:lnTo>
                    <a:pt x="121" y="9"/>
                  </a:lnTo>
                  <a:lnTo>
                    <a:pt x="121" y="18"/>
                  </a:lnTo>
                  <a:lnTo>
                    <a:pt x="130" y="18"/>
                  </a:lnTo>
                  <a:lnTo>
                    <a:pt x="137" y="18"/>
                  </a:lnTo>
                  <a:lnTo>
                    <a:pt x="137" y="28"/>
                  </a:lnTo>
                  <a:lnTo>
                    <a:pt x="146" y="28"/>
                  </a:lnTo>
                  <a:lnTo>
                    <a:pt x="157" y="28"/>
                  </a:lnTo>
                  <a:lnTo>
                    <a:pt x="166" y="28"/>
                  </a:lnTo>
                  <a:lnTo>
                    <a:pt x="166" y="37"/>
                  </a:lnTo>
                  <a:lnTo>
                    <a:pt x="175" y="46"/>
                  </a:lnTo>
                  <a:lnTo>
                    <a:pt x="175" y="55"/>
                  </a:lnTo>
                  <a:lnTo>
                    <a:pt x="166" y="55"/>
                  </a:lnTo>
                  <a:lnTo>
                    <a:pt x="175" y="64"/>
                  </a:lnTo>
                  <a:lnTo>
                    <a:pt x="182" y="73"/>
                  </a:lnTo>
                  <a:lnTo>
                    <a:pt x="182" y="82"/>
                  </a:lnTo>
                  <a:lnTo>
                    <a:pt x="182" y="91"/>
                  </a:lnTo>
                  <a:lnTo>
                    <a:pt x="182" y="109"/>
                  </a:lnTo>
                  <a:lnTo>
                    <a:pt x="175" y="109"/>
                  </a:lnTo>
                  <a:lnTo>
                    <a:pt x="175" y="118"/>
                  </a:lnTo>
                  <a:lnTo>
                    <a:pt x="175" y="128"/>
                  </a:lnTo>
                  <a:lnTo>
                    <a:pt x="166" y="137"/>
                  </a:lnTo>
                  <a:lnTo>
                    <a:pt x="157" y="148"/>
                  </a:lnTo>
                  <a:lnTo>
                    <a:pt x="157" y="155"/>
                  </a:lnTo>
                  <a:lnTo>
                    <a:pt x="157" y="164"/>
                  </a:lnTo>
                  <a:lnTo>
                    <a:pt x="166" y="173"/>
                  </a:lnTo>
                  <a:lnTo>
                    <a:pt x="175" y="173"/>
                  </a:lnTo>
                  <a:lnTo>
                    <a:pt x="175" y="164"/>
                  </a:lnTo>
                  <a:lnTo>
                    <a:pt x="182" y="155"/>
                  </a:lnTo>
                  <a:lnTo>
                    <a:pt x="182" y="148"/>
                  </a:lnTo>
                  <a:lnTo>
                    <a:pt x="191" y="148"/>
                  </a:lnTo>
                  <a:lnTo>
                    <a:pt x="191" y="137"/>
                  </a:lnTo>
                  <a:lnTo>
                    <a:pt x="203" y="137"/>
                  </a:lnTo>
                  <a:lnTo>
                    <a:pt x="212" y="128"/>
                  </a:lnTo>
                  <a:lnTo>
                    <a:pt x="221" y="128"/>
                  </a:lnTo>
                  <a:lnTo>
                    <a:pt x="221" y="137"/>
                  </a:lnTo>
                  <a:lnTo>
                    <a:pt x="228" y="148"/>
                  </a:lnTo>
                  <a:lnTo>
                    <a:pt x="237" y="164"/>
                  </a:lnTo>
                  <a:lnTo>
                    <a:pt x="237" y="173"/>
                  </a:lnTo>
                  <a:lnTo>
                    <a:pt x="237" y="184"/>
                  </a:lnTo>
                  <a:lnTo>
                    <a:pt x="248" y="193"/>
                  </a:lnTo>
                  <a:lnTo>
                    <a:pt x="248" y="202"/>
                  </a:lnTo>
                  <a:lnTo>
                    <a:pt x="257" y="209"/>
                  </a:lnTo>
                  <a:lnTo>
                    <a:pt x="248" y="218"/>
                  </a:lnTo>
                  <a:lnTo>
                    <a:pt x="248" y="230"/>
                  </a:lnTo>
                  <a:lnTo>
                    <a:pt x="257" y="230"/>
                  </a:lnTo>
                  <a:lnTo>
                    <a:pt x="248" y="239"/>
                  </a:lnTo>
                  <a:lnTo>
                    <a:pt x="248" y="248"/>
                  </a:lnTo>
                  <a:lnTo>
                    <a:pt x="248" y="239"/>
                  </a:lnTo>
                  <a:lnTo>
                    <a:pt x="237" y="239"/>
                  </a:lnTo>
                  <a:lnTo>
                    <a:pt x="237" y="248"/>
                  </a:lnTo>
                  <a:lnTo>
                    <a:pt x="228" y="248"/>
                  </a:lnTo>
                  <a:lnTo>
                    <a:pt x="228" y="266"/>
                  </a:lnTo>
                  <a:lnTo>
                    <a:pt x="221" y="275"/>
                  </a:lnTo>
                  <a:lnTo>
                    <a:pt x="221" y="284"/>
                  </a:lnTo>
                  <a:lnTo>
                    <a:pt x="221" y="293"/>
                  </a:lnTo>
                  <a:lnTo>
                    <a:pt x="212" y="311"/>
                  </a:lnTo>
                  <a:lnTo>
                    <a:pt x="203" y="321"/>
                  </a:lnTo>
                  <a:lnTo>
                    <a:pt x="182" y="330"/>
                  </a:lnTo>
                  <a:lnTo>
                    <a:pt x="130" y="339"/>
                  </a:lnTo>
                  <a:lnTo>
                    <a:pt x="121" y="330"/>
                  </a:lnTo>
                  <a:lnTo>
                    <a:pt x="39" y="339"/>
                  </a:lnTo>
                  <a:lnTo>
                    <a:pt x="0" y="348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109">
              <a:extLst>
                <a:ext uri="{FF2B5EF4-FFF2-40B4-BE49-F238E27FC236}">
                  <a16:creationId xmlns:a16="http://schemas.microsoft.com/office/drawing/2014/main" id="{62C48913-FA4A-40EE-ADF6-69D4CD6066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294013" y="3220275"/>
              <a:ext cx="625800" cy="273788"/>
            </a:xfrm>
            <a:custGeom>
              <a:avLst/>
              <a:gdLst>
                <a:gd name="T0" fmla="*/ 0 w 368"/>
                <a:gd name="T1" fmla="*/ 52 h 161"/>
                <a:gd name="T2" fmla="*/ 27 w 368"/>
                <a:gd name="T3" fmla="*/ 43 h 161"/>
                <a:gd name="T4" fmla="*/ 48 w 368"/>
                <a:gd name="T5" fmla="*/ 34 h 161"/>
                <a:gd name="T6" fmla="*/ 55 w 368"/>
                <a:gd name="T7" fmla="*/ 25 h 161"/>
                <a:gd name="T8" fmla="*/ 75 w 368"/>
                <a:gd name="T9" fmla="*/ 16 h 161"/>
                <a:gd name="T10" fmla="*/ 93 w 368"/>
                <a:gd name="T11" fmla="*/ 9 h 161"/>
                <a:gd name="T12" fmla="*/ 100 w 368"/>
                <a:gd name="T13" fmla="*/ 25 h 161"/>
                <a:gd name="T14" fmla="*/ 111 w 368"/>
                <a:gd name="T15" fmla="*/ 34 h 161"/>
                <a:gd name="T16" fmla="*/ 120 w 368"/>
                <a:gd name="T17" fmla="*/ 16 h 161"/>
                <a:gd name="T18" fmla="*/ 120 w 368"/>
                <a:gd name="T19" fmla="*/ 25 h 161"/>
                <a:gd name="T20" fmla="*/ 139 w 368"/>
                <a:gd name="T21" fmla="*/ 25 h 161"/>
                <a:gd name="T22" fmla="*/ 157 w 368"/>
                <a:gd name="T23" fmla="*/ 25 h 161"/>
                <a:gd name="T24" fmla="*/ 166 w 368"/>
                <a:gd name="T25" fmla="*/ 43 h 161"/>
                <a:gd name="T26" fmla="*/ 175 w 368"/>
                <a:gd name="T27" fmla="*/ 52 h 161"/>
                <a:gd name="T28" fmla="*/ 193 w 368"/>
                <a:gd name="T29" fmla="*/ 52 h 161"/>
                <a:gd name="T30" fmla="*/ 211 w 368"/>
                <a:gd name="T31" fmla="*/ 52 h 161"/>
                <a:gd name="T32" fmla="*/ 230 w 368"/>
                <a:gd name="T33" fmla="*/ 34 h 161"/>
                <a:gd name="T34" fmla="*/ 248 w 368"/>
                <a:gd name="T35" fmla="*/ 25 h 161"/>
                <a:gd name="T36" fmla="*/ 275 w 368"/>
                <a:gd name="T37" fmla="*/ 25 h 161"/>
                <a:gd name="T38" fmla="*/ 293 w 368"/>
                <a:gd name="T39" fmla="*/ 16 h 161"/>
                <a:gd name="T40" fmla="*/ 302 w 368"/>
                <a:gd name="T41" fmla="*/ 34 h 161"/>
                <a:gd name="T42" fmla="*/ 323 w 368"/>
                <a:gd name="T43" fmla="*/ 34 h 161"/>
                <a:gd name="T44" fmla="*/ 330 w 368"/>
                <a:gd name="T45" fmla="*/ 34 h 161"/>
                <a:gd name="T46" fmla="*/ 350 w 368"/>
                <a:gd name="T47" fmla="*/ 34 h 161"/>
                <a:gd name="T48" fmla="*/ 350 w 368"/>
                <a:gd name="T49" fmla="*/ 52 h 161"/>
                <a:gd name="T50" fmla="*/ 359 w 368"/>
                <a:gd name="T51" fmla="*/ 61 h 161"/>
                <a:gd name="T52" fmla="*/ 368 w 368"/>
                <a:gd name="T53" fmla="*/ 70 h 161"/>
                <a:gd name="T54" fmla="*/ 330 w 368"/>
                <a:gd name="T55" fmla="*/ 70 h 161"/>
                <a:gd name="T56" fmla="*/ 323 w 368"/>
                <a:gd name="T57" fmla="*/ 80 h 161"/>
                <a:gd name="T58" fmla="*/ 314 w 368"/>
                <a:gd name="T59" fmla="*/ 80 h 161"/>
                <a:gd name="T60" fmla="*/ 284 w 368"/>
                <a:gd name="T61" fmla="*/ 70 h 161"/>
                <a:gd name="T62" fmla="*/ 275 w 368"/>
                <a:gd name="T63" fmla="*/ 80 h 161"/>
                <a:gd name="T64" fmla="*/ 257 w 368"/>
                <a:gd name="T65" fmla="*/ 80 h 161"/>
                <a:gd name="T66" fmla="*/ 239 w 368"/>
                <a:gd name="T67" fmla="*/ 89 h 161"/>
                <a:gd name="T68" fmla="*/ 230 w 368"/>
                <a:gd name="T69" fmla="*/ 107 h 161"/>
                <a:gd name="T70" fmla="*/ 220 w 368"/>
                <a:gd name="T71" fmla="*/ 116 h 161"/>
                <a:gd name="T72" fmla="*/ 220 w 368"/>
                <a:gd name="T73" fmla="*/ 107 h 161"/>
                <a:gd name="T74" fmla="*/ 211 w 368"/>
                <a:gd name="T75" fmla="*/ 98 h 161"/>
                <a:gd name="T76" fmla="*/ 202 w 368"/>
                <a:gd name="T77" fmla="*/ 116 h 161"/>
                <a:gd name="T78" fmla="*/ 193 w 368"/>
                <a:gd name="T79" fmla="*/ 107 h 161"/>
                <a:gd name="T80" fmla="*/ 193 w 368"/>
                <a:gd name="T81" fmla="*/ 107 h 161"/>
                <a:gd name="T82" fmla="*/ 184 w 368"/>
                <a:gd name="T83" fmla="*/ 116 h 161"/>
                <a:gd name="T84" fmla="*/ 184 w 368"/>
                <a:gd name="T85" fmla="*/ 134 h 161"/>
                <a:gd name="T86" fmla="*/ 166 w 368"/>
                <a:gd name="T87" fmla="*/ 161 h 161"/>
                <a:gd name="T88" fmla="*/ 157 w 368"/>
                <a:gd name="T89" fmla="*/ 152 h 161"/>
                <a:gd name="T90" fmla="*/ 157 w 368"/>
                <a:gd name="T91" fmla="*/ 143 h 161"/>
                <a:gd name="T92" fmla="*/ 148 w 368"/>
                <a:gd name="T93" fmla="*/ 134 h 161"/>
                <a:gd name="T94" fmla="*/ 148 w 368"/>
                <a:gd name="T95" fmla="*/ 125 h 161"/>
                <a:gd name="T96" fmla="*/ 139 w 368"/>
                <a:gd name="T97" fmla="*/ 116 h 161"/>
                <a:gd name="T98" fmla="*/ 130 w 368"/>
                <a:gd name="T99" fmla="*/ 107 h 161"/>
                <a:gd name="T100" fmla="*/ 111 w 368"/>
                <a:gd name="T101" fmla="*/ 98 h 161"/>
                <a:gd name="T102" fmla="*/ 93 w 368"/>
                <a:gd name="T103" fmla="*/ 98 h 161"/>
                <a:gd name="T104" fmla="*/ 18 w 368"/>
                <a:gd name="T105" fmla="*/ 80 h 161"/>
                <a:gd name="T106" fmla="*/ 0 w 368"/>
                <a:gd name="T107" fmla="*/ 61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8" h="161">
                  <a:moveTo>
                    <a:pt x="0" y="61"/>
                  </a:moveTo>
                  <a:lnTo>
                    <a:pt x="0" y="52"/>
                  </a:lnTo>
                  <a:lnTo>
                    <a:pt x="18" y="52"/>
                  </a:lnTo>
                  <a:lnTo>
                    <a:pt x="27" y="43"/>
                  </a:lnTo>
                  <a:lnTo>
                    <a:pt x="36" y="34"/>
                  </a:lnTo>
                  <a:lnTo>
                    <a:pt x="48" y="34"/>
                  </a:lnTo>
                  <a:lnTo>
                    <a:pt x="55" y="34"/>
                  </a:lnTo>
                  <a:lnTo>
                    <a:pt x="55" y="25"/>
                  </a:lnTo>
                  <a:lnTo>
                    <a:pt x="64" y="25"/>
                  </a:lnTo>
                  <a:lnTo>
                    <a:pt x="75" y="16"/>
                  </a:lnTo>
                  <a:lnTo>
                    <a:pt x="93" y="0"/>
                  </a:lnTo>
                  <a:lnTo>
                    <a:pt x="93" y="9"/>
                  </a:lnTo>
                  <a:lnTo>
                    <a:pt x="100" y="16"/>
                  </a:lnTo>
                  <a:lnTo>
                    <a:pt x="100" y="25"/>
                  </a:lnTo>
                  <a:lnTo>
                    <a:pt x="100" y="34"/>
                  </a:lnTo>
                  <a:lnTo>
                    <a:pt x="111" y="34"/>
                  </a:lnTo>
                  <a:lnTo>
                    <a:pt x="111" y="25"/>
                  </a:lnTo>
                  <a:lnTo>
                    <a:pt x="120" y="16"/>
                  </a:lnTo>
                  <a:lnTo>
                    <a:pt x="111" y="25"/>
                  </a:lnTo>
                  <a:lnTo>
                    <a:pt x="120" y="25"/>
                  </a:lnTo>
                  <a:lnTo>
                    <a:pt x="130" y="25"/>
                  </a:lnTo>
                  <a:lnTo>
                    <a:pt x="139" y="25"/>
                  </a:lnTo>
                  <a:lnTo>
                    <a:pt x="148" y="25"/>
                  </a:lnTo>
                  <a:lnTo>
                    <a:pt x="157" y="25"/>
                  </a:lnTo>
                  <a:lnTo>
                    <a:pt x="157" y="34"/>
                  </a:lnTo>
                  <a:lnTo>
                    <a:pt x="166" y="43"/>
                  </a:lnTo>
                  <a:lnTo>
                    <a:pt x="166" y="52"/>
                  </a:lnTo>
                  <a:lnTo>
                    <a:pt x="175" y="52"/>
                  </a:lnTo>
                  <a:lnTo>
                    <a:pt x="193" y="43"/>
                  </a:lnTo>
                  <a:lnTo>
                    <a:pt x="193" y="52"/>
                  </a:lnTo>
                  <a:lnTo>
                    <a:pt x="202" y="52"/>
                  </a:lnTo>
                  <a:lnTo>
                    <a:pt x="211" y="52"/>
                  </a:lnTo>
                  <a:lnTo>
                    <a:pt x="220" y="43"/>
                  </a:lnTo>
                  <a:lnTo>
                    <a:pt x="230" y="34"/>
                  </a:lnTo>
                  <a:lnTo>
                    <a:pt x="239" y="34"/>
                  </a:lnTo>
                  <a:lnTo>
                    <a:pt x="248" y="25"/>
                  </a:lnTo>
                  <a:lnTo>
                    <a:pt x="266" y="25"/>
                  </a:lnTo>
                  <a:lnTo>
                    <a:pt x="275" y="25"/>
                  </a:lnTo>
                  <a:lnTo>
                    <a:pt x="284" y="16"/>
                  </a:lnTo>
                  <a:lnTo>
                    <a:pt x="293" y="16"/>
                  </a:lnTo>
                  <a:lnTo>
                    <a:pt x="302" y="16"/>
                  </a:lnTo>
                  <a:lnTo>
                    <a:pt x="302" y="34"/>
                  </a:lnTo>
                  <a:lnTo>
                    <a:pt x="314" y="43"/>
                  </a:lnTo>
                  <a:lnTo>
                    <a:pt x="323" y="34"/>
                  </a:lnTo>
                  <a:lnTo>
                    <a:pt x="330" y="43"/>
                  </a:lnTo>
                  <a:lnTo>
                    <a:pt x="330" y="34"/>
                  </a:lnTo>
                  <a:lnTo>
                    <a:pt x="339" y="34"/>
                  </a:lnTo>
                  <a:lnTo>
                    <a:pt x="350" y="34"/>
                  </a:lnTo>
                  <a:lnTo>
                    <a:pt x="350" y="43"/>
                  </a:lnTo>
                  <a:lnTo>
                    <a:pt x="350" y="52"/>
                  </a:lnTo>
                  <a:lnTo>
                    <a:pt x="359" y="52"/>
                  </a:lnTo>
                  <a:lnTo>
                    <a:pt x="359" y="61"/>
                  </a:lnTo>
                  <a:lnTo>
                    <a:pt x="368" y="61"/>
                  </a:lnTo>
                  <a:lnTo>
                    <a:pt x="368" y="70"/>
                  </a:lnTo>
                  <a:lnTo>
                    <a:pt x="339" y="70"/>
                  </a:lnTo>
                  <a:lnTo>
                    <a:pt x="330" y="70"/>
                  </a:lnTo>
                  <a:lnTo>
                    <a:pt x="323" y="70"/>
                  </a:lnTo>
                  <a:lnTo>
                    <a:pt x="323" y="80"/>
                  </a:lnTo>
                  <a:lnTo>
                    <a:pt x="323" y="89"/>
                  </a:lnTo>
                  <a:lnTo>
                    <a:pt x="314" y="80"/>
                  </a:lnTo>
                  <a:lnTo>
                    <a:pt x="293" y="70"/>
                  </a:lnTo>
                  <a:lnTo>
                    <a:pt x="284" y="70"/>
                  </a:lnTo>
                  <a:lnTo>
                    <a:pt x="275" y="70"/>
                  </a:lnTo>
                  <a:lnTo>
                    <a:pt x="275" y="80"/>
                  </a:lnTo>
                  <a:lnTo>
                    <a:pt x="266" y="80"/>
                  </a:lnTo>
                  <a:lnTo>
                    <a:pt x="257" y="80"/>
                  </a:lnTo>
                  <a:lnTo>
                    <a:pt x="248" y="89"/>
                  </a:lnTo>
                  <a:lnTo>
                    <a:pt x="239" y="89"/>
                  </a:lnTo>
                  <a:lnTo>
                    <a:pt x="230" y="98"/>
                  </a:lnTo>
                  <a:lnTo>
                    <a:pt x="230" y="107"/>
                  </a:lnTo>
                  <a:lnTo>
                    <a:pt x="220" y="107"/>
                  </a:lnTo>
                  <a:lnTo>
                    <a:pt x="220" y="116"/>
                  </a:lnTo>
                  <a:lnTo>
                    <a:pt x="211" y="116"/>
                  </a:lnTo>
                  <a:lnTo>
                    <a:pt x="220" y="107"/>
                  </a:lnTo>
                  <a:lnTo>
                    <a:pt x="220" y="98"/>
                  </a:lnTo>
                  <a:lnTo>
                    <a:pt x="211" y="98"/>
                  </a:lnTo>
                  <a:lnTo>
                    <a:pt x="202" y="107"/>
                  </a:lnTo>
                  <a:lnTo>
                    <a:pt x="202" y="116"/>
                  </a:lnTo>
                  <a:lnTo>
                    <a:pt x="202" y="107"/>
                  </a:lnTo>
                  <a:lnTo>
                    <a:pt x="193" y="107"/>
                  </a:lnTo>
                  <a:lnTo>
                    <a:pt x="202" y="98"/>
                  </a:lnTo>
                  <a:lnTo>
                    <a:pt x="193" y="107"/>
                  </a:lnTo>
                  <a:lnTo>
                    <a:pt x="193" y="116"/>
                  </a:lnTo>
                  <a:lnTo>
                    <a:pt x="184" y="116"/>
                  </a:lnTo>
                  <a:lnTo>
                    <a:pt x="184" y="125"/>
                  </a:lnTo>
                  <a:lnTo>
                    <a:pt x="184" y="134"/>
                  </a:lnTo>
                  <a:lnTo>
                    <a:pt x="175" y="152"/>
                  </a:lnTo>
                  <a:lnTo>
                    <a:pt x="166" y="161"/>
                  </a:lnTo>
                  <a:lnTo>
                    <a:pt x="157" y="161"/>
                  </a:lnTo>
                  <a:lnTo>
                    <a:pt x="157" y="152"/>
                  </a:lnTo>
                  <a:lnTo>
                    <a:pt x="166" y="143"/>
                  </a:lnTo>
                  <a:lnTo>
                    <a:pt x="157" y="143"/>
                  </a:lnTo>
                  <a:lnTo>
                    <a:pt x="148" y="143"/>
                  </a:lnTo>
                  <a:lnTo>
                    <a:pt x="148" y="134"/>
                  </a:lnTo>
                  <a:lnTo>
                    <a:pt x="157" y="125"/>
                  </a:lnTo>
                  <a:lnTo>
                    <a:pt x="148" y="125"/>
                  </a:lnTo>
                  <a:lnTo>
                    <a:pt x="148" y="116"/>
                  </a:lnTo>
                  <a:lnTo>
                    <a:pt x="139" y="116"/>
                  </a:lnTo>
                  <a:lnTo>
                    <a:pt x="130" y="116"/>
                  </a:lnTo>
                  <a:lnTo>
                    <a:pt x="130" y="107"/>
                  </a:lnTo>
                  <a:lnTo>
                    <a:pt x="130" y="98"/>
                  </a:lnTo>
                  <a:lnTo>
                    <a:pt x="111" y="98"/>
                  </a:lnTo>
                  <a:lnTo>
                    <a:pt x="100" y="98"/>
                  </a:lnTo>
                  <a:lnTo>
                    <a:pt x="93" y="98"/>
                  </a:lnTo>
                  <a:lnTo>
                    <a:pt x="75" y="89"/>
                  </a:lnTo>
                  <a:lnTo>
                    <a:pt x="18" y="80"/>
                  </a:lnTo>
                  <a:lnTo>
                    <a:pt x="9" y="70"/>
                  </a:lnTo>
                  <a:lnTo>
                    <a:pt x="0" y="61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11">
              <a:extLst>
                <a:ext uri="{FF2B5EF4-FFF2-40B4-BE49-F238E27FC236}">
                  <a16:creationId xmlns:a16="http://schemas.microsoft.com/office/drawing/2014/main" id="{E387C2A7-E92E-4CFD-9DDF-941FADC01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52163" y="3165858"/>
              <a:ext cx="78225" cy="85027"/>
            </a:xfrm>
            <a:custGeom>
              <a:avLst/>
              <a:gdLst>
                <a:gd name="T0" fmla="*/ 37 w 46"/>
                <a:gd name="T1" fmla="*/ 21 h 50"/>
                <a:gd name="T2" fmla="*/ 27 w 46"/>
                <a:gd name="T3" fmla="*/ 21 h 50"/>
                <a:gd name="T4" fmla="*/ 18 w 46"/>
                <a:gd name="T5" fmla="*/ 41 h 50"/>
                <a:gd name="T6" fmla="*/ 18 w 46"/>
                <a:gd name="T7" fmla="*/ 50 h 50"/>
                <a:gd name="T8" fmla="*/ 9 w 46"/>
                <a:gd name="T9" fmla="*/ 50 h 50"/>
                <a:gd name="T10" fmla="*/ 18 w 46"/>
                <a:gd name="T11" fmla="*/ 41 h 50"/>
                <a:gd name="T12" fmla="*/ 18 w 46"/>
                <a:gd name="T13" fmla="*/ 30 h 50"/>
                <a:gd name="T14" fmla="*/ 9 w 46"/>
                <a:gd name="T15" fmla="*/ 41 h 50"/>
                <a:gd name="T16" fmla="*/ 0 w 46"/>
                <a:gd name="T17" fmla="*/ 41 h 50"/>
                <a:gd name="T18" fmla="*/ 0 w 46"/>
                <a:gd name="T19" fmla="*/ 30 h 50"/>
                <a:gd name="T20" fmla="*/ 9 w 46"/>
                <a:gd name="T21" fmla="*/ 30 h 50"/>
                <a:gd name="T22" fmla="*/ 9 w 46"/>
                <a:gd name="T23" fmla="*/ 21 h 50"/>
                <a:gd name="T24" fmla="*/ 18 w 46"/>
                <a:gd name="T25" fmla="*/ 12 h 50"/>
                <a:gd name="T26" fmla="*/ 37 w 46"/>
                <a:gd name="T27" fmla="*/ 12 h 50"/>
                <a:gd name="T28" fmla="*/ 46 w 46"/>
                <a:gd name="T29" fmla="*/ 0 h 50"/>
                <a:gd name="T30" fmla="*/ 46 w 46"/>
                <a:gd name="T31" fmla="*/ 12 h 50"/>
                <a:gd name="T32" fmla="*/ 37 w 46"/>
                <a:gd name="T33" fmla="*/ 12 h 50"/>
                <a:gd name="T34" fmla="*/ 37 w 46"/>
                <a:gd name="T35" fmla="*/ 2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50">
                  <a:moveTo>
                    <a:pt x="37" y="21"/>
                  </a:moveTo>
                  <a:lnTo>
                    <a:pt x="27" y="21"/>
                  </a:lnTo>
                  <a:lnTo>
                    <a:pt x="18" y="41"/>
                  </a:lnTo>
                  <a:lnTo>
                    <a:pt x="18" y="50"/>
                  </a:lnTo>
                  <a:lnTo>
                    <a:pt x="9" y="50"/>
                  </a:lnTo>
                  <a:lnTo>
                    <a:pt x="18" y="41"/>
                  </a:lnTo>
                  <a:lnTo>
                    <a:pt x="18" y="30"/>
                  </a:lnTo>
                  <a:lnTo>
                    <a:pt x="9" y="41"/>
                  </a:lnTo>
                  <a:lnTo>
                    <a:pt x="0" y="41"/>
                  </a:lnTo>
                  <a:lnTo>
                    <a:pt x="0" y="30"/>
                  </a:lnTo>
                  <a:lnTo>
                    <a:pt x="9" y="30"/>
                  </a:lnTo>
                  <a:lnTo>
                    <a:pt x="9" y="21"/>
                  </a:lnTo>
                  <a:lnTo>
                    <a:pt x="18" y="12"/>
                  </a:lnTo>
                  <a:lnTo>
                    <a:pt x="37" y="12"/>
                  </a:lnTo>
                  <a:lnTo>
                    <a:pt x="46" y="0"/>
                  </a:lnTo>
                  <a:lnTo>
                    <a:pt x="46" y="12"/>
                  </a:lnTo>
                  <a:lnTo>
                    <a:pt x="37" y="12"/>
                  </a:lnTo>
                  <a:lnTo>
                    <a:pt x="37" y="21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15">
              <a:extLst>
                <a:ext uri="{FF2B5EF4-FFF2-40B4-BE49-F238E27FC236}">
                  <a16:creationId xmlns:a16="http://schemas.microsoft.com/office/drawing/2014/main" id="{2086DF22-63C4-46D5-9D67-0003E56B7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9813" y="3324009"/>
              <a:ext cx="42514" cy="11904"/>
            </a:xfrm>
            <a:custGeom>
              <a:avLst/>
              <a:gdLst>
                <a:gd name="T0" fmla="*/ 16 w 25"/>
                <a:gd name="T1" fmla="*/ 0 h 7"/>
                <a:gd name="T2" fmla="*/ 25 w 25"/>
                <a:gd name="T3" fmla="*/ 0 h 7"/>
                <a:gd name="T4" fmla="*/ 25 w 25"/>
                <a:gd name="T5" fmla="*/ 7 h 7"/>
                <a:gd name="T6" fmla="*/ 16 w 25"/>
                <a:gd name="T7" fmla="*/ 7 h 7"/>
                <a:gd name="T8" fmla="*/ 7 w 25"/>
                <a:gd name="T9" fmla="*/ 7 h 7"/>
                <a:gd name="T10" fmla="*/ 0 w 25"/>
                <a:gd name="T11" fmla="*/ 7 h 7"/>
                <a:gd name="T12" fmla="*/ 7 w 25"/>
                <a:gd name="T13" fmla="*/ 7 h 7"/>
                <a:gd name="T14" fmla="*/ 16 w 25"/>
                <a:gd name="T15" fmla="*/ 0 h 7"/>
                <a:gd name="T16" fmla="*/ 7 w 25"/>
                <a:gd name="T17" fmla="*/ 0 h 7"/>
                <a:gd name="T18" fmla="*/ 16 w 25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">
                  <a:moveTo>
                    <a:pt x="16" y="0"/>
                  </a:moveTo>
                  <a:lnTo>
                    <a:pt x="25" y="0"/>
                  </a:lnTo>
                  <a:lnTo>
                    <a:pt x="25" y="7"/>
                  </a:lnTo>
                  <a:lnTo>
                    <a:pt x="16" y="7"/>
                  </a:lnTo>
                  <a:lnTo>
                    <a:pt x="7" y="7"/>
                  </a:lnTo>
                  <a:lnTo>
                    <a:pt x="0" y="7"/>
                  </a:lnTo>
                  <a:lnTo>
                    <a:pt x="7" y="7"/>
                  </a:lnTo>
                  <a:lnTo>
                    <a:pt x="16" y="0"/>
                  </a:lnTo>
                  <a:lnTo>
                    <a:pt x="7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16">
              <a:extLst>
                <a:ext uri="{FF2B5EF4-FFF2-40B4-BE49-F238E27FC236}">
                  <a16:creationId xmlns:a16="http://schemas.microsoft.com/office/drawing/2014/main" id="{A6637EBD-42DA-4B8F-9451-041986A76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9813" y="3324009"/>
              <a:ext cx="42514" cy="11904"/>
            </a:xfrm>
            <a:custGeom>
              <a:avLst/>
              <a:gdLst>
                <a:gd name="T0" fmla="*/ 16 w 25"/>
                <a:gd name="T1" fmla="*/ 0 h 7"/>
                <a:gd name="T2" fmla="*/ 25 w 25"/>
                <a:gd name="T3" fmla="*/ 0 h 7"/>
                <a:gd name="T4" fmla="*/ 25 w 25"/>
                <a:gd name="T5" fmla="*/ 7 h 7"/>
                <a:gd name="T6" fmla="*/ 16 w 25"/>
                <a:gd name="T7" fmla="*/ 7 h 7"/>
                <a:gd name="T8" fmla="*/ 7 w 25"/>
                <a:gd name="T9" fmla="*/ 7 h 7"/>
                <a:gd name="T10" fmla="*/ 0 w 25"/>
                <a:gd name="T11" fmla="*/ 7 h 7"/>
                <a:gd name="T12" fmla="*/ 7 w 25"/>
                <a:gd name="T13" fmla="*/ 7 h 7"/>
                <a:gd name="T14" fmla="*/ 16 w 25"/>
                <a:gd name="T15" fmla="*/ 0 h 7"/>
                <a:gd name="T16" fmla="*/ 7 w 25"/>
                <a:gd name="T17" fmla="*/ 0 h 7"/>
                <a:gd name="T18" fmla="*/ 16 w 25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">
                  <a:moveTo>
                    <a:pt x="16" y="0"/>
                  </a:moveTo>
                  <a:lnTo>
                    <a:pt x="25" y="0"/>
                  </a:lnTo>
                  <a:lnTo>
                    <a:pt x="25" y="7"/>
                  </a:lnTo>
                  <a:lnTo>
                    <a:pt x="16" y="7"/>
                  </a:lnTo>
                  <a:lnTo>
                    <a:pt x="7" y="7"/>
                  </a:lnTo>
                  <a:lnTo>
                    <a:pt x="0" y="7"/>
                  </a:lnTo>
                  <a:lnTo>
                    <a:pt x="7" y="7"/>
                  </a:lnTo>
                  <a:lnTo>
                    <a:pt x="16" y="0"/>
                  </a:lnTo>
                  <a:lnTo>
                    <a:pt x="7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17">
              <a:extLst>
                <a:ext uri="{FF2B5EF4-FFF2-40B4-BE49-F238E27FC236}">
                  <a16:creationId xmlns:a16="http://schemas.microsoft.com/office/drawing/2014/main" id="{9EEA602D-18EA-4CE8-A7DF-B39B26E38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9813" y="3324009"/>
              <a:ext cx="42514" cy="11904"/>
            </a:xfrm>
            <a:custGeom>
              <a:avLst/>
              <a:gdLst>
                <a:gd name="T0" fmla="*/ 16 w 25"/>
                <a:gd name="T1" fmla="*/ 0 h 7"/>
                <a:gd name="T2" fmla="*/ 25 w 25"/>
                <a:gd name="T3" fmla="*/ 0 h 7"/>
                <a:gd name="T4" fmla="*/ 25 w 25"/>
                <a:gd name="T5" fmla="*/ 7 h 7"/>
                <a:gd name="T6" fmla="*/ 16 w 25"/>
                <a:gd name="T7" fmla="*/ 7 h 7"/>
                <a:gd name="T8" fmla="*/ 7 w 25"/>
                <a:gd name="T9" fmla="*/ 7 h 7"/>
                <a:gd name="T10" fmla="*/ 0 w 25"/>
                <a:gd name="T11" fmla="*/ 7 h 7"/>
                <a:gd name="T12" fmla="*/ 7 w 25"/>
                <a:gd name="T13" fmla="*/ 7 h 7"/>
                <a:gd name="T14" fmla="*/ 16 w 25"/>
                <a:gd name="T15" fmla="*/ 0 h 7"/>
                <a:gd name="T16" fmla="*/ 7 w 25"/>
                <a:gd name="T17" fmla="*/ 0 h 7"/>
                <a:gd name="T18" fmla="*/ 16 w 25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">
                  <a:moveTo>
                    <a:pt x="16" y="0"/>
                  </a:moveTo>
                  <a:lnTo>
                    <a:pt x="25" y="0"/>
                  </a:lnTo>
                  <a:lnTo>
                    <a:pt x="25" y="7"/>
                  </a:lnTo>
                  <a:lnTo>
                    <a:pt x="16" y="7"/>
                  </a:lnTo>
                  <a:lnTo>
                    <a:pt x="7" y="7"/>
                  </a:lnTo>
                  <a:lnTo>
                    <a:pt x="0" y="7"/>
                  </a:lnTo>
                  <a:lnTo>
                    <a:pt x="7" y="7"/>
                  </a:lnTo>
                  <a:lnTo>
                    <a:pt x="16" y="0"/>
                  </a:lnTo>
                  <a:lnTo>
                    <a:pt x="7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18">
              <a:extLst>
                <a:ext uri="{FF2B5EF4-FFF2-40B4-BE49-F238E27FC236}">
                  <a16:creationId xmlns:a16="http://schemas.microsoft.com/office/drawing/2014/main" id="{FF954B84-8949-457C-975E-B31554D24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9813" y="3324009"/>
              <a:ext cx="42514" cy="11904"/>
            </a:xfrm>
            <a:custGeom>
              <a:avLst/>
              <a:gdLst>
                <a:gd name="T0" fmla="*/ 16 w 25"/>
                <a:gd name="T1" fmla="*/ 0 h 7"/>
                <a:gd name="T2" fmla="*/ 25 w 25"/>
                <a:gd name="T3" fmla="*/ 0 h 7"/>
                <a:gd name="T4" fmla="*/ 25 w 25"/>
                <a:gd name="T5" fmla="*/ 7 h 7"/>
                <a:gd name="T6" fmla="*/ 16 w 25"/>
                <a:gd name="T7" fmla="*/ 7 h 7"/>
                <a:gd name="T8" fmla="*/ 7 w 25"/>
                <a:gd name="T9" fmla="*/ 7 h 7"/>
                <a:gd name="T10" fmla="*/ 0 w 25"/>
                <a:gd name="T11" fmla="*/ 7 h 7"/>
                <a:gd name="T12" fmla="*/ 7 w 25"/>
                <a:gd name="T13" fmla="*/ 7 h 7"/>
                <a:gd name="T14" fmla="*/ 16 w 25"/>
                <a:gd name="T15" fmla="*/ 0 h 7"/>
                <a:gd name="T16" fmla="*/ 7 w 25"/>
                <a:gd name="T17" fmla="*/ 0 h 7"/>
                <a:gd name="T18" fmla="*/ 16 w 25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">
                  <a:moveTo>
                    <a:pt x="16" y="0"/>
                  </a:moveTo>
                  <a:lnTo>
                    <a:pt x="25" y="0"/>
                  </a:lnTo>
                  <a:lnTo>
                    <a:pt x="25" y="7"/>
                  </a:lnTo>
                  <a:lnTo>
                    <a:pt x="16" y="7"/>
                  </a:lnTo>
                  <a:lnTo>
                    <a:pt x="7" y="7"/>
                  </a:lnTo>
                  <a:lnTo>
                    <a:pt x="0" y="7"/>
                  </a:lnTo>
                  <a:lnTo>
                    <a:pt x="7" y="7"/>
                  </a:lnTo>
                  <a:lnTo>
                    <a:pt x="16" y="0"/>
                  </a:lnTo>
                  <a:lnTo>
                    <a:pt x="7" y="0"/>
                  </a:lnTo>
                  <a:lnTo>
                    <a:pt x="16" y="0"/>
                  </a:lnTo>
                </a:path>
              </a:pathLst>
            </a:custGeom>
            <a:grpFill/>
            <a:ln w="11113" cap="flat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19">
              <a:extLst>
                <a:ext uri="{FF2B5EF4-FFF2-40B4-BE49-F238E27FC236}">
                  <a16:creationId xmlns:a16="http://schemas.microsoft.com/office/drawing/2014/main" id="{1283B64F-1529-44D4-841C-4E2ED78A3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2375" y="3494063"/>
              <a:ext cx="360515" cy="200664"/>
            </a:xfrm>
            <a:custGeom>
              <a:avLst/>
              <a:gdLst>
                <a:gd name="T0" fmla="*/ 46 w 212"/>
                <a:gd name="T1" fmla="*/ 37 h 118"/>
                <a:gd name="T2" fmla="*/ 119 w 212"/>
                <a:gd name="T3" fmla="*/ 18 h 118"/>
                <a:gd name="T4" fmla="*/ 128 w 212"/>
                <a:gd name="T5" fmla="*/ 9 h 118"/>
                <a:gd name="T6" fmla="*/ 137 w 212"/>
                <a:gd name="T7" fmla="*/ 0 h 118"/>
                <a:gd name="T8" fmla="*/ 137 w 212"/>
                <a:gd name="T9" fmla="*/ 18 h 118"/>
                <a:gd name="T10" fmla="*/ 155 w 212"/>
                <a:gd name="T11" fmla="*/ 18 h 118"/>
                <a:gd name="T12" fmla="*/ 137 w 212"/>
                <a:gd name="T13" fmla="*/ 37 h 118"/>
                <a:gd name="T14" fmla="*/ 137 w 212"/>
                <a:gd name="T15" fmla="*/ 55 h 118"/>
                <a:gd name="T16" fmla="*/ 155 w 212"/>
                <a:gd name="T17" fmla="*/ 55 h 118"/>
                <a:gd name="T18" fmla="*/ 164 w 212"/>
                <a:gd name="T19" fmla="*/ 73 h 118"/>
                <a:gd name="T20" fmla="*/ 176 w 212"/>
                <a:gd name="T21" fmla="*/ 80 h 118"/>
                <a:gd name="T22" fmla="*/ 194 w 212"/>
                <a:gd name="T23" fmla="*/ 80 h 118"/>
                <a:gd name="T24" fmla="*/ 212 w 212"/>
                <a:gd name="T25" fmla="*/ 73 h 118"/>
                <a:gd name="T26" fmla="*/ 203 w 212"/>
                <a:gd name="T27" fmla="*/ 55 h 118"/>
                <a:gd name="T28" fmla="*/ 185 w 212"/>
                <a:gd name="T29" fmla="*/ 55 h 118"/>
                <a:gd name="T30" fmla="*/ 203 w 212"/>
                <a:gd name="T31" fmla="*/ 55 h 118"/>
                <a:gd name="T32" fmla="*/ 212 w 212"/>
                <a:gd name="T33" fmla="*/ 80 h 118"/>
                <a:gd name="T34" fmla="*/ 194 w 212"/>
                <a:gd name="T35" fmla="*/ 89 h 118"/>
                <a:gd name="T36" fmla="*/ 185 w 212"/>
                <a:gd name="T37" fmla="*/ 98 h 118"/>
                <a:gd name="T38" fmla="*/ 176 w 212"/>
                <a:gd name="T39" fmla="*/ 89 h 118"/>
                <a:gd name="T40" fmla="*/ 164 w 212"/>
                <a:gd name="T41" fmla="*/ 98 h 118"/>
                <a:gd name="T42" fmla="*/ 155 w 212"/>
                <a:gd name="T43" fmla="*/ 109 h 118"/>
                <a:gd name="T44" fmla="*/ 148 w 212"/>
                <a:gd name="T45" fmla="*/ 118 h 118"/>
                <a:gd name="T46" fmla="*/ 148 w 212"/>
                <a:gd name="T47" fmla="*/ 98 h 118"/>
                <a:gd name="T48" fmla="*/ 137 w 212"/>
                <a:gd name="T49" fmla="*/ 89 h 118"/>
                <a:gd name="T50" fmla="*/ 128 w 212"/>
                <a:gd name="T51" fmla="*/ 98 h 118"/>
                <a:gd name="T52" fmla="*/ 119 w 212"/>
                <a:gd name="T53" fmla="*/ 80 h 118"/>
                <a:gd name="T54" fmla="*/ 91 w 212"/>
                <a:gd name="T55" fmla="*/ 80 h 118"/>
                <a:gd name="T56" fmla="*/ 55 w 212"/>
                <a:gd name="T57" fmla="*/ 89 h 118"/>
                <a:gd name="T58" fmla="*/ 46 w 212"/>
                <a:gd name="T59" fmla="*/ 98 h 118"/>
                <a:gd name="T60" fmla="*/ 0 w 212"/>
                <a:gd name="T61" fmla="*/ 109 h 118"/>
                <a:gd name="T62" fmla="*/ 0 w 212"/>
                <a:gd name="T63" fmla="*/ 5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2" h="118">
                  <a:moveTo>
                    <a:pt x="0" y="46"/>
                  </a:moveTo>
                  <a:lnTo>
                    <a:pt x="46" y="37"/>
                  </a:lnTo>
                  <a:lnTo>
                    <a:pt x="110" y="25"/>
                  </a:lnTo>
                  <a:lnTo>
                    <a:pt x="119" y="18"/>
                  </a:lnTo>
                  <a:lnTo>
                    <a:pt x="119" y="9"/>
                  </a:lnTo>
                  <a:lnTo>
                    <a:pt x="128" y="9"/>
                  </a:lnTo>
                  <a:lnTo>
                    <a:pt x="128" y="0"/>
                  </a:lnTo>
                  <a:lnTo>
                    <a:pt x="137" y="0"/>
                  </a:lnTo>
                  <a:lnTo>
                    <a:pt x="137" y="9"/>
                  </a:lnTo>
                  <a:lnTo>
                    <a:pt x="137" y="18"/>
                  </a:lnTo>
                  <a:lnTo>
                    <a:pt x="148" y="18"/>
                  </a:lnTo>
                  <a:lnTo>
                    <a:pt x="155" y="18"/>
                  </a:lnTo>
                  <a:lnTo>
                    <a:pt x="148" y="25"/>
                  </a:lnTo>
                  <a:lnTo>
                    <a:pt x="137" y="37"/>
                  </a:lnTo>
                  <a:lnTo>
                    <a:pt x="137" y="46"/>
                  </a:lnTo>
                  <a:lnTo>
                    <a:pt x="137" y="55"/>
                  </a:lnTo>
                  <a:lnTo>
                    <a:pt x="148" y="55"/>
                  </a:lnTo>
                  <a:lnTo>
                    <a:pt x="155" y="55"/>
                  </a:lnTo>
                  <a:lnTo>
                    <a:pt x="164" y="64"/>
                  </a:lnTo>
                  <a:lnTo>
                    <a:pt x="164" y="73"/>
                  </a:lnTo>
                  <a:lnTo>
                    <a:pt x="176" y="73"/>
                  </a:lnTo>
                  <a:lnTo>
                    <a:pt x="176" y="80"/>
                  </a:lnTo>
                  <a:lnTo>
                    <a:pt x="185" y="80"/>
                  </a:lnTo>
                  <a:lnTo>
                    <a:pt x="194" y="80"/>
                  </a:lnTo>
                  <a:lnTo>
                    <a:pt x="203" y="80"/>
                  </a:lnTo>
                  <a:lnTo>
                    <a:pt x="212" y="73"/>
                  </a:lnTo>
                  <a:lnTo>
                    <a:pt x="203" y="64"/>
                  </a:lnTo>
                  <a:lnTo>
                    <a:pt x="203" y="55"/>
                  </a:lnTo>
                  <a:lnTo>
                    <a:pt x="194" y="55"/>
                  </a:lnTo>
                  <a:lnTo>
                    <a:pt x="185" y="55"/>
                  </a:lnTo>
                  <a:lnTo>
                    <a:pt x="194" y="55"/>
                  </a:lnTo>
                  <a:lnTo>
                    <a:pt x="203" y="55"/>
                  </a:lnTo>
                  <a:lnTo>
                    <a:pt x="212" y="73"/>
                  </a:lnTo>
                  <a:lnTo>
                    <a:pt x="212" y="80"/>
                  </a:lnTo>
                  <a:lnTo>
                    <a:pt x="203" y="80"/>
                  </a:lnTo>
                  <a:lnTo>
                    <a:pt x="194" y="89"/>
                  </a:lnTo>
                  <a:lnTo>
                    <a:pt x="185" y="89"/>
                  </a:lnTo>
                  <a:lnTo>
                    <a:pt x="185" y="98"/>
                  </a:lnTo>
                  <a:lnTo>
                    <a:pt x="176" y="98"/>
                  </a:lnTo>
                  <a:lnTo>
                    <a:pt x="176" y="89"/>
                  </a:lnTo>
                  <a:lnTo>
                    <a:pt x="164" y="89"/>
                  </a:lnTo>
                  <a:lnTo>
                    <a:pt x="164" y="98"/>
                  </a:lnTo>
                  <a:lnTo>
                    <a:pt x="155" y="98"/>
                  </a:lnTo>
                  <a:lnTo>
                    <a:pt x="155" y="109"/>
                  </a:lnTo>
                  <a:lnTo>
                    <a:pt x="148" y="109"/>
                  </a:lnTo>
                  <a:lnTo>
                    <a:pt x="148" y="118"/>
                  </a:lnTo>
                  <a:lnTo>
                    <a:pt x="148" y="109"/>
                  </a:lnTo>
                  <a:lnTo>
                    <a:pt x="148" y="98"/>
                  </a:lnTo>
                  <a:lnTo>
                    <a:pt x="137" y="98"/>
                  </a:lnTo>
                  <a:lnTo>
                    <a:pt x="137" y="89"/>
                  </a:lnTo>
                  <a:lnTo>
                    <a:pt x="137" y="98"/>
                  </a:lnTo>
                  <a:lnTo>
                    <a:pt x="128" y="98"/>
                  </a:lnTo>
                  <a:lnTo>
                    <a:pt x="128" y="89"/>
                  </a:lnTo>
                  <a:lnTo>
                    <a:pt x="119" y="80"/>
                  </a:lnTo>
                  <a:lnTo>
                    <a:pt x="101" y="80"/>
                  </a:lnTo>
                  <a:lnTo>
                    <a:pt x="91" y="80"/>
                  </a:lnTo>
                  <a:lnTo>
                    <a:pt x="82" y="89"/>
                  </a:lnTo>
                  <a:lnTo>
                    <a:pt x="55" y="89"/>
                  </a:lnTo>
                  <a:lnTo>
                    <a:pt x="55" y="98"/>
                  </a:lnTo>
                  <a:lnTo>
                    <a:pt x="46" y="98"/>
                  </a:lnTo>
                  <a:lnTo>
                    <a:pt x="37" y="98"/>
                  </a:lnTo>
                  <a:lnTo>
                    <a:pt x="0" y="109"/>
                  </a:lnTo>
                  <a:lnTo>
                    <a:pt x="0" y="98"/>
                  </a:lnTo>
                  <a:lnTo>
                    <a:pt x="0" y="55"/>
                  </a:lnTo>
                  <a:lnTo>
                    <a:pt x="0" y="46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21">
              <a:extLst>
                <a:ext uri="{FF2B5EF4-FFF2-40B4-BE49-F238E27FC236}">
                  <a16:creationId xmlns:a16="http://schemas.microsoft.com/office/drawing/2014/main" id="{1A04C0A8-4078-452E-BF97-E63BD431804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7755" y="4274613"/>
              <a:ext cx="11904" cy="30609"/>
            </a:xfrm>
            <a:custGeom>
              <a:avLst/>
              <a:gdLst>
                <a:gd name="T0" fmla="*/ 7 w 7"/>
                <a:gd name="T1" fmla="*/ 0 h 18"/>
                <a:gd name="T2" fmla="*/ 7 w 7"/>
                <a:gd name="T3" fmla="*/ 0 h 18"/>
                <a:gd name="T4" fmla="*/ 0 w 7"/>
                <a:gd name="T5" fmla="*/ 9 h 18"/>
                <a:gd name="T6" fmla="*/ 0 w 7"/>
                <a:gd name="T7" fmla="*/ 18 h 18"/>
                <a:gd name="T8" fmla="*/ 0 w 7"/>
                <a:gd name="T9" fmla="*/ 9 h 18"/>
                <a:gd name="T10" fmla="*/ 0 w 7"/>
                <a:gd name="T11" fmla="*/ 0 h 18"/>
                <a:gd name="T12" fmla="*/ 7 w 7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8">
                  <a:moveTo>
                    <a:pt x="7" y="0"/>
                  </a:moveTo>
                  <a:lnTo>
                    <a:pt x="7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22">
              <a:extLst>
                <a:ext uri="{FF2B5EF4-FFF2-40B4-BE49-F238E27FC236}">
                  <a16:creationId xmlns:a16="http://schemas.microsoft.com/office/drawing/2014/main" id="{084779AF-E094-4D15-8F33-4A71A6DC7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7755" y="4274613"/>
              <a:ext cx="11904" cy="30609"/>
            </a:xfrm>
            <a:custGeom>
              <a:avLst/>
              <a:gdLst>
                <a:gd name="T0" fmla="*/ 7 w 7"/>
                <a:gd name="T1" fmla="*/ 0 h 18"/>
                <a:gd name="T2" fmla="*/ 7 w 7"/>
                <a:gd name="T3" fmla="*/ 0 h 18"/>
                <a:gd name="T4" fmla="*/ 0 w 7"/>
                <a:gd name="T5" fmla="*/ 9 h 18"/>
                <a:gd name="T6" fmla="*/ 0 w 7"/>
                <a:gd name="T7" fmla="*/ 18 h 18"/>
                <a:gd name="T8" fmla="*/ 0 w 7"/>
                <a:gd name="T9" fmla="*/ 9 h 18"/>
                <a:gd name="T10" fmla="*/ 0 w 7"/>
                <a:gd name="T11" fmla="*/ 0 h 18"/>
                <a:gd name="T12" fmla="*/ 7 w 7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8">
                  <a:moveTo>
                    <a:pt x="7" y="0"/>
                  </a:moveTo>
                  <a:lnTo>
                    <a:pt x="7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23">
              <a:extLst>
                <a:ext uri="{FF2B5EF4-FFF2-40B4-BE49-F238E27FC236}">
                  <a16:creationId xmlns:a16="http://schemas.microsoft.com/office/drawing/2014/main" id="{01CFA69F-53EE-4F26-BEC0-B8A3C9FF3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7755" y="4274613"/>
              <a:ext cx="11904" cy="30609"/>
            </a:xfrm>
            <a:custGeom>
              <a:avLst/>
              <a:gdLst>
                <a:gd name="T0" fmla="*/ 7 w 7"/>
                <a:gd name="T1" fmla="*/ 0 h 18"/>
                <a:gd name="T2" fmla="*/ 7 w 7"/>
                <a:gd name="T3" fmla="*/ 0 h 18"/>
                <a:gd name="T4" fmla="*/ 0 w 7"/>
                <a:gd name="T5" fmla="*/ 9 h 18"/>
                <a:gd name="T6" fmla="*/ 0 w 7"/>
                <a:gd name="T7" fmla="*/ 18 h 18"/>
                <a:gd name="T8" fmla="*/ 0 w 7"/>
                <a:gd name="T9" fmla="*/ 9 h 18"/>
                <a:gd name="T10" fmla="*/ 0 w 7"/>
                <a:gd name="T11" fmla="*/ 0 h 18"/>
                <a:gd name="T12" fmla="*/ 7 w 7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8">
                  <a:moveTo>
                    <a:pt x="7" y="0"/>
                  </a:moveTo>
                  <a:lnTo>
                    <a:pt x="7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24">
              <a:extLst>
                <a:ext uri="{FF2B5EF4-FFF2-40B4-BE49-F238E27FC236}">
                  <a16:creationId xmlns:a16="http://schemas.microsoft.com/office/drawing/2014/main" id="{7494EB14-CE37-43EF-A0B5-2A6A1EACA44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7755" y="4274613"/>
              <a:ext cx="11904" cy="30609"/>
            </a:xfrm>
            <a:custGeom>
              <a:avLst/>
              <a:gdLst>
                <a:gd name="T0" fmla="*/ 7 w 7"/>
                <a:gd name="T1" fmla="*/ 0 h 18"/>
                <a:gd name="T2" fmla="*/ 7 w 7"/>
                <a:gd name="T3" fmla="*/ 0 h 18"/>
                <a:gd name="T4" fmla="*/ 0 w 7"/>
                <a:gd name="T5" fmla="*/ 9 h 18"/>
                <a:gd name="T6" fmla="*/ 0 w 7"/>
                <a:gd name="T7" fmla="*/ 18 h 18"/>
                <a:gd name="T8" fmla="*/ 0 w 7"/>
                <a:gd name="T9" fmla="*/ 9 h 18"/>
                <a:gd name="T10" fmla="*/ 0 w 7"/>
                <a:gd name="T11" fmla="*/ 0 h 18"/>
                <a:gd name="T12" fmla="*/ 7 w 7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8">
                  <a:moveTo>
                    <a:pt x="7" y="0"/>
                  </a:moveTo>
                  <a:lnTo>
                    <a:pt x="7" y="0"/>
                  </a:lnTo>
                  <a:lnTo>
                    <a:pt x="0" y="9"/>
                  </a:lnTo>
                  <a:lnTo>
                    <a:pt x="0" y="18"/>
                  </a:lnTo>
                  <a:lnTo>
                    <a:pt x="0" y="9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grpFill/>
            <a:ln w="11113" cap="flat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25">
              <a:extLst>
                <a:ext uri="{FF2B5EF4-FFF2-40B4-BE49-F238E27FC236}">
                  <a16:creationId xmlns:a16="http://schemas.microsoft.com/office/drawing/2014/main" id="{2287DF2C-EECE-4DC6-AA29-4FE3C2A0A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9657" y="4220196"/>
              <a:ext cx="0" cy="54417"/>
            </a:xfrm>
            <a:custGeom>
              <a:avLst/>
              <a:gdLst>
                <a:gd name="T0" fmla="*/ 32 h 32"/>
                <a:gd name="T1" fmla="*/ 12 h 32"/>
                <a:gd name="T2" fmla="*/ 0 h 32"/>
                <a:gd name="T3" fmla="*/ 21 h 32"/>
                <a:gd name="T4" fmla="*/ 32 h 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2">
                  <a:moveTo>
                    <a:pt x="0" y="3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32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26">
              <a:extLst>
                <a:ext uri="{FF2B5EF4-FFF2-40B4-BE49-F238E27FC236}">
                  <a16:creationId xmlns:a16="http://schemas.microsoft.com/office/drawing/2014/main" id="{F9674F7B-E3F0-468A-A094-995743221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99657" y="4220196"/>
              <a:ext cx="0" cy="54417"/>
            </a:xfrm>
            <a:custGeom>
              <a:avLst/>
              <a:gdLst>
                <a:gd name="T0" fmla="*/ 32 h 32"/>
                <a:gd name="T1" fmla="*/ 12 h 32"/>
                <a:gd name="T2" fmla="*/ 0 h 32"/>
                <a:gd name="T3" fmla="*/ 21 h 32"/>
                <a:gd name="T4" fmla="*/ 32 h 3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2">
                  <a:moveTo>
                    <a:pt x="0" y="3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32"/>
                  </a:lnTo>
                </a:path>
              </a:pathLst>
            </a:custGeom>
            <a:grpFill/>
            <a:ln w="11113" cap="flat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27">
              <a:extLst>
                <a:ext uri="{FF2B5EF4-FFF2-40B4-BE49-F238E27FC236}">
                  <a16:creationId xmlns:a16="http://schemas.microsoft.com/office/drawing/2014/main" id="{A59096AF-8917-4644-8F74-663A94599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9818" y="5225217"/>
              <a:ext cx="622399" cy="556079"/>
            </a:xfrm>
            <a:custGeom>
              <a:avLst/>
              <a:gdLst>
                <a:gd name="T0" fmla="*/ 193 w 366"/>
                <a:gd name="T1" fmla="*/ 0 h 327"/>
                <a:gd name="T2" fmla="*/ 202 w 366"/>
                <a:gd name="T3" fmla="*/ 0 h 327"/>
                <a:gd name="T4" fmla="*/ 202 w 366"/>
                <a:gd name="T5" fmla="*/ 18 h 327"/>
                <a:gd name="T6" fmla="*/ 212 w 366"/>
                <a:gd name="T7" fmla="*/ 27 h 327"/>
                <a:gd name="T8" fmla="*/ 202 w 366"/>
                <a:gd name="T9" fmla="*/ 36 h 327"/>
                <a:gd name="T10" fmla="*/ 212 w 366"/>
                <a:gd name="T11" fmla="*/ 54 h 327"/>
                <a:gd name="T12" fmla="*/ 212 w 366"/>
                <a:gd name="T13" fmla="*/ 63 h 327"/>
                <a:gd name="T14" fmla="*/ 212 w 366"/>
                <a:gd name="T15" fmla="*/ 63 h 327"/>
                <a:gd name="T16" fmla="*/ 202 w 366"/>
                <a:gd name="T17" fmla="*/ 82 h 327"/>
                <a:gd name="T18" fmla="*/ 184 w 366"/>
                <a:gd name="T19" fmla="*/ 100 h 327"/>
                <a:gd name="T20" fmla="*/ 184 w 366"/>
                <a:gd name="T21" fmla="*/ 118 h 327"/>
                <a:gd name="T22" fmla="*/ 175 w 366"/>
                <a:gd name="T23" fmla="*/ 136 h 327"/>
                <a:gd name="T24" fmla="*/ 175 w 366"/>
                <a:gd name="T25" fmla="*/ 154 h 327"/>
                <a:gd name="T26" fmla="*/ 303 w 366"/>
                <a:gd name="T27" fmla="*/ 154 h 327"/>
                <a:gd name="T28" fmla="*/ 303 w 366"/>
                <a:gd name="T29" fmla="*/ 182 h 327"/>
                <a:gd name="T30" fmla="*/ 312 w 366"/>
                <a:gd name="T31" fmla="*/ 209 h 327"/>
                <a:gd name="T32" fmla="*/ 330 w 366"/>
                <a:gd name="T33" fmla="*/ 218 h 327"/>
                <a:gd name="T34" fmla="*/ 321 w 366"/>
                <a:gd name="T35" fmla="*/ 227 h 327"/>
                <a:gd name="T36" fmla="*/ 293 w 366"/>
                <a:gd name="T37" fmla="*/ 218 h 327"/>
                <a:gd name="T38" fmla="*/ 275 w 366"/>
                <a:gd name="T39" fmla="*/ 209 h 327"/>
                <a:gd name="T40" fmla="*/ 266 w 366"/>
                <a:gd name="T41" fmla="*/ 236 h 327"/>
                <a:gd name="T42" fmla="*/ 293 w 366"/>
                <a:gd name="T43" fmla="*/ 227 h 327"/>
                <a:gd name="T44" fmla="*/ 321 w 366"/>
                <a:gd name="T45" fmla="*/ 227 h 327"/>
                <a:gd name="T46" fmla="*/ 312 w 366"/>
                <a:gd name="T47" fmla="*/ 245 h 327"/>
                <a:gd name="T48" fmla="*/ 330 w 366"/>
                <a:gd name="T49" fmla="*/ 227 h 327"/>
                <a:gd name="T50" fmla="*/ 339 w 366"/>
                <a:gd name="T51" fmla="*/ 245 h 327"/>
                <a:gd name="T52" fmla="*/ 321 w 366"/>
                <a:gd name="T53" fmla="*/ 254 h 327"/>
                <a:gd name="T54" fmla="*/ 321 w 366"/>
                <a:gd name="T55" fmla="*/ 272 h 327"/>
                <a:gd name="T56" fmla="*/ 339 w 366"/>
                <a:gd name="T57" fmla="*/ 282 h 327"/>
                <a:gd name="T58" fmla="*/ 366 w 366"/>
                <a:gd name="T59" fmla="*/ 300 h 327"/>
                <a:gd name="T60" fmla="*/ 359 w 366"/>
                <a:gd name="T61" fmla="*/ 318 h 327"/>
                <a:gd name="T62" fmla="*/ 339 w 366"/>
                <a:gd name="T63" fmla="*/ 327 h 327"/>
                <a:gd name="T64" fmla="*/ 348 w 366"/>
                <a:gd name="T65" fmla="*/ 309 h 327"/>
                <a:gd name="T66" fmla="*/ 330 w 366"/>
                <a:gd name="T67" fmla="*/ 300 h 327"/>
                <a:gd name="T68" fmla="*/ 312 w 366"/>
                <a:gd name="T69" fmla="*/ 291 h 327"/>
                <a:gd name="T70" fmla="*/ 284 w 366"/>
                <a:gd name="T71" fmla="*/ 272 h 327"/>
                <a:gd name="T72" fmla="*/ 293 w 366"/>
                <a:gd name="T73" fmla="*/ 300 h 327"/>
                <a:gd name="T74" fmla="*/ 284 w 366"/>
                <a:gd name="T75" fmla="*/ 318 h 327"/>
                <a:gd name="T76" fmla="*/ 275 w 366"/>
                <a:gd name="T77" fmla="*/ 300 h 327"/>
                <a:gd name="T78" fmla="*/ 257 w 366"/>
                <a:gd name="T79" fmla="*/ 309 h 327"/>
                <a:gd name="T80" fmla="*/ 239 w 366"/>
                <a:gd name="T81" fmla="*/ 318 h 327"/>
                <a:gd name="T82" fmla="*/ 221 w 366"/>
                <a:gd name="T83" fmla="*/ 300 h 327"/>
                <a:gd name="T84" fmla="*/ 202 w 366"/>
                <a:gd name="T85" fmla="*/ 291 h 327"/>
                <a:gd name="T86" fmla="*/ 212 w 366"/>
                <a:gd name="T87" fmla="*/ 282 h 327"/>
                <a:gd name="T88" fmla="*/ 184 w 366"/>
                <a:gd name="T89" fmla="*/ 282 h 327"/>
                <a:gd name="T90" fmla="*/ 166 w 366"/>
                <a:gd name="T91" fmla="*/ 272 h 327"/>
                <a:gd name="T92" fmla="*/ 146 w 366"/>
                <a:gd name="T93" fmla="*/ 263 h 327"/>
                <a:gd name="T94" fmla="*/ 146 w 366"/>
                <a:gd name="T95" fmla="*/ 272 h 327"/>
                <a:gd name="T96" fmla="*/ 130 w 366"/>
                <a:gd name="T97" fmla="*/ 282 h 327"/>
                <a:gd name="T98" fmla="*/ 91 w 366"/>
                <a:gd name="T99" fmla="*/ 272 h 327"/>
                <a:gd name="T100" fmla="*/ 55 w 366"/>
                <a:gd name="T101" fmla="*/ 263 h 327"/>
                <a:gd name="T102" fmla="*/ 55 w 366"/>
                <a:gd name="T103" fmla="*/ 245 h 327"/>
                <a:gd name="T104" fmla="*/ 27 w 366"/>
                <a:gd name="T105" fmla="*/ 272 h 327"/>
                <a:gd name="T106" fmla="*/ 27 w 366"/>
                <a:gd name="T107" fmla="*/ 263 h 327"/>
                <a:gd name="T108" fmla="*/ 27 w 366"/>
                <a:gd name="T109" fmla="*/ 227 h 327"/>
                <a:gd name="T110" fmla="*/ 27 w 366"/>
                <a:gd name="T111" fmla="*/ 200 h 327"/>
                <a:gd name="T112" fmla="*/ 37 w 366"/>
                <a:gd name="T113" fmla="*/ 182 h 327"/>
                <a:gd name="T114" fmla="*/ 37 w 366"/>
                <a:gd name="T115" fmla="*/ 154 h 327"/>
                <a:gd name="T116" fmla="*/ 18 w 366"/>
                <a:gd name="T117" fmla="*/ 127 h 327"/>
                <a:gd name="T118" fmla="*/ 9 w 366"/>
                <a:gd name="T119" fmla="*/ 100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6" h="327">
                  <a:moveTo>
                    <a:pt x="0" y="9"/>
                  </a:moveTo>
                  <a:lnTo>
                    <a:pt x="82" y="9"/>
                  </a:lnTo>
                  <a:lnTo>
                    <a:pt x="193" y="0"/>
                  </a:lnTo>
                  <a:lnTo>
                    <a:pt x="193" y="9"/>
                  </a:lnTo>
                  <a:lnTo>
                    <a:pt x="193" y="0"/>
                  </a:lnTo>
                  <a:lnTo>
                    <a:pt x="202" y="0"/>
                  </a:lnTo>
                  <a:lnTo>
                    <a:pt x="202" y="9"/>
                  </a:lnTo>
                  <a:lnTo>
                    <a:pt x="193" y="18"/>
                  </a:lnTo>
                  <a:lnTo>
                    <a:pt x="202" y="18"/>
                  </a:lnTo>
                  <a:lnTo>
                    <a:pt x="202" y="27"/>
                  </a:lnTo>
                  <a:lnTo>
                    <a:pt x="202" y="36"/>
                  </a:lnTo>
                  <a:lnTo>
                    <a:pt x="212" y="27"/>
                  </a:lnTo>
                  <a:lnTo>
                    <a:pt x="202" y="36"/>
                  </a:lnTo>
                  <a:lnTo>
                    <a:pt x="212" y="45"/>
                  </a:lnTo>
                  <a:lnTo>
                    <a:pt x="202" y="36"/>
                  </a:lnTo>
                  <a:lnTo>
                    <a:pt x="202" y="45"/>
                  </a:lnTo>
                  <a:lnTo>
                    <a:pt x="212" y="45"/>
                  </a:lnTo>
                  <a:lnTo>
                    <a:pt x="212" y="54"/>
                  </a:lnTo>
                  <a:lnTo>
                    <a:pt x="221" y="54"/>
                  </a:lnTo>
                  <a:lnTo>
                    <a:pt x="212" y="54"/>
                  </a:lnTo>
                  <a:lnTo>
                    <a:pt x="212" y="63"/>
                  </a:lnTo>
                  <a:lnTo>
                    <a:pt x="202" y="63"/>
                  </a:lnTo>
                  <a:lnTo>
                    <a:pt x="202" y="73"/>
                  </a:lnTo>
                  <a:lnTo>
                    <a:pt x="212" y="63"/>
                  </a:lnTo>
                  <a:lnTo>
                    <a:pt x="212" y="73"/>
                  </a:lnTo>
                  <a:lnTo>
                    <a:pt x="202" y="73"/>
                  </a:lnTo>
                  <a:lnTo>
                    <a:pt x="202" y="82"/>
                  </a:lnTo>
                  <a:lnTo>
                    <a:pt x="212" y="82"/>
                  </a:lnTo>
                  <a:lnTo>
                    <a:pt x="193" y="91"/>
                  </a:lnTo>
                  <a:lnTo>
                    <a:pt x="184" y="100"/>
                  </a:lnTo>
                  <a:lnTo>
                    <a:pt x="193" y="100"/>
                  </a:lnTo>
                  <a:lnTo>
                    <a:pt x="184" y="109"/>
                  </a:lnTo>
                  <a:lnTo>
                    <a:pt x="184" y="118"/>
                  </a:lnTo>
                  <a:lnTo>
                    <a:pt x="175" y="118"/>
                  </a:lnTo>
                  <a:lnTo>
                    <a:pt x="184" y="136"/>
                  </a:lnTo>
                  <a:lnTo>
                    <a:pt x="175" y="136"/>
                  </a:lnTo>
                  <a:lnTo>
                    <a:pt x="184" y="136"/>
                  </a:lnTo>
                  <a:lnTo>
                    <a:pt x="175" y="145"/>
                  </a:lnTo>
                  <a:lnTo>
                    <a:pt x="175" y="154"/>
                  </a:lnTo>
                  <a:lnTo>
                    <a:pt x="175" y="163"/>
                  </a:lnTo>
                  <a:lnTo>
                    <a:pt x="239" y="163"/>
                  </a:lnTo>
                  <a:lnTo>
                    <a:pt x="303" y="154"/>
                  </a:lnTo>
                  <a:lnTo>
                    <a:pt x="303" y="163"/>
                  </a:lnTo>
                  <a:lnTo>
                    <a:pt x="303" y="172"/>
                  </a:lnTo>
                  <a:lnTo>
                    <a:pt x="303" y="182"/>
                  </a:lnTo>
                  <a:lnTo>
                    <a:pt x="303" y="191"/>
                  </a:lnTo>
                  <a:lnTo>
                    <a:pt x="312" y="200"/>
                  </a:lnTo>
                  <a:lnTo>
                    <a:pt x="312" y="209"/>
                  </a:lnTo>
                  <a:lnTo>
                    <a:pt x="321" y="209"/>
                  </a:lnTo>
                  <a:lnTo>
                    <a:pt x="321" y="218"/>
                  </a:lnTo>
                  <a:lnTo>
                    <a:pt x="330" y="218"/>
                  </a:lnTo>
                  <a:lnTo>
                    <a:pt x="321" y="227"/>
                  </a:lnTo>
                  <a:lnTo>
                    <a:pt x="321" y="218"/>
                  </a:lnTo>
                  <a:lnTo>
                    <a:pt x="321" y="227"/>
                  </a:lnTo>
                  <a:lnTo>
                    <a:pt x="312" y="227"/>
                  </a:lnTo>
                  <a:lnTo>
                    <a:pt x="303" y="218"/>
                  </a:lnTo>
                  <a:lnTo>
                    <a:pt x="293" y="218"/>
                  </a:lnTo>
                  <a:lnTo>
                    <a:pt x="293" y="209"/>
                  </a:lnTo>
                  <a:lnTo>
                    <a:pt x="284" y="209"/>
                  </a:lnTo>
                  <a:lnTo>
                    <a:pt x="275" y="209"/>
                  </a:lnTo>
                  <a:lnTo>
                    <a:pt x="266" y="218"/>
                  </a:lnTo>
                  <a:lnTo>
                    <a:pt x="266" y="227"/>
                  </a:lnTo>
                  <a:lnTo>
                    <a:pt x="266" y="236"/>
                  </a:lnTo>
                  <a:lnTo>
                    <a:pt x="275" y="236"/>
                  </a:lnTo>
                  <a:lnTo>
                    <a:pt x="293" y="236"/>
                  </a:lnTo>
                  <a:lnTo>
                    <a:pt x="293" y="227"/>
                  </a:lnTo>
                  <a:lnTo>
                    <a:pt x="303" y="227"/>
                  </a:lnTo>
                  <a:lnTo>
                    <a:pt x="312" y="227"/>
                  </a:lnTo>
                  <a:lnTo>
                    <a:pt x="321" y="227"/>
                  </a:lnTo>
                  <a:lnTo>
                    <a:pt x="312" y="227"/>
                  </a:lnTo>
                  <a:lnTo>
                    <a:pt x="303" y="236"/>
                  </a:lnTo>
                  <a:lnTo>
                    <a:pt x="312" y="245"/>
                  </a:lnTo>
                  <a:lnTo>
                    <a:pt x="321" y="245"/>
                  </a:lnTo>
                  <a:lnTo>
                    <a:pt x="321" y="236"/>
                  </a:lnTo>
                  <a:lnTo>
                    <a:pt x="330" y="227"/>
                  </a:lnTo>
                  <a:lnTo>
                    <a:pt x="330" y="236"/>
                  </a:lnTo>
                  <a:lnTo>
                    <a:pt x="330" y="245"/>
                  </a:lnTo>
                  <a:lnTo>
                    <a:pt x="339" y="245"/>
                  </a:lnTo>
                  <a:lnTo>
                    <a:pt x="339" y="254"/>
                  </a:lnTo>
                  <a:lnTo>
                    <a:pt x="330" y="254"/>
                  </a:lnTo>
                  <a:lnTo>
                    <a:pt x="321" y="254"/>
                  </a:lnTo>
                  <a:lnTo>
                    <a:pt x="330" y="263"/>
                  </a:lnTo>
                  <a:lnTo>
                    <a:pt x="321" y="263"/>
                  </a:lnTo>
                  <a:lnTo>
                    <a:pt x="321" y="272"/>
                  </a:lnTo>
                  <a:lnTo>
                    <a:pt x="321" y="282"/>
                  </a:lnTo>
                  <a:lnTo>
                    <a:pt x="330" y="282"/>
                  </a:lnTo>
                  <a:lnTo>
                    <a:pt x="339" y="282"/>
                  </a:lnTo>
                  <a:lnTo>
                    <a:pt x="348" y="291"/>
                  </a:lnTo>
                  <a:lnTo>
                    <a:pt x="359" y="291"/>
                  </a:lnTo>
                  <a:lnTo>
                    <a:pt x="366" y="300"/>
                  </a:lnTo>
                  <a:lnTo>
                    <a:pt x="366" y="309"/>
                  </a:lnTo>
                  <a:lnTo>
                    <a:pt x="359" y="309"/>
                  </a:lnTo>
                  <a:lnTo>
                    <a:pt x="359" y="318"/>
                  </a:lnTo>
                  <a:lnTo>
                    <a:pt x="348" y="309"/>
                  </a:lnTo>
                  <a:lnTo>
                    <a:pt x="348" y="318"/>
                  </a:lnTo>
                  <a:lnTo>
                    <a:pt x="339" y="327"/>
                  </a:lnTo>
                  <a:lnTo>
                    <a:pt x="348" y="309"/>
                  </a:lnTo>
                  <a:lnTo>
                    <a:pt x="348" y="300"/>
                  </a:lnTo>
                  <a:lnTo>
                    <a:pt x="348" y="309"/>
                  </a:lnTo>
                  <a:lnTo>
                    <a:pt x="339" y="309"/>
                  </a:lnTo>
                  <a:lnTo>
                    <a:pt x="339" y="300"/>
                  </a:lnTo>
                  <a:lnTo>
                    <a:pt x="330" y="300"/>
                  </a:lnTo>
                  <a:lnTo>
                    <a:pt x="321" y="300"/>
                  </a:lnTo>
                  <a:lnTo>
                    <a:pt x="321" y="291"/>
                  </a:lnTo>
                  <a:lnTo>
                    <a:pt x="312" y="291"/>
                  </a:lnTo>
                  <a:lnTo>
                    <a:pt x="312" y="282"/>
                  </a:lnTo>
                  <a:lnTo>
                    <a:pt x="303" y="282"/>
                  </a:lnTo>
                  <a:lnTo>
                    <a:pt x="284" y="272"/>
                  </a:lnTo>
                  <a:lnTo>
                    <a:pt x="284" y="282"/>
                  </a:lnTo>
                  <a:lnTo>
                    <a:pt x="293" y="282"/>
                  </a:lnTo>
                  <a:lnTo>
                    <a:pt x="293" y="300"/>
                  </a:lnTo>
                  <a:lnTo>
                    <a:pt x="293" y="309"/>
                  </a:lnTo>
                  <a:lnTo>
                    <a:pt x="284" y="309"/>
                  </a:lnTo>
                  <a:lnTo>
                    <a:pt x="284" y="318"/>
                  </a:lnTo>
                  <a:lnTo>
                    <a:pt x="275" y="309"/>
                  </a:lnTo>
                  <a:lnTo>
                    <a:pt x="284" y="300"/>
                  </a:lnTo>
                  <a:lnTo>
                    <a:pt x="275" y="300"/>
                  </a:lnTo>
                  <a:lnTo>
                    <a:pt x="266" y="300"/>
                  </a:lnTo>
                  <a:lnTo>
                    <a:pt x="257" y="300"/>
                  </a:lnTo>
                  <a:lnTo>
                    <a:pt x="257" y="309"/>
                  </a:lnTo>
                  <a:lnTo>
                    <a:pt x="248" y="318"/>
                  </a:lnTo>
                  <a:lnTo>
                    <a:pt x="239" y="309"/>
                  </a:lnTo>
                  <a:lnTo>
                    <a:pt x="239" y="318"/>
                  </a:lnTo>
                  <a:lnTo>
                    <a:pt x="230" y="309"/>
                  </a:lnTo>
                  <a:lnTo>
                    <a:pt x="221" y="309"/>
                  </a:lnTo>
                  <a:lnTo>
                    <a:pt x="221" y="300"/>
                  </a:lnTo>
                  <a:lnTo>
                    <a:pt x="212" y="300"/>
                  </a:lnTo>
                  <a:lnTo>
                    <a:pt x="212" y="291"/>
                  </a:lnTo>
                  <a:lnTo>
                    <a:pt x="202" y="291"/>
                  </a:lnTo>
                  <a:lnTo>
                    <a:pt x="212" y="282"/>
                  </a:lnTo>
                  <a:lnTo>
                    <a:pt x="212" y="272"/>
                  </a:lnTo>
                  <a:lnTo>
                    <a:pt x="212" y="282"/>
                  </a:lnTo>
                  <a:lnTo>
                    <a:pt x="202" y="282"/>
                  </a:lnTo>
                  <a:lnTo>
                    <a:pt x="193" y="282"/>
                  </a:lnTo>
                  <a:lnTo>
                    <a:pt x="184" y="282"/>
                  </a:lnTo>
                  <a:lnTo>
                    <a:pt x="184" y="272"/>
                  </a:lnTo>
                  <a:lnTo>
                    <a:pt x="175" y="263"/>
                  </a:lnTo>
                  <a:lnTo>
                    <a:pt x="166" y="272"/>
                  </a:lnTo>
                  <a:lnTo>
                    <a:pt x="166" y="263"/>
                  </a:lnTo>
                  <a:lnTo>
                    <a:pt x="157" y="263"/>
                  </a:lnTo>
                  <a:lnTo>
                    <a:pt x="146" y="263"/>
                  </a:lnTo>
                  <a:lnTo>
                    <a:pt x="146" y="272"/>
                  </a:lnTo>
                  <a:lnTo>
                    <a:pt x="137" y="272"/>
                  </a:lnTo>
                  <a:lnTo>
                    <a:pt x="146" y="272"/>
                  </a:lnTo>
                  <a:lnTo>
                    <a:pt x="146" y="282"/>
                  </a:lnTo>
                  <a:lnTo>
                    <a:pt x="137" y="282"/>
                  </a:lnTo>
                  <a:lnTo>
                    <a:pt x="130" y="282"/>
                  </a:lnTo>
                  <a:lnTo>
                    <a:pt x="100" y="282"/>
                  </a:lnTo>
                  <a:lnTo>
                    <a:pt x="91" y="282"/>
                  </a:lnTo>
                  <a:lnTo>
                    <a:pt x="91" y="272"/>
                  </a:lnTo>
                  <a:lnTo>
                    <a:pt x="82" y="272"/>
                  </a:lnTo>
                  <a:lnTo>
                    <a:pt x="64" y="272"/>
                  </a:lnTo>
                  <a:lnTo>
                    <a:pt x="55" y="263"/>
                  </a:lnTo>
                  <a:lnTo>
                    <a:pt x="64" y="263"/>
                  </a:lnTo>
                  <a:lnTo>
                    <a:pt x="64" y="254"/>
                  </a:lnTo>
                  <a:lnTo>
                    <a:pt x="55" y="245"/>
                  </a:lnTo>
                  <a:lnTo>
                    <a:pt x="55" y="263"/>
                  </a:lnTo>
                  <a:lnTo>
                    <a:pt x="55" y="272"/>
                  </a:lnTo>
                  <a:lnTo>
                    <a:pt x="27" y="272"/>
                  </a:lnTo>
                  <a:lnTo>
                    <a:pt x="18" y="272"/>
                  </a:lnTo>
                  <a:lnTo>
                    <a:pt x="18" y="263"/>
                  </a:lnTo>
                  <a:lnTo>
                    <a:pt x="27" y="263"/>
                  </a:lnTo>
                  <a:lnTo>
                    <a:pt x="27" y="254"/>
                  </a:lnTo>
                  <a:lnTo>
                    <a:pt x="27" y="245"/>
                  </a:lnTo>
                  <a:lnTo>
                    <a:pt x="27" y="227"/>
                  </a:lnTo>
                  <a:lnTo>
                    <a:pt x="27" y="218"/>
                  </a:lnTo>
                  <a:lnTo>
                    <a:pt x="27" y="209"/>
                  </a:lnTo>
                  <a:lnTo>
                    <a:pt x="27" y="200"/>
                  </a:lnTo>
                  <a:lnTo>
                    <a:pt x="37" y="200"/>
                  </a:lnTo>
                  <a:lnTo>
                    <a:pt x="37" y="191"/>
                  </a:lnTo>
                  <a:lnTo>
                    <a:pt x="37" y="182"/>
                  </a:lnTo>
                  <a:lnTo>
                    <a:pt x="37" y="172"/>
                  </a:lnTo>
                  <a:lnTo>
                    <a:pt x="37" y="163"/>
                  </a:lnTo>
                  <a:lnTo>
                    <a:pt x="37" y="154"/>
                  </a:lnTo>
                  <a:lnTo>
                    <a:pt x="27" y="145"/>
                  </a:lnTo>
                  <a:lnTo>
                    <a:pt x="27" y="136"/>
                  </a:lnTo>
                  <a:lnTo>
                    <a:pt x="18" y="127"/>
                  </a:lnTo>
                  <a:lnTo>
                    <a:pt x="18" y="118"/>
                  </a:lnTo>
                  <a:lnTo>
                    <a:pt x="18" y="100"/>
                  </a:lnTo>
                  <a:lnTo>
                    <a:pt x="9" y="100"/>
                  </a:lnTo>
                  <a:lnTo>
                    <a:pt x="0" y="91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29">
              <a:extLst>
                <a:ext uri="{FF2B5EF4-FFF2-40B4-BE49-F238E27FC236}">
                  <a16:creationId xmlns:a16="http://schemas.microsoft.com/office/drawing/2014/main" id="{0E5A7DF7-2C1E-44DA-B427-3342F24D6FB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6526" y="5738783"/>
              <a:ext cx="34011" cy="11904"/>
            </a:xfrm>
            <a:custGeom>
              <a:avLst/>
              <a:gdLst>
                <a:gd name="T0" fmla="*/ 20 w 20"/>
                <a:gd name="T1" fmla="*/ 7 h 7"/>
                <a:gd name="T2" fmla="*/ 9 w 20"/>
                <a:gd name="T3" fmla="*/ 7 h 7"/>
                <a:gd name="T4" fmla="*/ 0 w 20"/>
                <a:gd name="T5" fmla="*/ 0 h 7"/>
                <a:gd name="T6" fmla="*/ 9 w 20"/>
                <a:gd name="T7" fmla="*/ 0 h 7"/>
                <a:gd name="T8" fmla="*/ 20 w 2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20" y="7"/>
                  </a:moveTo>
                  <a:lnTo>
                    <a:pt x="9" y="7"/>
                  </a:lnTo>
                  <a:lnTo>
                    <a:pt x="0" y="0"/>
                  </a:lnTo>
                  <a:lnTo>
                    <a:pt x="9" y="0"/>
                  </a:lnTo>
                  <a:lnTo>
                    <a:pt x="20" y="7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30">
              <a:extLst>
                <a:ext uri="{FF2B5EF4-FFF2-40B4-BE49-F238E27FC236}">
                  <a16:creationId xmlns:a16="http://schemas.microsoft.com/office/drawing/2014/main" id="{29EAFE32-20F5-407C-A734-E7B92AA8D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6526" y="5738783"/>
              <a:ext cx="34011" cy="11904"/>
            </a:xfrm>
            <a:custGeom>
              <a:avLst/>
              <a:gdLst>
                <a:gd name="T0" fmla="*/ 20 w 20"/>
                <a:gd name="T1" fmla="*/ 7 h 7"/>
                <a:gd name="T2" fmla="*/ 9 w 20"/>
                <a:gd name="T3" fmla="*/ 7 h 7"/>
                <a:gd name="T4" fmla="*/ 0 w 20"/>
                <a:gd name="T5" fmla="*/ 0 h 7"/>
                <a:gd name="T6" fmla="*/ 9 w 20"/>
                <a:gd name="T7" fmla="*/ 0 h 7"/>
                <a:gd name="T8" fmla="*/ 20 w 2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20" y="7"/>
                  </a:moveTo>
                  <a:lnTo>
                    <a:pt x="9" y="7"/>
                  </a:lnTo>
                  <a:lnTo>
                    <a:pt x="0" y="0"/>
                  </a:lnTo>
                  <a:lnTo>
                    <a:pt x="9" y="0"/>
                  </a:lnTo>
                  <a:lnTo>
                    <a:pt x="20" y="7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31">
              <a:extLst>
                <a:ext uri="{FF2B5EF4-FFF2-40B4-BE49-F238E27FC236}">
                  <a16:creationId xmlns:a16="http://schemas.microsoft.com/office/drawing/2014/main" id="{C0613E31-36A3-47FE-B017-562FDFBAD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6526" y="5738783"/>
              <a:ext cx="34011" cy="11904"/>
            </a:xfrm>
            <a:custGeom>
              <a:avLst/>
              <a:gdLst>
                <a:gd name="T0" fmla="*/ 20 w 20"/>
                <a:gd name="T1" fmla="*/ 7 h 7"/>
                <a:gd name="T2" fmla="*/ 9 w 20"/>
                <a:gd name="T3" fmla="*/ 7 h 7"/>
                <a:gd name="T4" fmla="*/ 0 w 20"/>
                <a:gd name="T5" fmla="*/ 0 h 7"/>
                <a:gd name="T6" fmla="*/ 9 w 20"/>
                <a:gd name="T7" fmla="*/ 0 h 7"/>
                <a:gd name="T8" fmla="*/ 20 w 2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20" y="7"/>
                  </a:moveTo>
                  <a:lnTo>
                    <a:pt x="9" y="7"/>
                  </a:lnTo>
                  <a:lnTo>
                    <a:pt x="0" y="0"/>
                  </a:lnTo>
                  <a:lnTo>
                    <a:pt x="9" y="0"/>
                  </a:lnTo>
                  <a:lnTo>
                    <a:pt x="20" y="7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32">
              <a:extLst>
                <a:ext uri="{FF2B5EF4-FFF2-40B4-BE49-F238E27FC236}">
                  <a16:creationId xmlns:a16="http://schemas.microsoft.com/office/drawing/2014/main" id="{7CB55C53-BD90-4998-9B2A-18F3A010C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9336526" y="5738783"/>
              <a:ext cx="34011" cy="11904"/>
            </a:xfrm>
            <a:custGeom>
              <a:avLst/>
              <a:gdLst>
                <a:gd name="T0" fmla="*/ 20 w 20"/>
                <a:gd name="T1" fmla="*/ 7 h 7"/>
                <a:gd name="T2" fmla="*/ 9 w 20"/>
                <a:gd name="T3" fmla="*/ 7 h 7"/>
                <a:gd name="T4" fmla="*/ 0 w 20"/>
                <a:gd name="T5" fmla="*/ 0 h 7"/>
                <a:gd name="T6" fmla="*/ 9 w 20"/>
                <a:gd name="T7" fmla="*/ 0 h 7"/>
                <a:gd name="T8" fmla="*/ 20 w 20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7">
                  <a:moveTo>
                    <a:pt x="20" y="7"/>
                  </a:moveTo>
                  <a:lnTo>
                    <a:pt x="9" y="7"/>
                  </a:lnTo>
                  <a:lnTo>
                    <a:pt x="0" y="0"/>
                  </a:lnTo>
                  <a:lnTo>
                    <a:pt x="9" y="0"/>
                  </a:lnTo>
                  <a:lnTo>
                    <a:pt x="20" y="7"/>
                  </a:lnTo>
                </a:path>
              </a:pathLst>
            </a:custGeom>
            <a:grpFill/>
            <a:ln w="11113" cap="flat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33">
              <a:extLst>
                <a:ext uri="{FF2B5EF4-FFF2-40B4-BE49-F238E27FC236}">
                  <a16:creationId xmlns:a16="http://schemas.microsoft.com/office/drawing/2014/main" id="{49244B2D-D76C-4551-ADCD-FA30C9A23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4677" y="4305222"/>
              <a:ext cx="797555" cy="421735"/>
            </a:xfrm>
            <a:custGeom>
              <a:avLst/>
              <a:gdLst>
                <a:gd name="T0" fmla="*/ 0 w 469"/>
                <a:gd name="T1" fmla="*/ 241 h 248"/>
                <a:gd name="T2" fmla="*/ 12 w 469"/>
                <a:gd name="T3" fmla="*/ 230 h 248"/>
                <a:gd name="T4" fmla="*/ 21 w 469"/>
                <a:gd name="T5" fmla="*/ 212 h 248"/>
                <a:gd name="T6" fmla="*/ 12 w 469"/>
                <a:gd name="T7" fmla="*/ 202 h 248"/>
                <a:gd name="T8" fmla="*/ 21 w 469"/>
                <a:gd name="T9" fmla="*/ 184 h 248"/>
                <a:gd name="T10" fmla="*/ 37 w 469"/>
                <a:gd name="T11" fmla="*/ 184 h 248"/>
                <a:gd name="T12" fmla="*/ 57 w 469"/>
                <a:gd name="T13" fmla="*/ 193 h 248"/>
                <a:gd name="T14" fmla="*/ 57 w 469"/>
                <a:gd name="T15" fmla="*/ 175 h 248"/>
                <a:gd name="T16" fmla="*/ 66 w 469"/>
                <a:gd name="T17" fmla="*/ 166 h 248"/>
                <a:gd name="T18" fmla="*/ 73 w 469"/>
                <a:gd name="T19" fmla="*/ 148 h 248"/>
                <a:gd name="T20" fmla="*/ 84 w 469"/>
                <a:gd name="T21" fmla="*/ 127 h 248"/>
                <a:gd name="T22" fmla="*/ 93 w 469"/>
                <a:gd name="T23" fmla="*/ 121 h 248"/>
                <a:gd name="T24" fmla="*/ 102 w 469"/>
                <a:gd name="T25" fmla="*/ 127 h 248"/>
                <a:gd name="T26" fmla="*/ 102 w 469"/>
                <a:gd name="T27" fmla="*/ 121 h 248"/>
                <a:gd name="T28" fmla="*/ 121 w 469"/>
                <a:gd name="T29" fmla="*/ 112 h 248"/>
                <a:gd name="T30" fmla="*/ 139 w 469"/>
                <a:gd name="T31" fmla="*/ 127 h 248"/>
                <a:gd name="T32" fmla="*/ 148 w 469"/>
                <a:gd name="T33" fmla="*/ 112 h 248"/>
                <a:gd name="T34" fmla="*/ 166 w 469"/>
                <a:gd name="T35" fmla="*/ 112 h 248"/>
                <a:gd name="T36" fmla="*/ 175 w 469"/>
                <a:gd name="T37" fmla="*/ 112 h 248"/>
                <a:gd name="T38" fmla="*/ 175 w 469"/>
                <a:gd name="T39" fmla="*/ 91 h 248"/>
                <a:gd name="T40" fmla="*/ 184 w 469"/>
                <a:gd name="T41" fmla="*/ 82 h 248"/>
                <a:gd name="T42" fmla="*/ 193 w 469"/>
                <a:gd name="T43" fmla="*/ 100 h 248"/>
                <a:gd name="T44" fmla="*/ 212 w 469"/>
                <a:gd name="T45" fmla="*/ 100 h 248"/>
                <a:gd name="T46" fmla="*/ 212 w 469"/>
                <a:gd name="T47" fmla="*/ 82 h 248"/>
                <a:gd name="T48" fmla="*/ 221 w 469"/>
                <a:gd name="T49" fmla="*/ 73 h 248"/>
                <a:gd name="T50" fmla="*/ 230 w 469"/>
                <a:gd name="T51" fmla="*/ 64 h 248"/>
                <a:gd name="T52" fmla="*/ 239 w 469"/>
                <a:gd name="T53" fmla="*/ 55 h 248"/>
                <a:gd name="T54" fmla="*/ 239 w 469"/>
                <a:gd name="T55" fmla="*/ 37 h 248"/>
                <a:gd name="T56" fmla="*/ 266 w 469"/>
                <a:gd name="T57" fmla="*/ 28 h 248"/>
                <a:gd name="T58" fmla="*/ 275 w 469"/>
                <a:gd name="T59" fmla="*/ 18 h 248"/>
                <a:gd name="T60" fmla="*/ 275 w 469"/>
                <a:gd name="T61" fmla="*/ 9 h 248"/>
                <a:gd name="T62" fmla="*/ 275 w 469"/>
                <a:gd name="T63" fmla="*/ 0 h 248"/>
                <a:gd name="T64" fmla="*/ 293 w 469"/>
                <a:gd name="T65" fmla="*/ 0 h 248"/>
                <a:gd name="T66" fmla="*/ 303 w 469"/>
                <a:gd name="T67" fmla="*/ 9 h 248"/>
                <a:gd name="T68" fmla="*/ 321 w 469"/>
                <a:gd name="T69" fmla="*/ 18 h 248"/>
                <a:gd name="T70" fmla="*/ 348 w 469"/>
                <a:gd name="T71" fmla="*/ 28 h 248"/>
                <a:gd name="T72" fmla="*/ 366 w 469"/>
                <a:gd name="T73" fmla="*/ 28 h 248"/>
                <a:gd name="T74" fmla="*/ 387 w 469"/>
                <a:gd name="T75" fmla="*/ 18 h 248"/>
                <a:gd name="T76" fmla="*/ 403 w 469"/>
                <a:gd name="T77" fmla="*/ 18 h 248"/>
                <a:gd name="T78" fmla="*/ 412 w 469"/>
                <a:gd name="T79" fmla="*/ 28 h 248"/>
                <a:gd name="T80" fmla="*/ 423 w 469"/>
                <a:gd name="T81" fmla="*/ 37 h 248"/>
                <a:gd name="T82" fmla="*/ 423 w 469"/>
                <a:gd name="T83" fmla="*/ 55 h 248"/>
                <a:gd name="T84" fmla="*/ 439 w 469"/>
                <a:gd name="T85" fmla="*/ 82 h 248"/>
                <a:gd name="T86" fmla="*/ 459 w 469"/>
                <a:gd name="T87" fmla="*/ 100 h 248"/>
                <a:gd name="T88" fmla="*/ 448 w 469"/>
                <a:gd name="T89" fmla="*/ 127 h 248"/>
                <a:gd name="T90" fmla="*/ 432 w 469"/>
                <a:gd name="T91" fmla="*/ 148 h 248"/>
                <a:gd name="T92" fmla="*/ 423 w 469"/>
                <a:gd name="T93" fmla="*/ 157 h 248"/>
                <a:gd name="T94" fmla="*/ 412 w 469"/>
                <a:gd name="T95" fmla="*/ 166 h 248"/>
                <a:gd name="T96" fmla="*/ 394 w 469"/>
                <a:gd name="T97" fmla="*/ 184 h 248"/>
                <a:gd name="T98" fmla="*/ 387 w 469"/>
                <a:gd name="T99" fmla="*/ 193 h 248"/>
                <a:gd name="T100" fmla="*/ 366 w 469"/>
                <a:gd name="T101" fmla="*/ 202 h 248"/>
                <a:gd name="T102" fmla="*/ 321 w 469"/>
                <a:gd name="T103" fmla="*/ 202 h 248"/>
                <a:gd name="T104" fmla="*/ 266 w 469"/>
                <a:gd name="T105" fmla="*/ 202 h 248"/>
                <a:gd name="T106" fmla="*/ 221 w 469"/>
                <a:gd name="T107" fmla="*/ 212 h 248"/>
                <a:gd name="T108" fmla="*/ 157 w 469"/>
                <a:gd name="T109" fmla="*/ 221 h 248"/>
                <a:gd name="T110" fmla="*/ 102 w 469"/>
                <a:gd name="T111" fmla="*/ 221 h 248"/>
                <a:gd name="T112" fmla="*/ 84 w 469"/>
                <a:gd name="T113" fmla="*/ 221 h 248"/>
                <a:gd name="T114" fmla="*/ 93 w 469"/>
                <a:gd name="T115" fmla="*/ 24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69" h="248">
                  <a:moveTo>
                    <a:pt x="0" y="248"/>
                  </a:moveTo>
                  <a:lnTo>
                    <a:pt x="0" y="241"/>
                  </a:lnTo>
                  <a:lnTo>
                    <a:pt x="12" y="241"/>
                  </a:lnTo>
                  <a:lnTo>
                    <a:pt x="12" y="230"/>
                  </a:lnTo>
                  <a:lnTo>
                    <a:pt x="21" y="221"/>
                  </a:lnTo>
                  <a:lnTo>
                    <a:pt x="21" y="212"/>
                  </a:lnTo>
                  <a:lnTo>
                    <a:pt x="21" y="202"/>
                  </a:lnTo>
                  <a:lnTo>
                    <a:pt x="12" y="202"/>
                  </a:lnTo>
                  <a:lnTo>
                    <a:pt x="12" y="193"/>
                  </a:lnTo>
                  <a:lnTo>
                    <a:pt x="21" y="184"/>
                  </a:lnTo>
                  <a:lnTo>
                    <a:pt x="27" y="184"/>
                  </a:lnTo>
                  <a:lnTo>
                    <a:pt x="37" y="184"/>
                  </a:lnTo>
                  <a:lnTo>
                    <a:pt x="48" y="193"/>
                  </a:lnTo>
                  <a:lnTo>
                    <a:pt x="57" y="193"/>
                  </a:lnTo>
                  <a:lnTo>
                    <a:pt x="57" y="184"/>
                  </a:lnTo>
                  <a:lnTo>
                    <a:pt x="57" y="175"/>
                  </a:lnTo>
                  <a:lnTo>
                    <a:pt x="57" y="166"/>
                  </a:lnTo>
                  <a:lnTo>
                    <a:pt x="66" y="166"/>
                  </a:lnTo>
                  <a:lnTo>
                    <a:pt x="73" y="157"/>
                  </a:lnTo>
                  <a:lnTo>
                    <a:pt x="73" y="148"/>
                  </a:lnTo>
                  <a:lnTo>
                    <a:pt x="73" y="139"/>
                  </a:lnTo>
                  <a:lnTo>
                    <a:pt x="84" y="127"/>
                  </a:lnTo>
                  <a:lnTo>
                    <a:pt x="84" y="121"/>
                  </a:lnTo>
                  <a:lnTo>
                    <a:pt x="93" y="121"/>
                  </a:lnTo>
                  <a:lnTo>
                    <a:pt x="102" y="121"/>
                  </a:lnTo>
                  <a:lnTo>
                    <a:pt x="102" y="127"/>
                  </a:lnTo>
                  <a:lnTo>
                    <a:pt x="112" y="121"/>
                  </a:lnTo>
                  <a:lnTo>
                    <a:pt x="102" y="121"/>
                  </a:lnTo>
                  <a:lnTo>
                    <a:pt x="112" y="121"/>
                  </a:lnTo>
                  <a:lnTo>
                    <a:pt x="121" y="112"/>
                  </a:lnTo>
                  <a:lnTo>
                    <a:pt x="139" y="121"/>
                  </a:lnTo>
                  <a:lnTo>
                    <a:pt x="139" y="127"/>
                  </a:lnTo>
                  <a:lnTo>
                    <a:pt x="139" y="121"/>
                  </a:lnTo>
                  <a:lnTo>
                    <a:pt x="148" y="112"/>
                  </a:lnTo>
                  <a:lnTo>
                    <a:pt x="157" y="112"/>
                  </a:lnTo>
                  <a:lnTo>
                    <a:pt x="166" y="112"/>
                  </a:lnTo>
                  <a:lnTo>
                    <a:pt x="166" y="121"/>
                  </a:lnTo>
                  <a:lnTo>
                    <a:pt x="175" y="112"/>
                  </a:lnTo>
                  <a:lnTo>
                    <a:pt x="175" y="100"/>
                  </a:lnTo>
                  <a:lnTo>
                    <a:pt x="175" y="91"/>
                  </a:lnTo>
                  <a:lnTo>
                    <a:pt x="184" y="91"/>
                  </a:lnTo>
                  <a:lnTo>
                    <a:pt x="184" y="82"/>
                  </a:lnTo>
                  <a:lnTo>
                    <a:pt x="184" y="91"/>
                  </a:lnTo>
                  <a:lnTo>
                    <a:pt x="193" y="100"/>
                  </a:lnTo>
                  <a:lnTo>
                    <a:pt x="203" y="100"/>
                  </a:lnTo>
                  <a:lnTo>
                    <a:pt x="212" y="100"/>
                  </a:lnTo>
                  <a:lnTo>
                    <a:pt x="212" y="91"/>
                  </a:lnTo>
                  <a:lnTo>
                    <a:pt x="212" y="82"/>
                  </a:lnTo>
                  <a:lnTo>
                    <a:pt x="212" y="73"/>
                  </a:lnTo>
                  <a:lnTo>
                    <a:pt x="221" y="73"/>
                  </a:lnTo>
                  <a:lnTo>
                    <a:pt x="230" y="73"/>
                  </a:lnTo>
                  <a:lnTo>
                    <a:pt x="230" y="64"/>
                  </a:lnTo>
                  <a:lnTo>
                    <a:pt x="230" y="55"/>
                  </a:lnTo>
                  <a:lnTo>
                    <a:pt x="239" y="55"/>
                  </a:lnTo>
                  <a:lnTo>
                    <a:pt x="239" y="46"/>
                  </a:lnTo>
                  <a:lnTo>
                    <a:pt x="239" y="37"/>
                  </a:lnTo>
                  <a:lnTo>
                    <a:pt x="248" y="37"/>
                  </a:lnTo>
                  <a:lnTo>
                    <a:pt x="266" y="28"/>
                  </a:lnTo>
                  <a:lnTo>
                    <a:pt x="275" y="28"/>
                  </a:lnTo>
                  <a:lnTo>
                    <a:pt x="275" y="18"/>
                  </a:lnTo>
                  <a:lnTo>
                    <a:pt x="266" y="18"/>
                  </a:lnTo>
                  <a:lnTo>
                    <a:pt x="275" y="9"/>
                  </a:lnTo>
                  <a:lnTo>
                    <a:pt x="266" y="0"/>
                  </a:lnTo>
                  <a:lnTo>
                    <a:pt x="275" y="0"/>
                  </a:lnTo>
                  <a:lnTo>
                    <a:pt x="284" y="0"/>
                  </a:lnTo>
                  <a:lnTo>
                    <a:pt x="293" y="0"/>
                  </a:lnTo>
                  <a:lnTo>
                    <a:pt x="303" y="0"/>
                  </a:lnTo>
                  <a:lnTo>
                    <a:pt x="303" y="9"/>
                  </a:lnTo>
                  <a:lnTo>
                    <a:pt x="312" y="18"/>
                  </a:lnTo>
                  <a:lnTo>
                    <a:pt x="321" y="18"/>
                  </a:lnTo>
                  <a:lnTo>
                    <a:pt x="330" y="18"/>
                  </a:lnTo>
                  <a:lnTo>
                    <a:pt x="348" y="28"/>
                  </a:lnTo>
                  <a:lnTo>
                    <a:pt x="357" y="28"/>
                  </a:lnTo>
                  <a:lnTo>
                    <a:pt x="366" y="28"/>
                  </a:lnTo>
                  <a:lnTo>
                    <a:pt x="375" y="28"/>
                  </a:lnTo>
                  <a:lnTo>
                    <a:pt x="387" y="18"/>
                  </a:lnTo>
                  <a:lnTo>
                    <a:pt x="394" y="9"/>
                  </a:lnTo>
                  <a:lnTo>
                    <a:pt x="403" y="18"/>
                  </a:lnTo>
                  <a:lnTo>
                    <a:pt x="403" y="28"/>
                  </a:lnTo>
                  <a:lnTo>
                    <a:pt x="412" y="28"/>
                  </a:lnTo>
                  <a:lnTo>
                    <a:pt x="412" y="37"/>
                  </a:lnTo>
                  <a:lnTo>
                    <a:pt x="423" y="37"/>
                  </a:lnTo>
                  <a:lnTo>
                    <a:pt x="423" y="46"/>
                  </a:lnTo>
                  <a:lnTo>
                    <a:pt x="423" y="55"/>
                  </a:lnTo>
                  <a:lnTo>
                    <a:pt x="432" y="73"/>
                  </a:lnTo>
                  <a:lnTo>
                    <a:pt x="439" y="82"/>
                  </a:lnTo>
                  <a:lnTo>
                    <a:pt x="448" y="91"/>
                  </a:lnTo>
                  <a:lnTo>
                    <a:pt x="459" y="100"/>
                  </a:lnTo>
                  <a:lnTo>
                    <a:pt x="469" y="100"/>
                  </a:lnTo>
                  <a:lnTo>
                    <a:pt x="448" y="127"/>
                  </a:lnTo>
                  <a:lnTo>
                    <a:pt x="432" y="139"/>
                  </a:lnTo>
                  <a:lnTo>
                    <a:pt x="432" y="148"/>
                  </a:lnTo>
                  <a:lnTo>
                    <a:pt x="432" y="157"/>
                  </a:lnTo>
                  <a:lnTo>
                    <a:pt x="423" y="157"/>
                  </a:lnTo>
                  <a:lnTo>
                    <a:pt x="423" y="166"/>
                  </a:lnTo>
                  <a:lnTo>
                    <a:pt x="412" y="166"/>
                  </a:lnTo>
                  <a:lnTo>
                    <a:pt x="403" y="175"/>
                  </a:lnTo>
                  <a:lnTo>
                    <a:pt x="394" y="184"/>
                  </a:lnTo>
                  <a:lnTo>
                    <a:pt x="387" y="184"/>
                  </a:lnTo>
                  <a:lnTo>
                    <a:pt x="387" y="193"/>
                  </a:lnTo>
                  <a:lnTo>
                    <a:pt x="366" y="193"/>
                  </a:lnTo>
                  <a:lnTo>
                    <a:pt x="366" y="202"/>
                  </a:lnTo>
                  <a:lnTo>
                    <a:pt x="339" y="202"/>
                  </a:lnTo>
                  <a:lnTo>
                    <a:pt x="321" y="202"/>
                  </a:lnTo>
                  <a:lnTo>
                    <a:pt x="303" y="202"/>
                  </a:lnTo>
                  <a:lnTo>
                    <a:pt x="266" y="202"/>
                  </a:lnTo>
                  <a:lnTo>
                    <a:pt x="257" y="212"/>
                  </a:lnTo>
                  <a:lnTo>
                    <a:pt x="221" y="212"/>
                  </a:lnTo>
                  <a:lnTo>
                    <a:pt x="193" y="212"/>
                  </a:lnTo>
                  <a:lnTo>
                    <a:pt x="157" y="221"/>
                  </a:lnTo>
                  <a:lnTo>
                    <a:pt x="130" y="221"/>
                  </a:lnTo>
                  <a:lnTo>
                    <a:pt x="102" y="221"/>
                  </a:lnTo>
                  <a:lnTo>
                    <a:pt x="93" y="221"/>
                  </a:lnTo>
                  <a:lnTo>
                    <a:pt x="84" y="221"/>
                  </a:lnTo>
                  <a:lnTo>
                    <a:pt x="93" y="230"/>
                  </a:lnTo>
                  <a:lnTo>
                    <a:pt x="93" y="241"/>
                  </a:lnTo>
                  <a:lnTo>
                    <a:pt x="0" y="248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37">
              <a:extLst>
                <a:ext uri="{FF2B5EF4-FFF2-40B4-BE49-F238E27FC236}">
                  <a16:creationId xmlns:a16="http://schemas.microsoft.com/office/drawing/2014/main" id="{4F776112-46A9-452C-B1E8-ABDE70603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8098530" y="4244003"/>
              <a:ext cx="828166" cy="431938"/>
            </a:xfrm>
            <a:custGeom>
              <a:avLst/>
              <a:gdLst>
                <a:gd name="T0" fmla="*/ 0 w 487"/>
                <a:gd name="T1" fmla="*/ 243 h 254"/>
                <a:gd name="T2" fmla="*/ 19 w 487"/>
                <a:gd name="T3" fmla="*/ 0 h 254"/>
                <a:gd name="T4" fmla="*/ 94 w 487"/>
                <a:gd name="T5" fmla="*/ 9 h 254"/>
                <a:gd name="T6" fmla="*/ 248 w 487"/>
                <a:gd name="T7" fmla="*/ 9 h 254"/>
                <a:gd name="T8" fmla="*/ 330 w 487"/>
                <a:gd name="T9" fmla="*/ 9 h 254"/>
                <a:gd name="T10" fmla="*/ 432 w 487"/>
                <a:gd name="T11" fmla="*/ 9 h 254"/>
                <a:gd name="T12" fmla="*/ 451 w 487"/>
                <a:gd name="T13" fmla="*/ 18 h 254"/>
                <a:gd name="T14" fmla="*/ 460 w 487"/>
                <a:gd name="T15" fmla="*/ 18 h 254"/>
                <a:gd name="T16" fmla="*/ 460 w 487"/>
                <a:gd name="T17" fmla="*/ 27 h 254"/>
                <a:gd name="T18" fmla="*/ 460 w 487"/>
                <a:gd name="T19" fmla="*/ 36 h 254"/>
                <a:gd name="T20" fmla="*/ 460 w 487"/>
                <a:gd name="T21" fmla="*/ 27 h 254"/>
                <a:gd name="T22" fmla="*/ 460 w 487"/>
                <a:gd name="T23" fmla="*/ 36 h 254"/>
                <a:gd name="T24" fmla="*/ 451 w 487"/>
                <a:gd name="T25" fmla="*/ 43 h 254"/>
                <a:gd name="T26" fmla="*/ 451 w 487"/>
                <a:gd name="T27" fmla="*/ 54 h 254"/>
                <a:gd name="T28" fmla="*/ 460 w 487"/>
                <a:gd name="T29" fmla="*/ 54 h 254"/>
                <a:gd name="T30" fmla="*/ 460 w 487"/>
                <a:gd name="T31" fmla="*/ 64 h 254"/>
                <a:gd name="T32" fmla="*/ 469 w 487"/>
                <a:gd name="T33" fmla="*/ 73 h 254"/>
                <a:gd name="T34" fmla="*/ 478 w 487"/>
                <a:gd name="T35" fmla="*/ 82 h 254"/>
                <a:gd name="T36" fmla="*/ 487 w 487"/>
                <a:gd name="T37" fmla="*/ 254 h 254"/>
                <a:gd name="T38" fmla="*/ 403 w 487"/>
                <a:gd name="T39" fmla="*/ 254 h 254"/>
                <a:gd name="T40" fmla="*/ 257 w 487"/>
                <a:gd name="T41" fmla="*/ 254 h 254"/>
                <a:gd name="T42" fmla="*/ 112 w 487"/>
                <a:gd name="T43" fmla="*/ 254 h 254"/>
                <a:gd name="T44" fmla="*/ 0 w 487"/>
                <a:gd name="T45" fmla="*/ 24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87" h="254">
                  <a:moveTo>
                    <a:pt x="0" y="243"/>
                  </a:moveTo>
                  <a:lnTo>
                    <a:pt x="19" y="0"/>
                  </a:lnTo>
                  <a:lnTo>
                    <a:pt x="94" y="9"/>
                  </a:lnTo>
                  <a:lnTo>
                    <a:pt x="248" y="9"/>
                  </a:lnTo>
                  <a:lnTo>
                    <a:pt x="330" y="9"/>
                  </a:lnTo>
                  <a:lnTo>
                    <a:pt x="432" y="9"/>
                  </a:lnTo>
                  <a:lnTo>
                    <a:pt x="451" y="18"/>
                  </a:lnTo>
                  <a:lnTo>
                    <a:pt x="460" y="18"/>
                  </a:lnTo>
                  <a:lnTo>
                    <a:pt x="460" y="27"/>
                  </a:lnTo>
                  <a:lnTo>
                    <a:pt x="460" y="36"/>
                  </a:lnTo>
                  <a:lnTo>
                    <a:pt x="460" y="27"/>
                  </a:lnTo>
                  <a:lnTo>
                    <a:pt x="460" y="36"/>
                  </a:lnTo>
                  <a:lnTo>
                    <a:pt x="451" y="43"/>
                  </a:lnTo>
                  <a:lnTo>
                    <a:pt x="451" y="54"/>
                  </a:lnTo>
                  <a:lnTo>
                    <a:pt x="460" y="54"/>
                  </a:lnTo>
                  <a:lnTo>
                    <a:pt x="460" y="64"/>
                  </a:lnTo>
                  <a:lnTo>
                    <a:pt x="469" y="73"/>
                  </a:lnTo>
                  <a:lnTo>
                    <a:pt x="478" y="82"/>
                  </a:lnTo>
                  <a:lnTo>
                    <a:pt x="487" y="254"/>
                  </a:lnTo>
                  <a:lnTo>
                    <a:pt x="403" y="254"/>
                  </a:lnTo>
                  <a:lnTo>
                    <a:pt x="257" y="254"/>
                  </a:lnTo>
                  <a:lnTo>
                    <a:pt x="112" y="254"/>
                  </a:lnTo>
                  <a:lnTo>
                    <a:pt x="0" y="243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41">
              <a:extLst>
                <a:ext uri="{FF2B5EF4-FFF2-40B4-BE49-F238E27FC236}">
                  <a16:creationId xmlns:a16="http://schemas.microsoft.com/office/drawing/2014/main" id="{C913A3C1-3527-4EB7-8F79-5916B2B8F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2217" y="3927702"/>
              <a:ext cx="340109" cy="590089"/>
            </a:xfrm>
            <a:custGeom>
              <a:avLst/>
              <a:gdLst>
                <a:gd name="T0" fmla="*/ 0 w 200"/>
                <a:gd name="T1" fmla="*/ 347 h 347"/>
                <a:gd name="T2" fmla="*/ 0 w 200"/>
                <a:gd name="T3" fmla="*/ 329 h 347"/>
                <a:gd name="T4" fmla="*/ 9 w 200"/>
                <a:gd name="T5" fmla="*/ 320 h 347"/>
                <a:gd name="T6" fmla="*/ 9 w 200"/>
                <a:gd name="T7" fmla="*/ 302 h 347"/>
                <a:gd name="T8" fmla="*/ 18 w 200"/>
                <a:gd name="T9" fmla="*/ 290 h 347"/>
                <a:gd name="T10" fmla="*/ 27 w 200"/>
                <a:gd name="T11" fmla="*/ 275 h 347"/>
                <a:gd name="T12" fmla="*/ 27 w 200"/>
                <a:gd name="T13" fmla="*/ 256 h 347"/>
                <a:gd name="T14" fmla="*/ 18 w 200"/>
                <a:gd name="T15" fmla="*/ 236 h 347"/>
                <a:gd name="T16" fmla="*/ 18 w 200"/>
                <a:gd name="T17" fmla="*/ 220 h 347"/>
                <a:gd name="T18" fmla="*/ 9 w 200"/>
                <a:gd name="T19" fmla="*/ 27 h 347"/>
                <a:gd name="T20" fmla="*/ 27 w 200"/>
                <a:gd name="T21" fmla="*/ 27 h 347"/>
                <a:gd name="T22" fmla="*/ 46 w 200"/>
                <a:gd name="T23" fmla="*/ 18 h 347"/>
                <a:gd name="T24" fmla="*/ 164 w 200"/>
                <a:gd name="T25" fmla="*/ 0 h 347"/>
                <a:gd name="T26" fmla="*/ 182 w 200"/>
                <a:gd name="T27" fmla="*/ 81 h 347"/>
                <a:gd name="T28" fmla="*/ 200 w 200"/>
                <a:gd name="T29" fmla="*/ 227 h 347"/>
                <a:gd name="T30" fmla="*/ 200 w 200"/>
                <a:gd name="T31" fmla="*/ 236 h 347"/>
                <a:gd name="T32" fmla="*/ 191 w 200"/>
                <a:gd name="T33" fmla="*/ 245 h 347"/>
                <a:gd name="T34" fmla="*/ 164 w 200"/>
                <a:gd name="T35" fmla="*/ 256 h 347"/>
                <a:gd name="T36" fmla="*/ 164 w 200"/>
                <a:gd name="T37" fmla="*/ 275 h 347"/>
                <a:gd name="T38" fmla="*/ 155 w 200"/>
                <a:gd name="T39" fmla="*/ 284 h 347"/>
                <a:gd name="T40" fmla="*/ 146 w 200"/>
                <a:gd name="T41" fmla="*/ 290 h 347"/>
                <a:gd name="T42" fmla="*/ 137 w 200"/>
                <a:gd name="T43" fmla="*/ 302 h 347"/>
                <a:gd name="T44" fmla="*/ 137 w 200"/>
                <a:gd name="T45" fmla="*/ 320 h 347"/>
                <a:gd name="T46" fmla="*/ 118 w 200"/>
                <a:gd name="T47" fmla="*/ 320 h 347"/>
                <a:gd name="T48" fmla="*/ 109 w 200"/>
                <a:gd name="T49" fmla="*/ 302 h 347"/>
                <a:gd name="T50" fmla="*/ 100 w 200"/>
                <a:gd name="T51" fmla="*/ 311 h 347"/>
                <a:gd name="T52" fmla="*/ 100 w 200"/>
                <a:gd name="T53" fmla="*/ 329 h 347"/>
                <a:gd name="T54" fmla="*/ 91 w 200"/>
                <a:gd name="T55" fmla="*/ 329 h 347"/>
                <a:gd name="T56" fmla="*/ 73 w 200"/>
                <a:gd name="T57" fmla="*/ 329 h 347"/>
                <a:gd name="T58" fmla="*/ 64 w 200"/>
                <a:gd name="T59" fmla="*/ 347 h 347"/>
                <a:gd name="T60" fmla="*/ 46 w 200"/>
                <a:gd name="T61" fmla="*/ 329 h 347"/>
                <a:gd name="T62" fmla="*/ 27 w 200"/>
                <a:gd name="T63" fmla="*/ 338 h 347"/>
                <a:gd name="T64" fmla="*/ 27 w 200"/>
                <a:gd name="T65" fmla="*/ 347 h 347"/>
                <a:gd name="T66" fmla="*/ 18 w 200"/>
                <a:gd name="T67" fmla="*/ 338 h 347"/>
                <a:gd name="T68" fmla="*/ 9 w 200"/>
                <a:gd name="T69" fmla="*/ 347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00" h="347">
                  <a:moveTo>
                    <a:pt x="9" y="347"/>
                  </a:moveTo>
                  <a:lnTo>
                    <a:pt x="0" y="347"/>
                  </a:lnTo>
                  <a:lnTo>
                    <a:pt x="0" y="338"/>
                  </a:lnTo>
                  <a:lnTo>
                    <a:pt x="0" y="329"/>
                  </a:lnTo>
                  <a:lnTo>
                    <a:pt x="9" y="329"/>
                  </a:lnTo>
                  <a:lnTo>
                    <a:pt x="9" y="320"/>
                  </a:lnTo>
                  <a:lnTo>
                    <a:pt x="9" y="311"/>
                  </a:lnTo>
                  <a:lnTo>
                    <a:pt x="9" y="302"/>
                  </a:lnTo>
                  <a:lnTo>
                    <a:pt x="18" y="302"/>
                  </a:lnTo>
                  <a:lnTo>
                    <a:pt x="18" y="290"/>
                  </a:lnTo>
                  <a:lnTo>
                    <a:pt x="18" y="284"/>
                  </a:lnTo>
                  <a:lnTo>
                    <a:pt x="27" y="275"/>
                  </a:lnTo>
                  <a:lnTo>
                    <a:pt x="27" y="265"/>
                  </a:lnTo>
                  <a:lnTo>
                    <a:pt x="27" y="256"/>
                  </a:lnTo>
                  <a:lnTo>
                    <a:pt x="27" y="245"/>
                  </a:lnTo>
                  <a:lnTo>
                    <a:pt x="18" y="236"/>
                  </a:lnTo>
                  <a:lnTo>
                    <a:pt x="18" y="227"/>
                  </a:lnTo>
                  <a:lnTo>
                    <a:pt x="18" y="220"/>
                  </a:lnTo>
                  <a:lnTo>
                    <a:pt x="27" y="220"/>
                  </a:lnTo>
                  <a:lnTo>
                    <a:pt x="9" y="27"/>
                  </a:lnTo>
                  <a:lnTo>
                    <a:pt x="18" y="27"/>
                  </a:lnTo>
                  <a:lnTo>
                    <a:pt x="27" y="27"/>
                  </a:lnTo>
                  <a:lnTo>
                    <a:pt x="37" y="27"/>
                  </a:lnTo>
                  <a:lnTo>
                    <a:pt x="46" y="18"/>
                  </a:lnTo>
                  <a:lnTo>
                    <a:pt x="82" y="9"/>
                  </a:lnTo>
                  <a:lnTo>
                    <a:pt x="164" y="0"/>
                  </a:lnTo>
                  <a:lnTo>
                    <a:pt x="173" y="9"/>
                  </a:lnTo>
                  <a:lnTo>
                    <a:pt x="182" y="81"/>
                  </a:lnTo>
                  <a:lnTo>
                    <a:pt x="191" y="220"/>
                  </a:lnTo>
                  <a:lnTo>
                    <a:pt x="200" y="227"/>
                  </a:lnTo>
                  <a:lnTo>
                    <a:pt x="191" y="236"/>
                  </a:lnTo>
                  <a:lnTo>
                    <a:pt x="200" y="236"/>
                  </a:lnTo>
                  <a:lnTo>
                    <a:pt x="200" y="245"/>
                  </a:lnTo>
                  <a:lnTo>
                    <a:pt x="191" y="245"/>
                  </a:lnTo>
                  <a:lnTo>
                    <a:pt x="173" y="256"/>
                  </a:lnTo>
                  <a:lnTo>
                    <a:pt x="164" y="256"/>
                  </a:lnTo>
                  <a:lnTo>
                    <a:pt x="164" y="265"/>
                  </a:lnTo>
                  <a:lnTo>
                    <a:pt x="164" y="275"/>
                  </a:lnTo>
                  <a:lnTo>
                    <a:pt x="155" y="275"/>
                  </a:lnTo>
                  <a:lnTo>
                    <a:pt x="155" y="284"/>
                  </a:lnTo>
                  <a:lnTo>
                    <a:pt x="155" y="290"/>
                  </a:lnTo>
                  <a:lnTo>
                    <a:pt x="146" y="290"/>
                  </a:lnTo>
                  <a:lnTo>
                    <a:pt x="137" y="290"/>
                  </a:lnTo>
                  <a:lnTo>
                    <a:pt x="137" y="302"/>
                  </a:lnTo>
                  <a:lnTo>
                    <a:pt x="137" y="311"/>
                  </a:lnTo>
                  <a:lnTo>
                    <a:pt x="137" y="320"/>
                  </a:lnTo>
                  <a:lnTo>
                    <a:pt x="128" y="320"/>
                  </a:lnTo>
                  <a:lnTo>
                    <a:pt x="118" y="320"/>
                  </a:lnTo>
                  <a:lnTo>
                    <a:pt x="109" y="311"/>
                  </a:lnTo>
                  <a:lnTo>
                    <a:pt x="109" y="302"/>
                  </a:lnTo>
                  <a:lnTo>
                    <a:pt x="109" y="311"/>
                  </a:lnTo>
                  <a:lnTo>
                    <a:pt x="100" y="311"/>
                  </a:lnTo>
                  <a:lnTo>
                    <a:pt x="100" y="320"/>
                  </a:lnTo>
                  <a:lnTo>
                    <a:pt x="100" y="329"/>
                  </a:lnTo>
                  <a:lnTo>
                    <a:pt x="91" y="338"/>
                  </a:lnTo>
                  <a:lnTo>
                    <a:pt x="91" y="329"/>
                  </a:lnTo>
                  <a:lnTo>
                    <a:pt x="82" y="329"/>
                  </a:lnTo>
                  <a:lnTo>
                    <a:pt x="73" y="329"/>
                  </a:lnTo>
                  <a:lnTo>
                    <a:pt x="64" y="338"/>
                  </a:lnTo>
                  <a:lnTo>
                    <a:pt x="64" y="347"/>
                  </a:lnTo>
                  <a:lnTo>
                    <a:pt x="64" y="338"/>
                  </a:lnTo>
                  <a:lnTo>
                    <a:pt x="46" y="329"/>
                  </a:lnTo>
                  <a:lnTo>
                    <a:pt x="37" y="338"/>
                  </a:lnTo>
                  <a:lnTo>
                    <a:pt x="27" y="338"/>
                  </a:lnTo>
                  <a:lnTo>
                    <a:pt x="37" y="338"/>
                  </a:lnTo>
                  <a:lnTo>
                    <a:pt x="27" y="347"/>
                  </a:lnTo>
                  <a:lnTo>
                    <a:pt x="27" y="338"/>
                  </a:lnTo>
                  <a:lnTo>
                    <a:pt x="18" y="338"/>
                  </a:lnTo>
                  <a:lnTo>
                    <a:pt x="9" y="338"/>
                  </a:lnTo>
                  <a:lnTo>
                    <a:pt x="9" y="347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43">
              <a:extLst>
                <a:ext uri="{FF2B5EF4-FFF2-40B4-BE49-F238E27FC236}">
                  <a16:creationId xmlns:a16="http://schemas.microsoft.com/office/drawing/2014/main" id="{9E8148F2-5895-4128-BB9A-64811EA153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2794" y="3873284"/>
              <a:ext cx="431938" cy="768646"/>
            </a:xfrm>
            <a:custGeom>
              <a:avLst/>
              <a:gdLst>
                <a:gd name="T0" fmla="*/ 9 w 254"/>
                <a:gd name="T1" fmla="*/ 182 h 452"/>
                <a:gd name="T2" fmla="*/ 18 w 254"/>
                <a:gd name="T3" fmla="*/ 163 h 452"/>
                <a:gd name="T4" fmla="*/ 27 w 254"/>
                <a:gd name="T5" fmla="*/ 145 h 452"/>
                <a:gd name="T6" fmla="*/ 27 w 254"/>
                <a:gd name="T7" fmla="*/ 127 h 452"/>
                <a:gd name="T8" fmla="*/ 18 w 254"/>
                <a:gd name="T9" fmla="*/ 109 h 452"/>
                <a:gd name="T10" fmla="*/ 45 w 254"/>
                <a:gd name="T11" fmla="*/ 100 h 452"/>
                <a:gd name="T12" fmla="*/ 63 w 254"/>
                <a:gd name="T13" fmla="*/ 91 h 452"/>
                <a:gd name="T14" fmla="*/ 63 w 254"/>
                <a:gd name="T15" fmla="*/ 73 h 452"/>
                <a:gd name="T16" fmla="*/ 72 w 254"/>
                <a:gd name="T17" fmla="*/ 45 h 452"/>
                <a:gd name="T18" fmla="*/ 54 w 254"/>
                <a:gd name="T19" fmla="*/ 27 h 452"/>
                <a:gd name="T20" fmla="*/ 45 w 254"/>
                <a:gd name="T21" fmla="*/ 9 h 452"/>
                <a:gd name="T22" fmla="*/ 209 w 254"/>
                <a:gd name="T23" fmla="*/ 0 h 452"/>
                <a:gd name="T24" fmla="*/ 218 w 254"/>
                <a:gd name="T25" fmla="*/ 27 h 452"/>
                <a:gd name="T26" fmla="*/ 227 w 254"/>
                <a:gd name="T27" fmla="*/ 45 h 452"/>
                <a:gd name="T28" fmla="*/ 236 w 254"/>
                <a:gd name="T29" fmla="*/ 63 h 452"/>
                <a:gd name="T30" fmla="*/ 245 w 254"/>
                <a:gd name="T31" fmla="*/ 254 h 452"/>
                <a:gd name="T32" fmla="*/ 245 w 254"/>
                <a:gd name="T33" fmla="*/ 272 h 452"/>
                <a:gd name="T34" fmla="*/ 254 w 254"/>
                <a:gd name="T35" fmla="*/ 291 h 452"/>
                <a:gd name="T36" fmla="*/ 254 w 254"/>
                <a:gd name="T37" fmla="*/ 309 h 452"/>
                <a:gd name="T38" fmla="*/ 245 w 254"/>
                <a:gd name="T39" fmla="*/ 325 h 452"/>
                <a:gd name="T40" fmla="*/ 236 w 254"/>
                <a:gd name="T41" fmla="*/ 334 h 452"/>
                <a:gd name="T42" fmla="*/ 236 w 254"/>
                <a:gd name="T43" fmla="*/ 354 h 452"/>
                <a:gd name="T44" fmla="*/ 227 w 254"/>
                <a:gd name="T45" fmla="*/ 363 h 452"/>
                <a:gd name="T46" fmla="*/ 227 w 254"/>
                <a:gd name="T47" fmla="*/ 379 h 452"/>
                <a:gd name="T48" fmla="*/ 227 w 254"/>
                <a:gd name="T49" fmla="*/ 388 h 452"/>
                <a:gd name="T50" fmla="*/ 227 w 254"/>
                <a:gd name="T51" fmla="*/ 406 h 452"/>
                <a:gd name="T52" fmla="*/ 209 w 254"/>
                <a:gd name="T53" fmla="*/ 418 h 452"/>
                <a:gd name="T54" fmla="*/ 209 w 254"/>
                <a:gd name="T55" fmla="*/ 434 h 452"/>
                <a:gd name="T56" fmla="*/ 200 w 254"/>
                <a:gd name="T57" fmla="*/ 443 h 452"/>
                <a:gd name="T58" fmla="*/ 181 w 254"/>
                <a:gd name="T59" fmla="*/ 434 h 452"/>
                <a:gd name="T60" fmla="*/ 163 w 254"/>
                <a:gd name="T61" fmla="*/ 443 h 452"/>
                <a:gd name="T62" fmla="*/ 172 w 254"/>
                <a:gd name="T63" fmla="*/ 452 h 452"/>
                <a:gd name="T64" fmla="*/ 154 w 254"/>
                <a:gd name="T65" fmla="*/ 452 h 452"/>
                <a:gd name="T66" fmla="*/ 145 w 254"/>
                <a:gd name="T67" fmla="*/ 434 h 452"/>
                <a:gd name="T68" fmla="*/ 136 w 254"/>
                <a:gd name="T69" fmla="*/ 406 h 452"/>
                <a:gd name="T70" fmla="*/ 127 w 254"/>
                <a:gd name="T71" fmla="*/ 397 h 452"/>
                <a:gd name="T72" fmla="*/ 118 w 254"/>
                <a:gd name="T73" fmla="*/ 379 h 452"/>
                <a:gd name="T74" fmla="*/ 109 w 254"/>
                <a:gd name="T75" fmla="*/ 379 h 452"/>
                <a:gd name="T76" fmla="*/ 81 w 254"/>
                <a:gd name="T77" fmla="*/ 363 h 452"/>
                <a:gd name="T78" fmla="*/ 81 w 254"/>
                <a:gd name="T79" fmla="*/ 345 h 452"/>
                <a:gd name="T80" fmla="*/ 91 w 254"/>
                <a:gd name="T81" fmla="*/ 325 h 452"/>
                <a:gd name="T82" fmla="*/ 91 w 254"/>
                <a:gd name="T83" fmla="*/ 309 h 452"/>
                <a:gd name="T84" fmla="*/ 72 w 254"/>
                <a:gd name="T85" fmla="*/ 300 h 452"/>
                <a:gd name="T86" fmla="*/ 54 w 254"/>
                <a:gd name="T87" fmla="*/ 300 h 452"/>
                <a:gd name="T88" fmla="*/ 45 w 254"/>
                <a:gd name="T89" fmla="*/ 272 h 452"/>
                <a:gd name="T90" fmla="*/ 27 w 254"/>
                <a:gd name="T91" fmla="*/ 254 h 452"/>
                <a:gd name="T92" fmla="*/ 9 w 254"/>
                <a:gd name="T93" fmla="*/ 245 h 452"/>
                <a:gd name="T94" fmla="*/ 9 w 254"/>
                <a:gd name="T95" fmla="*/ 218 h 452"/>
                <a:gd name="T96" fmla="*/ 0 w 254"/>
                <a:gd name="T97" fmla="*/ 209 h 452"/>
                <a:gd name="T98" fmla="*/ 0 w 254"/>
                <a:gd name="T99" fmla="*/ 191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4" h="452">
                  <a:moveTo>
                    <a:pt x="0" y="191"/>
                  </a:moveTo>
                  <a:lnTo>
                    <a:pt x="9" y="182"/>
                  </a:lnTo>
                  <a:lnTo>
                    <a:pt x="9" y="172"/>
                  </a:lnTo>
                  <a:lnTo>
                    <a:pt x="18" y="163"/>
                  </a:lnTo>
                  <a:lnTo>
                    <a:pt x="18" y="154"/>
                  </a:lnTo>
                  <a:lnTo>
                    <a:pt x="27" y="145"/>
                  </a:lnTo>
                  <a:lnTo>
                    <a:pt x="27" y="136"/>
                  </a:lnTo>
                  <a:lnTo>
                    <a:pt x="27" y="127"/>
                  </a:lnTo>
                  <a:lnTo>
                    <a:pt x="18" y="118"/>
                  </a:lnTo>
                  <a:lnTo>
                    <a:pt x="18" y="109"/>
                  </a:lnTo>
                  <a:lnTo>
                    <a:pt x="27" y="100"/>
                  </a:lnTo>
                  <a:lnTo>
                    <a:pt x="45" y="100"/>
                  </a:lnTo>
                  <a:lnTo>
                    <a:pt x="45" y="91"/>
                  </a:lnTo>
                  <a:lnTo>
                    <a:pt x="63" y="91"/>
                  </a:lnTo>
                  <a:lnTo>
                    <a:pt x="63" y="82"/>
                  </a:lnTo>
                  <a:lnTo>
                    <a:pt x="63" y="73"/>
                  </a:lnTo>
                  <a:lnTo>
                    <a:pt x="72" y="63"/>
                  </a:lnTo>
                  <a:lnTo>
                    <a:pt x="72" y="45"/>
                  </a:lnTo>
                  <a:lnTo>
                    <a:pt x="63" y="36"/>
                  </a:lnTo>
                  <a:lnTo>
                    <a:pt x="54" y="27"/>
                  </a:lnTo>
                  <a:lnTo>
                    <a:pt x="45" y="18"/>
                  </a:lnTo>
                  <a:lnTo>
                    <a:pt x="45" y="9"/>
                  </a:lnTo>
                  <a:lnTo>
                    <a:pt x="136" y="9"/>
                  </a:lnTo>
                  <a:lnTo>
                    <a:pt x="209" y="0"/>
                  </a:lnTo>
                  <a:lnTo>
                    <a:pt x="209" y="18"/>
                  </a:lnTo>
                  <a:lnTo>
                    <a:pt x="218" y="27"/>
                  </a:lnTo>
                  <a:lnTo>
                    <a:pt x="218" y="36"/>
                  </a:lnTo>
                  <a:lnTo>
                    <a:pt x="227" y="45"/>
                  </a:lnTo>
                  <a:lnTo>
                    <a:pt x="227" y="54"/>
                  </a:lnTo>
                  <a:lnTo>
                    <a:pt x="236" y="63"/>
                  </a:lnTo>
                  <a:lnTo>
                    <a:pt x="254" y="254"/>
                  </a:lnTo>
                  <a:lnTo>
                    <a:pt x="245" y="254"/>
                  </a:lnTo>
                  <a:lnTo>
                    <a:pt x="245" y="261"/>
                  </a:lnTo>
                  <a:lnTo>
                    <a:pt x="245" y="272"/>
                  </a:lnTo>
                  <a:lnTo>
                    <a:pt x="254" y="282"/>
                  </a:lnTo>
                  <a:lnTo>
                    <a:pt x="254" y="291"/>
                  </a:lnTo>
                  <a:lnTo>
                    <a:pt x="254" y="300"/>
                  </a:lnTo>
                  <a:lnTo>
                    <a:pt x="254" y="309"/>
                  </a:lnTo>
                  <a:lnTo>
                    <a:pt x="245" y="318"/>
                  </a:lnTo>
                  <a:lnTo>
                    <a:pt x="245" y="325"/>
                  </a:lnTo>
                  <a:lnTo>
                    <a:pt x="245" y="334"/>
                  </a:lnTo>
                  <a:lnTo>
                    <a:pt x="236" y="334"/>
                  </a:lnTo>
                  <a:lnTo>
                    <a:pt x="236" y="345"/>
                  </a:lnTo>
                  <a:lnTo>
                    <a:pt x="236" y="354"/>
                  </a:lnTo>
                  <a:lnTo>
                    <a:pt x="236" y="363"/>
                  </a:lnTo>
                  <a:lnTo>
                    <a:pt x="227" y="363"/>
                  </a:lnTo>
                  <a:lnTo>
                    <a:pt x="227" y="372"/>
                  </a:lnTo>
                  <a:lnTo>
                    <a:pt x="227" y="379"/>
                  </a:lnTo>
                  <a:lnTo>
                    <a:pt x="236" y="379"/>
                  </a:lnTo>
                  <a:lnTo>
                    <a:pt x="227" y="388"/>
                  </a:lnTo>
                  <a:lnTo>
                    <a:pt x="227" y="397"/>
                  </a:lnTo>
                  <a:lnTo>
                    <a:pt x="227" y="406"/>
                  </a:lnTo>
                  <a:lnTo>
                    <a:pt x="218" y="418"/>
                  </a:lnTo>
                  <a:lnTo>
                    <a:pt x="209" y="418"/>
                  </a:lnTo>
                  <a:lnTo>
                    <a:pt x="209" y="427"/>
                  </a:lnTo>
                  <a:lnTo>
                    <a:pt x="209" y="434"/>
                  </a:lnTo>
                  <a:lnTo>
                    <a:pt x="209" y="443"/>
                  </a:lnTo>
                  <a:lnTo>
                    <a:pt x="200" y="443"/>
                  </a:lnTo>
                  <a:lnTo>
                    <a:pt x="191" y="434"/>
                  </a:lnTo>
                  <a:lnTo>
                    <a:pt x="181" y="434"/>
                  </a:lnTo>
                  <a:lnTo>
                    <a:pt x="172" y="434"/>
                  </a:lnTo>
                  <a:lnTo>
                    <a:pt x="163" y="443"/>
                  </a:lnTo>
                  <a:lnTo>
                    <a:pt x="163" y="452"/>
                  </a:lnTo>
                  <a:lnTo>
                    <a:pt x="172" y="452"/>
                  </a:lnTo>
                  <a:lnTo>
                    <a:pt x="163" y="452"/>
                  </a:lnTo>
                  <a:lnTo>
                    <a:pt x="154" y="452"/>
                  </a:lnTo>
                  <a:lnTo>
                    <a:pt x="145" y="443"/>
                  </a:lnTo>
                  <a:lnTo>
                    <a:pt x="145" y="434"/>
                  </a:lnTo>
                  <a:lnTo>
                    <a:pt x="145" y="427"/>
                  </a:lnTo>
                  <a:lnTo>
                    <a:pt x="136" y="406"/>
                  </a:lnTo>
                  <a:lnTo>
                    <a:pt x="136" y="397"/>
                  </a:lnTo>
                  <a:lnTo>
                    <a:pt x="127" y="397"/>
                  </a:lnTo>
                  <a:lnTo>
                    <a:pt x="127" y="388"/>
                  </a:lnTo>
                  <a:lnTo>
                    <a:pt x="118" y="379"/>
                  </a:lnTo>
                  <a:lnTo>
                    <a:pt x="109" y="388"/>
                  </a:lnTo>
                  <a:lnTo>
                    <a:pt x="109" y="379"/>
                  </a:lnTo>
                  <a:lnTo>
                    <a:pt x="91" y="372"/>
                  </a:lnTo>
                  <a:lnTo>
                    <a:pt x="81" y="363"/>
                  </a:lnTo>
                  <a:lnTo>
                    <a:pt x="81" y="354"/>
                  </a:lnTo>
                  <a:lnTo>
                    <a:pt x="81" y="345"/>
                  </a:lnTo>
                  <a:lnTo>
                    <a:pt x="91" y="334"/>
                  </a:lnTo>
                  <a:lnTo>
                    <a:pt x="91" y="325"/>
                  </a:lnTo>
                  <a:lnTo>
                    <a:pt x="91" y="318"/>
                  </a:lnTo>
                  <a:lnTo>
                    <a:pt x="91" y="309"/>
                  </a:lnTo>
                  <a:lnTo>
                    <a:pt x="81" y="300"/>
                  </a:lnTo>
                  <a:lnTo>
                    <a:pt x="72" y="300"/>
                  </a:lnTo>
                  <a:lnTo>
                    <a:pt x="63" y="309"/>
                  </a:lnTo>
                  <a:lnTo>
                    <a:pt x="54" y="300"/>
                  </a:lnTo>
                  <a:lnTo>
                    <a:pt x="54" y="282"/>
                  </a:lnTo>
                  <a:lnTo>
                    <a:pt x="45" y="272"/>
                  </a:lnTo>
                  <a:lnTo>
                    <a:pt x="27" y="261"/>
                  </a:lnTo>
                  <a:lnTo>
                    <a:pt x="27" y="254"/>
                  </a:lnTo>
                  <a:lnTo>
                    <a:pt x="18" y="245"/>
                  </a:lnTo>
                  <a:lnTo>
                    <a:pt x="9" y="245"/>
                  </a:lnTo>
                  <a:lnTo>
                    <a:pt x="9" y="236"/>
                  </a:lnTo>
                  <a:lnTo>
                    <a:pt x="9" y="218"/>
                  </a:lnTo>
                  <a:lnTo>
                    <a:pt x="0" y="218"/>
                  </a:lnTo>
                  <a:lnTo>
                    <a:pt x="0" y="209"/>
                  </a:lnTo>
                  <a:lnTo>
                    <a:pt x="0" y="200"/>
                  </a:lnTo>
                  <a:lnTo>
                    <a:pt x="0" y="191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47">
              <a:extLst>
                <a:ext uri="{FF2B5EF4-FFF2-40B4-BE49-F238E27FC236}">
                  <a16:creationId xmlns:a16="http://schemas.microsoft.com/office/drawing/2014/main" id="{A685F401-0A14-4636-BF32-D43A3BBD017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7154" y="2807043"/>
              <a:ext cx="668314" cy="1066242"/>
            </a:xfrm>
            <a:custGeom>
              <a:avLst/>
              <a:gdLst>
                <a:gd name="T0" fmla="*/ 36 w 393"/>
                <a:gd name="T1" fmla="*/ 425 h 627"/>
                <a:gd name="T2" fmla="*/ 45 w 393"/>
                <a:gd name="T3" fmla="*/ 407 h 627"/>
                <a:gd name="T4" fmla="*/ 45 w 393"/>
                <a:gd name="T5" fmla="*/ 386 h 627"/>
                <a:gd name="T6" fmla="*/ 36 w 393"/>
                <a:gd name="T7" fmla="*/ 377 h 627"/>
                <a:gd name="T8" fmla="*/ 45 w 393"/>
                <a:gd name="T9" fmla="*/ 361 h 627"/>
                <a:gd name="T10" fmla="*/ 54 w 393"/>
                <a:gd name="T11" fmla="*/ 341 h 627"/>
                <a:gd name="T12" fmla="*/ 63 w 393"/>
                <a:gd name="T13" fmla="*/ 323 h 627"/>
                <a:gd name="T14" fmla="*/ 82 w 393"/>
                <a:gd name="T15" fmla="*/ 295 h 627"/>
                <a:gd name="T16" fmla="*/ 100 w 393"/>
                <a:gd name="T17" fmla="*/ 277 h 627"/>
                <a:gd name="T18" fmla="*/ 82 w 393"/>
                <a:gd name="T19" fmla="*/ 259 h 627"/>
                <a:gd name="T20" fmla="*/ 72 w 393"/>
                <a:gd name="T21" fmla="*/ 241 h 627"/>
                <a:gd name="T22" fmla="*/ 72 w 393"/>
                <a:gd name="T23" fmla="*/ 211 h 627"/>
                <a:gd name="T24" fmla="*/ 82 w 393"/>
                <a:gd name="T25" fmla="*/ 193 h 627"/>
                <a:gd name="T26" fmla="*/ 118 w 393"/>
                <a:gd name="T27" fmla="*/ 0 h 627"/>
                <a:gd name="T28" fmla="*/ 175 w 393"/>
                <a:gd name="T29" fmla="*/ 9 h 627"/>
                <a:gd name="T30" fmla="*/ 154 w 393"/>
                <a:gd name="T31" fmla="*/ 93 h 627"/>
                <a:gd name="T32" fmla="*/ 175 w 393"/>
                <a:gd name="T33" fmla="*/ 120 h 627"/>
                <a:gd name="T34" fmla="*/ 175 w 393"/>
                <a:gd name="T35" fmla="*/ 139 h 627"/>
                <a:gd name="T36" fmla="*/ 175 w 393"/>
                <a:gd name="T37" fmla="*/ 148 h 627"/>
                <a:gd name="T38" fmla="*/ 182 w 393"/>
                <a:gd name="T39" fmla="*/ 157 h 627"/>
                <a:gd name="T40" fmla="*/ 191 w 393"/>
                <a:gd name="T41" fmla="*/ 175 h 627"/>
                <a:gd name="T42" fmla="*/ 200 w 393"/>
                <a:gd name="T43" fmla="*/ 193 h 627"/>
                <a:gd name="T44" fmla="*/ 211 w 393"/>
                <a:gd name="T45" fmla="*/ 202 h 627"/>
                <a:gd name="T46" fmla="*/ 220 w 393"/>
                <a:gd name="T47" fmla="*/ 211 h 627"/>
                <a:gd name="T48" fmla="*/ 227 w 393"/>
                <a:gd name="T49" fmla="*/ 223 h 627"/>
                <a:gd name="T50" fmla="*/ 220 w 393"/>
                <a:gd name="T51" fmla="*/ 250 h 627"/>
                <a:gd name="T52" fmla="*/ 211 w 393"/>
                <a:gd name="T53" fmla="*/ 268 h 627"/>
                <a:gd name="T54" fmla="*/ 220 w 393"/>
                <a:gd name="T55" fmla="*/ 286 h 627"/>
                <a:gd name="T56" fmla="*/ 211 w 393"/>
                <a:gd name="T57" fmla="*/ 295 h 627"/>
                <a:gd name="T58" fmla="*/ 211 w 393"/>
                <a:gd name="T59" fmla="*/ 304 h 627"/>
                <a:gd name="T60" fmla="*/ 220 w 393"/>
                <a:gd name="T61" fmla="*/ 313 h 627"/>
                <a:gd name="T62" fmla="*/ 245 w 393"/>
                <a:gd name="T63" fmla="*/ 313 h 627"/>
                <a:gd name="T64" fmla="*/ 245 w 393"/>
                <a:gd name="T65" fmla="*/ 341 h 627"/>
                <a:gd name="T66" fmla="*/ 257 w 393"/>
                <a:gd name="T67" fmla="*/ 361 h 627"/>
                <a:gd name="T68" fmla="*/ 257 w 393"/>
                <a:gd name="T69" fmla="*/ 377 h 627"/>
                <a:gd name="T70" fmla="*/ 273 w 393"/>
                <a:gd name="T71" fmla="*/ 386 h 627"/>
                <a:gd name="T72" fmla="*/ 273 w 393"/>
                <a:gd name="T73" fmla="*/ 407 h 627"/>
                <a:gd name="T74" fmla="*/ 282 w 393"/>
                <a:gd name="T75" fmla="*/ 425 h 627"/>
                <a:gd name="T76" fmla="*/ 293 w 393"/>
                <a:gd name="T77" fmla="*/ 416 h 627"/>
                <a:gd name="T78" fmla="*/ 311 w 393"/>
                <a:gd name="T79" fmla="*/ 416 h 627"/>
                <a:gd name="T80" fmla="*/ 318 w 393"/>
                <a:gd name="T81" fmla="*/ 407 h 627"/>
                <a:gd name="T82" fmla="*/ 348 w 393"/>
                <a:gd name="T83" fmla="*/ 416 h 627"/>
                <a:gd name="T84" fmla="*/ 364 w 393"/>
                <a:gd name="T85" fmla="*/ 416 h 627"/>
                <a:gd name="T86" fmla="*/ 384 w 393"/>
                <a:gd name="T87" fmla="*/ 416 h 627"/>
                <a:gd name="T88" fmla="*/ 393 w 393"/>
                <a:gd name="T89" fmla="*/ 425 h 627"/>
                <a:gd name="T90" fmla="*/ 293 w 393"/>
                <a:gd name="T91" fmla="*/ 618 h 627"/>
                <a:gd name="T92" fmla="*/ 182 w 393"/>
                <a:gd name="T93" fmla="*/ 600 h 627"/>
                <a:gd name="T94" fmla="*/ 0 w 393"/>
                <a:gd name="T95" fmla="*/ 572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93" h="627">
                  <a:moveTo>
                    <a:pt x="0" y="572"/>
                  </a:moveTo>
                  <a:lnTo>
                    <a:pt x="36" y="425"/>
                  </a:lnTo>
                  <a:lnTo>
                    <a:pt x="36" y="416"/>
                  </a:lnTo>
                  <a:lnTo>
                    <a:pt x="45" y="407"/>
                  </a:lnTo>
                  <a:lnTo>
                    <a:pt x="45" y="397"/>
                  </a:lnTo>
                  <a:lnTo>
                    <a:pt x="45" y="386"/>
                  </a:lnTo>
                  <a:lnTo>
                    <a:pt x="36" y="386"/>
                  </a:lnTo>
                  <a:lnTo>
                    <a:pt x="36" y="377"/>
                  </a:lnTo>
                  <a:lnTo>
                    <a:pt x="36" y="361"/>
                  </a:lnTo>
                  <a:lnTo>
                    <a:pt x="45" y="361"/>
                  </a:lnTo>
                  <a:lnTo>
                    <a:pt x="45" y="350"/>
                  </a:lnTo>
                  <a:lnTo>
                    <a:pt x="54" y="341"/>
                  </a:lnTo>
                  <a:lnTo>
                    <a:pt x="63" y="332"/>
                  </a:lnTo>
                  <a:lnTo>
                    <a:pt x="63" y="323"/>
                  </a:lnTo>
                  <a:lnTo>
                    <a:pt x="72" y="313"/>
                  </a:lnTo>
                  <a:lnTo>
                    <a:pt x="82" y="295"/>
                  </a:lnTo>
                  <a:lnTo>
                    <a:pt x="91" y="286"/>
                  </a:lnTo>
                  <a:lnTo>
                    <a:pt x="100" y="277"/>
                  </a:lnTo>
                  <a:lnTo>
                    <a:pt x="91" y="268"/>
                  </a:lnTo>
                  <a:lnTo>
                    <a:pt x="82" y="259"/>
                  </a:lnTo>
                  <a:lnTo>
                    <a:pt x="82" y="250"/>
                  </a:lnTo>
                  <a:lnTo>
                    <a:pt x="72" y="241"/>
                  </a:lnTo>
                  <a:lnTo>
                    <a:pt x="82" y="223"/>
                  </a:lnTo>
                  <a:lnTo>
                    <a:pt x="72" y="211"/>
                  </a:lnTo>
                  <a:lnTo>
                    <a:pt x="82" y="211"/>
                  </a:lnTo>
                  <a:lnTo>
                    <a:pt x="82" y="193"/>
                  </a:lnTo>
                  <a:lnTo>
                    <a:pt x="118" y="9"/>
                  </a:lnTo>
                  <a:lnTo>
                    <a:pt x="118" y="0"/>
                  </a:lnTo>
                  <a:lnTo>
                    <a:pt x="163" y="9"/>
                  </a:lnTo>
                  <a:lnTo>
                    <a:pt x="175" y="9"/>
                  </a:lnTo>
                  <a:lnTo>
                    <a:pt x="175" y="18"/>
                  </a:lnTo>
                  <a:lnTo>
                    <a:pt x="154" y="93"/>
                  </a:lnTo>
                  <a:lnTo>
                    <a:pt x="163" y="111"/>
                  </a:lnTo>
                  <a:lnTo>
                    <a:pt x="175" y="120"/>
                  </a:lnTo>
                  <a:lnTo>
                    <a:pt x="175" y="129"/>
                  </a:lnTo>
                  <a:lnTo>
                    <a:pt x="175" y="139"/>
                  </a:lnTo>
                  <a:lnTo>
                    <a:pt x="163" y="139"/>
                  </a:lnTo>
                  <a:lnTo>
                    <a:pt x="175" y="148"/>
                  </a:lnTo>
                  <a:lnTo>
                    <a:pt x="175" y="157"/>
                  </a:lnTo>
                  <a:lnTo>
                    <a:pt x="182" y="157"/>
                  </a:lnTo>
                  <a:lnTo>
                    <a:pt x="182" y="166"/>
                  </a:lnTo>
                  <a:lnTo>
                    <a:pt x="191" y="175"/>
                  </a:lnTo>
                  <a:lnTo>
                    <a:pt x="200" y="184"/>
                  </a:lnTo>
                  <a:lnTo>
                    <a:pt x="200" y="193"/>
                  </a:lnTo>
                  <a:lnTo>
                    <a:pt x="200" y="202"/>
                  </a:lnTo>
                  <a:lnTo>
                    <a:pt x="211" y="202"/>
                  </a:lnTo>
                  <a:lnTo>
                    <a:pt x="211" y="211"/>
                  </a:lnTo>
                  <a:lnTo>
                    <a:pt x="220" y="211"/>
                  </a:lnTo>
                  <a:lnTo>
                    <a:pt x="220" y="223"/>
                  </a:lnTo>
                  <a:lnTo>
                    <a:pt x="227" y="223"/>
                  </a:lnTo>
                  <a:lnTo>
                    <a:pt x="227" y="241"/>
                  </a:lnTo>
                  <a:lnTo>
                    <a:pt x="220" y="250"/>
                  </a:lnTo>
                  <a:lnTo>
                    <a:pt x="220" y="259"/>
                  </a:lnTo>
                  <a:lnTo>
                    <a:pt x="211" y="268"/>
                  </a:lnTo>
                  <a:lnTo>
                    <a:pt x="220" y="277"/>
                  </a:lnTo>
                  <a:lnTo>
                    <a:pt x="220" y="286"/>
                  </a:lnTo>
                  <a:lnTo>
                    <a:pt x="211" y="286"/>
                  </a:lnTo>
                  <a:lnTo>
                    <a:pt x="211" y="295"/>
                  </a:lnTo>
                  <a:lnTo>
                    <a:pt x="200" y="304"/>
                  </a:lnTo>
                  <a:lnTo>
                    <a:pt x="211" y="304"/>
                  </a:lnTo>
                  <a:lnTo>
                    <a:pt x="211" y="313"/>
                  </a:lnTo>
                  <a:lnTo>
                    <a:pt x="220" y="313"/>
                  </a:lnTo>
                  <a:lnTo>
                    <a:pt x="236" y="304"/>
                  </a:lnTo>
                  <a:lnTo>
                    <a:pt x="245" y="313"/>
                  </a:lnTo>
                  <a:lnTo>
                    <a:pt x="245" y="323"/>
                  </a:lnTo>
                  <a:lnTo>
                    <a:pt x="245" y="341"/>
                  </a:lnTo>
                  <a:lnTo>
                    <a:pt x="257" y="350"/>
                  </a:lnTo>
                  <a:lnTo>
                    <a:pt x="257" y="361"/>
                  </a:lnTo>
                  <a:lnTo>
                    <a:pt x="257" y="368"/>
                  </a:lnTo>
                  <a:lnTo>
                    <a:pt x="257" y="377"/>
                  </a:lnTo>
                  <a:lnTo>
                    <a:pt x="266" y="377"/>
                  </a:lnTo>
                  <a:lnTo>
                    <a:pt x="273" y="386"/>
                  </a:lnTo>
                  <a:lnTo>
                    <a:pt x="273" y="397"/>
                  </a:lnTo>
                  <a:lnTo>
                    <a:pt x="273" y="407"/>
                  </a:lnTo>
                  <a:lnTo>
                    <a:pt x="282" y="416"/>
                  </a:lnTo>
                  <a:lnTo>
                    <a:pt x="282" y="425"/>
                  </a:lnTo>
                  <a:lnTo>
                    <a:pt x="282" y="416"/>
                  </a:lnTo>
                  <a:lnTo>
                    <a:pt x="293" y="416"/>
                  </a:lnTo>
                  <a:lnTo>
                    <a:pt x="302" y="416"/>
                  </a:lnTo>
                  <a:lnTo>
                    <a:pt x="311" y="416"/>
                  </a:lnTo>
                  <a:lnTo>
                    <a:pt x="318" y="416"/>
                  </a:lnTo>
                  <a:lnTo>
                    <a:pt x="318" y="407"/>
                  </a:lnTo>
                  <a:lnTo>
                    <a:pt x="327" y="416"/>
                  </a:lnTo>
                  <a:lnTo>
                    <a:pt x="348" y="416"/>
                  </a:lnTo>
                  <a:lnTo>
                    <a:pt x="357" y="416"/>
                  </a:lnTo>
                  <a:lnTo>
                    <a:pt x="364" y="416"/>
                  </a:lnTo>
                  <a:lnTo>
                    <a:pt x="375" y="407"/>
                  </a:lnTo>
                  <a:lnTo>
                    <a:pt x="384" y="416"/>
                  </a:lnTo>
                  <a:lnTo>
                    <a:pt x="384" y="425"/>
                  </a:lnTo>
                  <a:lnTo>
                    <a:pt x="393" y="425"/>
                  </a:lnTo>
                  <a:lnTo>
                    <a:pt x="357" y="627"/>
                  </a:lnTo>
                  <a:lnTo>
                    <a:pt x="293" y="618"/>
                  </a:lnTo>
                  <a:lnTo>
                    <a:pt x="200" y="609"/>
                  </a:lnTo>
                  <a:lnTo>
                    <a:pt x="182" y="600"/>
                  </a:lnTo>
                  <a:lnTo>
                    <a:pt x="100" y="591"/>
                  </a:lnTo>
                  <a:lnTo>
                    <a:pt x="0" y="572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51">
              <a:extLst>
                <a:ext uri="{FF2B5EF4-FFF2-40B4-BE49-F238E27FC236}">
                  <a16:creationId xmlns:a16="http://schemas.microsoft.com/office/drawing/2014/main" id="{B4CB23D2-BD8F-4C02-B48D-90A629B8E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9761662" y="5413978"/>
              <a:ext cx="1005022" cy="756743"/>
            </a:xfrm>
            <a:custGeom>
              <a:avLst/>
              <a:gdLst>
                <a:gd name="T0" fmla="*/ 18 w 591"/>
                <a:gd name="T1" fmla="*/ 55 h 445"/>
                <a:gd name="T2" fmla="*/ 73 w 591"/>
                <a:gd name="T3" fmla="*/ 27 h 445"/>
                <a:gd name="T4" fmla="*/ 373 w 591"/>
                <a:gd name="T5" fmla="*/ 27 h 445"/>
                <a:gd name="T6" fmla="*/ 400 w 591"/>
                <a:gd name="T7" fmla="*/ 36 h 445"/>
                <a:gd name="T8" fmla="*/ 391 w 591"/>
                <a:gd name="T9" fmla="*/ 0 h 445"/>
                <a:gd name="T10" fmla="*/ 428 w 591"/>
                <a:gd name="T11" fmla="*/ 0 h 445"/>
                <a:gd name="T12" fmla="*/ 437 w 591"/>
                <a:gd name="T13" fmla="*/ 18 h 445"/>
                <a:gd name="T14" fmla="*/ 446 w 591"/>
                <a:gd name="T15" fmla="*/ 46 h 445"/>
                <a:gd name="T16" fmla="*/ 482 w 591"/>
                <a:gd name="T17" fmla="*/ 118 h 445"/>
                <a:gd name="T18" fmla="*/ 528 w 591"/>
                <a:gd name="T19" fmla="*/ 173 h 445"/>
                <a:gd name="T20" fmla="*/ 546 w 591"/>
                <a:gd name="T21" fmla="*/ 218 h 445"/>
                <a:gd name="T22" fmla="*/ 528 w 591"/>
                <a:gd name="T23" fmla="*/ 173 h 445"/>
                <a:gd name="T24" fmla="*/ 500 w 591"/>
                <a:gd name="T25" fmla="*/ 155 h 445"/>
                <a:gd name="T26" fmla="*/ 528 w 591"/>
                <a:gd name="T27" fmla="*/ 209 h 445"/>
                <a:gd name="T28" fmla="*/ 564 w 591"/>
                <a:gd name="T29" fmla="*/ 273 h 445"/>
                <a:gd name="T30" fmla="*/ 591 w 591"/>
                <a:gd name="T31" fmla="*/ 309 h 445"/>
                <a:gd name="T32" fmla="*/ 591 w 591"/>
                <a:gd name="T33" fmla="*/ 373 h 445"/>
                <a:gd name="T34" fmla="*/ 582 w 591"/>
                <a:gd name="T35" fmla="*/ 391 h 445"/>
                <a:gd name="T36" fmla="*/ 582 w 591"/>
                <a:gd name="T37" fmla="*/ 427 h 445"/>
                <a:gd name="T38" fmla="*/ 564 w 591"/>
                <a:gd name="T39" fmla="*/ 427 h 445"/>
                <a:gd name="T40" fmla="*/ 546 w 591"/>
                <a:gd name="T41" fmla="*/ 445 h 445"/>
                <a:gd name="T42" fmla="*/ 537 w 591"/>
                <a:gd name="T43" fmla="*/ 436 h 445"/>
                <a:gd name="T44" fmla="*/ 518 w 591"/>
                <a:gd name="T45" fmla="*/ 418 h 445"/>
                <a:gd name="T46" fmla="*/ 500 w 591"/>
                <a:gd name="T47" fmla="*/ 391 h 445"/>
                <a:gd name="T48" fmla="*/ 482 w 591"/>
                <a:gd name="T49" fmla="*/ 382 h 445"/>
                <a:gd name="T50" fmla="*/ 455 w 591"/>
                <a:gd name="T51" fmla="*/ 345 h 445"/>
                <a:gd name="T52" fmla="*/ 446 w 591"/>
                <a:gd name="T53" fmla="*/ 345 h 445"/>
                <a:gd name="T54" fmla="*/ 437 w 591"/>
                <a:gd name="T55" fmla="*/ 318 h 445"/>
                <a:gd name="T56" fmla="*/ 428 w 591"/>
                <a:gd name="T57" fmla="*/ 309 h 445"/>
                <a:gd name="T58" fmla="*/ 428 w 591"/>
                <a:gd name="T59" fmla="*/ 327 h 445"/>
                <a:gd name="T60" fmla="*/ 400 w 591"/>
                <a:gd name="T61" fmla="*/ 282 h 445"/>
                <a:gd name="T62" fmla="*/ 400 w 591"/>
                <a:gd name="T63" fmla="*/ 245 h 445"/>
                <a:gd name="T64" fmla="*/ 382 w 591"/>
                <a:gd name="T65" fmla="*/ 227 h 445"/>
                <a:gd name="T66" fmla="*/ 391 w 591"/>
                <a:gd name="T67" fmla="*/ 255 h 445"/>
                <a:gd name="T68" fmla="*/ 373 w 591"/>
                <a:gd name="T69" fmla="*/ 255 h 445"/>
                <a:gd name="T70" fmla="*/ 373 w 591"/>
                <a:gd name="T71" fmla="*/ 200 h 445"/>
                <a:gd name="T72" fmla="*/ 373 w 591"/>
                <a:gd name="T73" fmla="*/ 164 h 445"/>
                <a:gd name="T74" fmla="*/ 355 w 591"/>
                <a:gd name="T75" fmla="*/ 146 h 445"/>
                <a:gd name="T76" fmla="*/ 327 w 591"/>
                <a:gd name="T77" fmla="*/ 127 h 445"/>
                <a:gd name="T78" fmla="*/ 291 w 591"/>
                <a:gd name="T79" fmla="*/ 91 h 445"/>
                <a:gd name="T80" fmla="*/ 255 w 591"/>
                <a:gd name="T81" fmla="*/ 82 h 445"/>
                <a:gd name="T82" fmla="*/ 246 w 591"/>
                <a:gd name="T83" fmla="*/ 100 h 445"/>
                <a:gd name="T84" fmla="*/ 200 w 591"/>
                <a:gd name="T85" fmla="*/ 118 h 445"/>
                <a:gd name="T86" fmla="*/ 173 w 591"/>
                <a:gd name="T87" fmla="*/ 127 h 445"/>
                <a:gd name="T88" fmla="*/ 173 w 591"/>
                <a:gd name="T89" fmla="*/ 109 h 445"/>
                <a:gd name="T90" fmla="*/ 155 w 591"/>
                <a:gd name="T91" fmla="*/ 91 h 445"/>
                <a:gd name="T92" fmla="*/ 146 w 591"/>
                <a:gd name="T93" fmla="*/ 82 h 445"/>
                <a:gd name="T94" fmla="*/ 136 w 591"/>
                <a:gd name="T95" fmla="*/ 82 h 445"/>
                <a:gd name="T96" fmla="*/ 118 w 591"/>
                <a:gd name="T97" fmla="*/ 82 h 445"/>
                <a:gd name="T98" fmla="*/ 109 w 591"/>
                <a:gd name="T99" fmla="*/ 73 h 445"/>
                <a:gd name="T100" fmla="*/ 91 w 591"/>
                <a:gd name="T101" fmla="*/ 73 h 445"/>
                <a:gd name="T102" fmla="*/ 46 w 591"/>
                <a:gd name="T103" fmla="*/ 82 h 445"/>
                <a:gd name="T104" fmla="*/ 46 w 591"/>
                <a:gd name="T105" fmla="*/ 73 h 445"/>
                <a:gd name="T106" fmla="*/ 27 w 591"/>
                <a:gd name="T107" fmla="*/ 91 h 445"/>
                <a:gd name="T108" fmla="*/ 18 w 591"/>
                <a:gd name="T109" fmla="*/ 73 h 4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91" h="445">
                  <a:moveTo>
                    <a:pt x="18" y="73"/>
                  </a:moveTo>
                  <a:lnTo>
                    <a:pt x="18" y="73"/>
                  </a:lnTo>
                  <a:lnTo>
                    <a:pt x="18" y="64"/>
                  </a:lnTo>
                  <a:lnTo>
                    <a:pt x="18" y="55"/>
                  </a:lnTo>
                  <a:lnTo>
                    <a:pt x="7" y="55"/>
                  </a:lnTo>
                  <a:lnTo>
                    <a:pt x="0" y="46"/>
                  </a:lnTo>
                  <a:lnTo>
                    <a:pt x="7" y="36"/>
                  </a:lnTo>
                  <a:lnTo>
                    <a:pt x="73" y="27"/>
                  </a:lnTo>
                  <a:lnTo>
                    <a:pt x="182" y="18"/>
                  </a:lnTo>
                  <a:lnTo>
                    <a:pt x="191" y="27"/>
                  </a:lnTo>
                  <a:lnTo>
                    <a:pt x="200" y="36"/>
                  </a:lnTo>
                  <a:lnTo>
                    <a:pt x="373" y="27"/>
                  </a:lnTo>
                  <a:lnTo>
                    <a:pt x="382" y="27"/>
                  </a:lnTo>
                  <a:lnTo>
                    <a:pt x="382" y="36"/>
                  </a:lnTo>
                  <a:lnTo>
                    <a:pt x="391" y="36"/>
                  </a:lnTo>
                  <a:lnTo>
                    <a:pt x="400" y="36"/>
                  </a:lnTo>
                  <a:lnTo>
                    <a:pt x="400" y="27"/>
                  </a:lnTo>
                  <a:lnTo>
                    <a:pt x="391" y="18"/>
                  </a:lnTo>
                  <a:lnTo>
                    <a:pt x="391" y="9"/>
                  </a:lnTo>
                  <a:lnTo>
                    <a:pt x="391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8" y="0"/>
                  </a:lnTo>
                  <a:lnTo>
                    <a:pt x="437" y="9"/>
                  </a:lnTo>
                  <a:lnTo>
                    <a:pt x="437" y="18"/>
                  </a:lnTo>
                  <a:lnTo>
                    <a:pt x="428" y="9"/>
                  </a:lnTo>
                  <a:lnTo>
                    <a:pt x="437" y="18"/>
                  </a:lnTo>
                  <a:lnTo>
                    <a:pt x="437" y="27"/>
                  </a:lnTo>
                  <a:lnTo>
                    <a:pt x="446" y="27"/>
                  </a:lnTo>
                  <a:lnTo>
                    <a:pt x="446" y="36"/>
                  </a:lnTo>
                  <a:lnTo>
                    <a:pt x="446" y="46"/>
                  </a:lnTo>
                  <a:lnTo>
                    <a:pt x="446" y="55"/>
                  </a:lnTo>
                  <a:lnTo>
                    <a:pt x="455" y="73"/>
                  </a:lnTo>
                  <a:lnTo>
                    <a:pt x="464" y="91"/>
                  </a:lnTo>
                  <a:lnTo>
                    <a:pt x="482" y="118"/>
                  </a:lnTo>
                  <a:lnTo>
                    <a:pt x="509" y="155"/>
                  </a:lnTo>
                  <a:lnTo>
                    <a:pt x="518" y="164"/>
                  </a:lnTo>
                  <a:lnTo>
                    <a:pt x="528" y="164"/>
                  </a:lnTo>
                  <a:lnTo>
                    <a:pt x="528" y="173"/>
                  </a:lnTo>
                  <a:lnTo>
                    <a:pt x="528" y="182"/>
                  </a:lnTo>
                  <a:lnTo>
                    <a:pt x="528" y="191"/>
                  </a:lnTo>
                  <a:lnTo>
                    <a:pt x="528" y="200"/>
                  </a:lnTo>
                  <a:lnTo>
                    <a:pt x="546" y="218"/>
                  </a:lnTo>
                  <a:lnTo>
                    <a:pt x="537" y="209"/>
                  </a:lnTo>
                  <a:lnTo>
                    <a:pt x="528" y="200"/>
                  </a:lnTo>
                  <a:lnTo>
                    <a:pt x="518" y="182"/>
                  </a:lnTo>
                  <a:lnTo>
                    <a:pt x="528" y="173"/>
                  </a:lnTo>
                  <a:lnTo>
                    <a:pt x="518" y="164"/>
                  </a:lnTo>
                  <a:lnTo>
                    <a:pt x="509" y="164"/>
                  </a:lnTo>
                  <a:lnTo>
                    <a:pt x="509" y="155"/>
                  </a:lnTo>
                  <a:lnTo>
                    <a:pt x="500" y="155"/>
                  </a:lnTo>
                  <a:lnTo>
                    <a:pt x="500" y="164"/>
                  </a:lnTo>
                  <a:lnTo>
                    <a:pt x="509" y="173"/>
                  </a:lnTo>
                  <a:lnTo>
                    <a:pt x="518" y="182"/>
                  </a:lnTo>
                  <a:lnTo>
                    <a:pt x="528" y="209"/>
                  </a:lnTo>
                  <a:lnTo>
                    <a:pt x="546" y="236"/>
                  </a:lnTo>
                  <a:lnTo>
                    <a:pt x="555" y="255"/>
                  </a:lnTo>
                  <a:lnTo>
                    <a:pt x="564" y="264"/>
                  </a:lnTo>
                  <a:lnTo>
                    <a:pt x="564" y="273"/>
                  </a:lnTo>
                  <a:lnTo>
                    <a:pt x="573" y="273"/>
                  </a:lnTo>
                  <a:lnTo>
                    <a:pt x="582" y="282"/>
                  </a:lnTo>
                  <a:lnTo>
                    <a:pt x="582" y="291"/>
                  </a:lnTo>
                  <a:lnTo>
                    <a:pt x="591" y="309"/>
                  </a:lnTo>
                  <a:lnTo>
                    <a:pt x="591" y="336"/>
                  </a:lnTo>
                  <a:lnTo>
                    <a:pt x="591" y="354"/>
                  </a:lnTo>
                  <a:lnTo>
                    <a:pt x="591" y="364"/>
                  </a:lnTo>
                  <a:lnTo>
                    <a:pt x="591" y="373"/>
                  </a:lnTo>
                  <a:lnTo>
                    <a:pt x="591" y="382"/>
                  </a:lnTo>
                  <a:lnTo>
                    <a:pt x="591" y="373"/>
                  </a:lnTo>
                  <a:lnTo>
                    <a:pt x="591" y="382"/>
                  </a:lnTo>
                  <a:lnTo>
                    <a:pt x="582" y="391"/>
                  </a:lnTo>
                  <a:lnTo>
                    <a:pt x="582" y="400"/>
                  </a:lnTo>
                  <a:lnTo>
                    <a:pt x="582" y="409"/>
                  </a:lnTo>
                  <a:lnTo>
                    <a:pt x="582" y="418"/>
                  </a:lnTo>
                  <a:lnTo>
                    <a:pt x="582" y="427"/>
                  </a:lnTo>
                  <a:lnTo>
                    <a:pt x="573" y="427"/>
                  </a:lnTo>
                  <a:lnTo>
                    <a:pt x="582" y="427"/>
                  </a:lnTo>
                  <a:lnTo>
                    <a:pt x="573" y="427"/>
                  </a:lnTo>
                  <a:lnTo>
                    <a:pt x="564" y="427"/>
                  </a:lnTo>
                  <a:lnTo>
                    <a:pt x="564" y="436"/>
                  </a:lnTo>
                  <a:lnTo>
                    <a:pt x="555" y="436"/>
                  </a:lnTo>
                  <a:lnTo>
                    <a:pt x="546" y="436"/>
                  </a:lnTo>
                  <a:lnTo>
                    <a:pt x="546" y="445"/>
                  </a:lnTo>
                  <a:lnTo>
                    <a:pt x="528" y="445"/>
                  </a:lnTo>
                  <a:lnTo>
                    <a:pt x="528" y="436"/>
                  </a:lnTo>
                  <a:lnTo>
                    <a:pt x="528" y="427"/>
                  </a:lnTo>
                  <a:lnTo>
                    <a:pt x="537" y="436"/>
                  </a:lnTo>
                  <a:lnTo>
                    <a:pt x="546" y="427"/>
                  </a:lnTo>
                  <a:lnTo>
                    <a:pt x="537" y="427"/>
                  </a:lnTo>
                  <a:lnTo>
                    <a:pt x="528" y="427"/>
                  </a:lnTo>
                  <a:lnTo>
                    <a:pt x="518" y="418"/>
                  </a:lnTo>
                  <a:lnTo>
                    <a:pt x="518" y="409"/>
                  </a:lnTo>
                  <a:lnTo>
                    <a:pt x="509" y="400"/>
                  </a:lnTo>
                  <a:lnTo>
                    <a:pt x="500" y="400"/>
                  </a:lnTo>
                  <a:lnTo>
                    <a:pt x="500" y="391"/>
                  </a:lnTo>
                  <a:lnTo>
                    <a:pt x="491" y="391"/>
                  </a:lnTo>
                  <a:lnTo>
                    <a:pt x="482" y="391"/>
                  </a:lnTo>
                  <a:lnTo>
                    <a:pt x="473" y="382"/>
                  </a:lnTo>
                  <a:lnTo>
                    <a:pt x="482" y="382"/>
                  </a:lnTo>
                  <a:lnTo>
                    <a:pt x="473" y="382"/>
                  </a:lnTo>
                  <a:lnTo>
                    <a:pt x="464" y="373"/>
                  </a:lnTo>
                  <a:lnTo>
                    <a:pt x="464" y="354"/>
                  </a:lnTo>
                  <a:lnTo>
                    <a:pt x="455" y="345"/>
                  </a:lnTo>
                  <a:lnTo>
                    <a:pt x="455" y="336"/>
                  </a:lnTo>
                  <a:lnTo>
                    <a:pt x="464" y="327"/>
                  </a:lnTo>
                  <a:lnTo>
                    <a:pt x="455" y="336"/>
                  </a:lnTo>
                  <a:lnTo>
                    <a:pt x="446" y="345"/>
                  </a:lnTo>
                  <a:lnTo>
                    <a:pt x="446" y="336"/>
                  </a:lnTo>
                  <a:lnTo>
                    <a:pt x="437" y="336"/>
                  </a:lnTo>
                  <a:lnTo>
                    <a:pt x="437" y="327"/>
                  </a:lnTo>
                  <a:lnTo>
                    <a:pt x="437" y="318"/>
                  </a:lnTo>
                  <a:lnTo>
                    <a:pt x="437" y="309"/>
                  </a:lnTo>
                  <a:lnTo>
                    <a:pt x="446" y="309"/>
                  </a:lnTo>
                  <a:lnTo>
                    <a:pt x="428" y="318"/>
                  </a:lnTo>
                  <a:lnTo>
                    <a:pt x="428" y="309"/>
                  </a:lnTo>
                  <a:lnTo>
                    <a:pt x="428" y="318"/>
                  </a:lnTo>
                  <a:lnTo>
                    <a:pt x="437" y="327"/>
                  </a:lnTo>
                  <a:lnTo>
                    <a:pt x="428" y="318"/>
                  </a:lnTo>
                  <a:lnTo>
                    <a:pt x="428" y="327"/>
                  </a:lnTo>
                  <a:lnTo>
                    <a:pt x="418" y="318"/>
                  </a:lnTo>
                  <a:lnTo>
                    <a:pt x="409" y="309"/>
                  </a:lnTo>
                  <a:lnTo>
                    <a:pt x="400" y="291"/>
                  </a:lnTo>
                  <a:lnTo>
                    <a:pt x="400" y="282"/>
                  </a:lnTo>
                  <a:lnTo>
                    <a:pt x="382" y="273"/>
                  </a:lnTo>
                  <a:lnTo>
                    <a:pt x="391" y="273"/>
                  </a:lnTo>
                  <a:lnTo>
                    <a:pt x="391" y="264"/>
                  </a:lnTo>
                  <a:lnTo>
                    <a:pt x="400" y="245"/>
                  </a:lnTo>
                  <a:lnTo>
                    <a:pt x="400" y="236"/>
                  </a:lnTo>
                  <a:lnTo>
                    <a:pt x="391" y="245"/>
                  </a:lnTo>
                  <a:lnTo>
                    <a:pt x="391" y="236"/>
                  </a:lnTo>
                  <a:lnTo>
                    <a:pt x="382" y="227"/>
                  </a:lnTo>
                  <a:lnTo>
                    <a:pt x="382" y="236"/>
                  </a:lnTo>
                  <a:lnTo>
                    <a:pt x="382" y="245"/>
                  </a:lnTo>
                  <a:lnTo>
                    <a:pt x="391" y="245"/>
                  </a:lnTo>
                  <a:lnTo>
                    <a:pt x="391" y="255"/>
                  </a:lnTo>
                  <a:lnTo>
                    <a:pt x="382" y="255"/>
                  </a:lnTo>
                  <a:lnTo>
                    <a:pt x="373" y="245"/>
                  </a:lnTo>
                  <a:lnTo>
                    <a:pt x="382" y="255"/>
                  </a:lnTo>
                  <a:lnTo>
                    <a:pt x="373" y="255"/>
                  </a:lnTo>
                  <a:lnTo>
                    <a:pt x="373" y="245"/>
                  </a:lnTo>
                  <a:lnTo>
                    <a:pt x="373" y="236"/>
                  </a:lnTo>
                  <a:lnTo>
                    <a:pt x="373" y="227"/>
                  </a:lnTo>
                  <a:lnTo>
                    <a:pt x="373" y="200"/>
                  </a:lnTo>
                  <a:lnTo>
                    <a:pt x="373" y="191"/>
                  </a:lnTo>
                  <a:lnTo>
                    <a:pt x="373" y="182"/>
                  </a:lnTo>
                  <a:lnTo>
                    <a:pt x="373" y="173"/>
                  </a:lnTo>
                  <a:lnTo>
                    <a:pt x="373" y="164"/>
                  </a:lnTo>
                  <a:lnTo>
                    <a:pt x="364" y="164"/>
                  </a:lnTo>
                  <a:lnTo>
                    <a:pt x="364" y="155"/>
                  </a:lnTo>
                  <a:lnTo>
                    <a:pt x="364" y="146"/>
                  </a:lnTo>
                  <a:lnTo>
                    <a:pt x="355" y="146"/>
                  </a:lnTo>
                  <a:lnTo>
                    <a:pt x="346" y="146"/>
                  </a:lnTo>
                  <a:lnTo>
                    <a:pt x="337" y="146"/>
                  </a:lnTo>
                  <a:lnTo>
                    <a:pt x="337" y="136"/>
                  </a:lnTo>
                  <a:lnTo>
                    <a:pt x="327" y="127"/>
                  </a:lnTo>
                  <a:lnTo>
                    <a:pt x="309" y="118"/>
                  </a:lnTo>
                  <a:lnTo>
                    <a:pt x="309" y="109"/>
                  </a:lnTo>
                  <a:lnTo>
                    <a:pt x="300" y="100"/>
                  </a:lnTo>
                  <a:lnTo>
                    <a:pt x="291" y="91"/>
                  </a:lnTo>
                  <a:lnTo>
                    <a:pt x="282" y="82"/>
                  </a:lnTo>
                  <a:lnTo>
                    <a:pt x="273" y="82"/>
                  </a:lnTo>
                  <a:lnTo>
                    <a:pt x="264" y="82"/>
                  </a:lnTo>
                  <a:lnTo>
                    <a:pt x="255" y="82"/>
                  </a:lnTo>
                  <a:lnTo>
                    <a:pt x="246" y="82"/>
                  </a:lnTo>
                  <a:lnTo>
                    <a:pt x="237" y="82"/>
                  </a:lnTo>
                  <a:lnTo>
                    <a:pt x="237" y="91"/>
                  </a:lnTo>
                  <a:lnTo>
                    <a:pt x="246" y="100"/>
                  </a:lnTo>
                  <a:lnTo>
                    <a:pt x="237" y="100"/>
                  </a:lnTo>
                  <a:lnTo>
                    <a:pt x="227" y="100"/>
                  </a:lnTo>
                  <a:lnTo>
                    <a:pt x="209" y="109"/>
                  </a:lnTo>
                  <a:lnTo>
                    <a:pt x="200" y="118"/>
                  </a:lnTo>
                  <a:lnTo>
                    <a:pt x="191" y="118"/>
                  </a:lnTo>
                  <a:lnTo>
                    <a:pt x="182" y="118"/>
                  </a:lnTo>
                  <a:lnTo>
                    <a:pt x="182" y="127"/>
                  </a:lnTo>
                  <a:lnTo>
                    <a:pt x="173" y="127"/>
                  </a:lnTo>
                  <a:lnTo>
                    <a:pt x="173" y="118"/>
                  </a:lnTo>
                  <a:lnTo>
                    <a:pt x="173" y="109"/>
                  </a:lnTo>
                  <a:lnTo>
                    <a:pt x="173" y="118"/>
                  </a:lnTo>
                  <a:lnTo>
                    <a:pt x="173" y="109"/>
                  </a:lnTo>
                  <a:lnTo>
                    <a:pt x="164" y="100"/>
                  </a:lnTo>
                  <a:lnTo>
                    <a:pt x="155" y="100"/>
                  </a:lnTo>
                  <a:lnTo>
                    <a:pt x="146" y="91"/>
                  </a:lnTo>
                  <a:lnTo>
                    <a:pt x="155" y="91"/>
                  </a:lnTo>
                  <a:lnTo>
                    <a:pt x="164" y="100"/>
                  </a:lnTo>
                  <a:lnTo>
                    <a:pt x="164" y="91"/>
                  </a:lnTo>
                  <a:lnTo>
                    <a:pt x="155" y="91"/>
                  </a:lnTo>
                  <a:lnTo>
                    <a:pt x="146" y="82"/>
                  </a:lnTo>
                  <a:lnTo>
                    <a:pt x="155" y="82"/>
                  </a:lnTo>
                  <a:lnTo>
                    <a:pt x="155" y="73"/>
                  </a:lnTo>
                  <a:lnTo>
                    <a:pt x="146" y="82"/>
                  </a:lnTo>
                  <a:lnTo>
                    <a:pt x="136" y="82"/>
                  </a:lnTo>
                  <a:lnTo>
                    <a:pt x="146" y="82"/>
                  </a:lnTo>
                  <a:lnTo>
                    <a:pt x="146" y="91"/>
                  </a:lnTo>
                  <a:lnTo>
                    <a:pt x="136" y="82"/>
                  </a:lnTo>
                  <a:lnTo>
                    <a:pt x="118" y="82"/>
                  </a:lnTo>
                  <a:lnTo>
                    <a:pt x="100" y="73"/>
                  </a:lnTo>
                  <a:lnTo>
                    <a:pt x="91" y="73"/>
                  </a:lnTo>
                  <a:lnTo>
                    <a:pt x="100" y="73"/>
                  </a:lnTo>
                  <a:lnTo>
                    <a:pt x="109" y="73"/>
                  </a:lnTo>
                  <a:lnTo>
                    <a:pt x="118" y="73"/>
                  </a:lnTo>
                  <a:lnTo>
                    <a:pt x="109" y="73"/>
                  </a:lnTo>
                  <a:lnTo>
                    <a:pt x="100" y="64"/>
                  </a:lnTo>
                  <a:lnTo>
                    <a:pt x="91" y="73"/>
                  </a:lnTo>
                  <a:lnTo>
                    <a:pt x="91" y="64"/>
                  </a:lnTo>
                  <a:lnTo>
                    <a:pt x="82" y="73"/>
                  </a:lnTo>
                  <a:lnTo>
                    <a:pt x="64" y="73"/>
                  </a:lnTo>
                  <a:lnTo>
                    <a:pt x="46" y="82"/>
                  </a:lnTo>
                  <a:lnTo>
                    <a:pt x="52" y="82"/>
                  </a:lnTo>
                  <a:lnTo>
                    <a:pt x="52" y="73"/>
                  </a:lnTo>
                  <a:lnTo>
                    <a:pt x="46" y="64"/>
                  </a:lnTo>
                  <a:lnTo>
                    <a:pt x="46" y="73"/>
                  </a:lnTo>
                  <a:lnTo>
                    <a:pt x="46" y="64"/>
                  </a:lnTo>
                  <a:lnTo>
                    <a:pt x="36" y="73"/>
                  </a:lnTo>
                  <a:lnTo>
                    <a:pt x="36" y="82"/>
                  </a:lnTo>
                  <a:lnTo>
                    <a:pt x="27" y="91"/>
                  </a:lnTo>
                  <a:lnTo>
                    <a:pt x="18" y="91"/>
                  </a:lnTo>
                  <a:lnTo>
                    <a:pt x="18" y="82"/>
                  </a:lnTo>
                  <a:lnTo>
                    <a:pt x="27" y="82"/>
                  </a:lnTo>
                  <a:lnTo>
                    <a:pt x="18" y="73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53">
              <a:extLst>
                <a:ext uri="{FF2B5EF4-FFF2-40B4-BE49-F238E27FC236}">
                  <a16:creationId xmlns:a16="http://schemas.microsoft.com/office/drawing/2014/main" id="{C7F7196A-A564-40FA-9192-0BFAD96B9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9698" y="4050141"/>
              <a:ext cx="499960" cy="255081"/>
            </a:xfrm>
            <a:custGeom>
              <a:avLst/>
              <a:gdLst>
                <a:gd name="T0" fmla="*/ 103 w 294"/>
                <a:gd name="T1" fmla="*/ 30 h 150"/>
                <a:gd name="T2" fmla="*/ 239 w 294"/>
                <a:gd name="T3" fmla="*/ 57 h 150"/>
                <a:gd name="T4" fmla="*/ 257 w 294"/>
                <a:gd name="T5" fmla="*/ 103 h 150"/>
                <a:gd name="T6" fmla="*/ 285 w 294"/>
                <a:gd name="T7" fmla="*/ 96 h 150"/>
                <a:gd name="T8" fmla="*/ 294 w 294"/>
                <a:gd name="T9" fmla="*/ 112 h 150"/>
                <a:gd name="T10" fmla="*/ 285 w 294"/>
                <a:gd name="T11" fmla="*/ 123 h 150"/>
                <a:gd name="T12" fmla="*/ 266 w 294"/>
                <a:gd name="T13" fmla="*/ 141 h 150"/>
                <a:gd name="T14" fmla="*/ 248 w 294"/>
                <a:gd name="T15" fmla="*/ 150 h 150"/>
                <a:gd name="T16" fmla="*/ 257 w 294"/>
                <a:gd name="T17" fmla="*/ 141 h 150"/>
                <a:gd name="T18" fmla="*/ 248 w 294"/>
                <a:gd name="T19" fmla="*/ 132 h 150"/>
                <a:gd name="T20" fmla="*/ 248 w 294"/>
                <a:gd name="T21" fmla="*/ 112 h 150"/>
                <a:gd name="T22" fmla="*/ 239 w 294"/>
                <a:gd name="T23" fmla="*/ 112 h 150"/>
                <a:gd name="T24" fmla="*/ 230 w 294"/>
                <a:gd name="T25" fmla="*/ 123 h 150"/>
                <a:gd name="T26" fmla="*/ 221 w 294"/>
                <a:gd name="T27" fmla="*/ 123 h 150"/>
                <a:gd name="T28" fmla="*/ 221 w 294"/>
                <a:gd name="T29" fmla="*/ 103 h 150"/>
                <a:gd name="T30" fmla="*/ 221 w 294"/>
                <a:gd name="T31" fmla="*/ 96 h 150"/>
                <a:gd name="T32" fmla="*/ 221 w 294"/>
                <a:gd name="T33" fmla="*/ 96 h 150"/>
                <a:gd name="T34" fmla="*/ 212 w 294"/>
                <a:gd name="T35" fmla="*/ 84 h 150"/>
                <a:gd name="T36" fmla="*/ 212 w 294"/>
                <a:gd name="T37" fmla="*/ 84 h 150"/>
                <a:gd name="T38" fmla="*/ 221 w 294"/>
                <a:gd name="T39" fmla="*/ 84 h 150"/>
                <a:gd name="T40" fmla="*/ 212 w 294"/>
                <a:gd name="T41" fmla="*/ 75 h 150"/>
                <a:gd name="T42" fmla="*/ 203 w 294"/>
                <a:gd name="T43" fmla="*/ 75 h 150"/>
                <a:gd name="T44" fmla="*/ 212 w 294"/>
                <a:gd name="T45" fmla="*/ 66 h 150"/>
                <a:gd name="T46" fmla="*/ 203 w 294"/>
                <a:gd name="T47" fmla="*/ 57 h 150"/>
                <a:gd name="T48" fmla="*/ 212 w 294"/>
                <a:gd name="T49" fmla="*/ 30 h 150"/>
                <a:gd name="T50" fmla="*/ 221 w 294"/>
                <a:gd name="T51" fmla="*/ 21 h 150"/>
                <a:gd name="T52" fmla="*/ 212 w 294"/>
                <a:gd name="T53" fmla="*/ 21 h 150"/>
                <a:gd name="T54" fmla="*/ 203 w 294"/>
                <a:gd name="T55" fmla="*/ 30 h 150"/>
                <a:gd name="T56" fmla="*/ 194 w 294"/>
                <a:gd name="T57" fmla="*/ 30 h 150"/>
                <a:gd name="T58" fmla="*/ 194 w 294"/>
                <a:gd name="T59" fmla="*/ 48 h 150"/>
                <a:gd name="T60" fmla="*/ 194 w 294"/>
                <a:gd name="T61" fmla="*/ 57 h 150"/>
                <a:gd name="T62" fmla="*/ 203 w 294"/>
                <a:gd name="T63" fmla="*/ 66 h 150"/>
                <a:gd name="T64" fmla="*/ 194 w 294"/>
                <a:gd name="T65" fmla="*/ 75 h 150"/>
                <a:gd name="T66" fmla="*/ 194 w 294"/>
                <a:gd name="T67" fmla="*/ 96 h 150"/>
                <a:gd name="T68" fmla="*/ 203 w 294"/>
                <a:gd name="T69" fmla="*/ 103 h 150"/>
                <a:gd name="T70" fmla="*/ 203 w 294"/>
                <a:gd name="T71" fmla="*/ 123 h 150"/>
                <a:gd name="T72" fmla="*/ 194 w 294"/>
                <a:gd name="T73" fmla="*/ 103 h 150"/>
                <a:gd name="T74" fmla="*/ 194 w 294"/>
                <a:gd name="T75" fmla="*/ 103 h 150"/>
                <a:gd name="T76" fmla="*/ 203 w 294"/>
                <a:gd name="T77" fmla="*/ 123 h 150"/>
                <a:gd name="T78" fmla="*/ 212 w 294"/>
                <a:gd name="T79" fmla="*/ 132 h 150"/>
                <a:gd name="T80" fmla="*/ 212 w 294"/>
                <a:gd name="T81" fmla="*/ 141 h 150"/>
                <a:gd name="T82" fmla="*/ 194 w 294"/>
                <a:gd name="T83" fmla="*/ 132 h 150"/>
                <a:gd name="T84" fmla="*/ 184 w 294"/>
                <a:gd name="T85" fmla="*/ 123 h 150"/>
                <a:gd name="T86" fmla="*/ 175 w 294"/>
                <a:gd name="T87" fmla="*/ 132 h 150"/>
                <a:gd name="T88" fmla="*/ 166 w 294"/>
                <a:gd name="T89" fmla="*/ 123 h 150"/>
                <a:gd name="T90" fmla="*/ 157 w 294"/>
                <a:gd name="T91" fmla="*/ 123 h 150"/>
                <a:gd name="T92" fmla="*/ 166 w 294"/>
                <a:gd name="T93" fmla="*/ 112 h 150"/>
                <a:gd name="T94" fmla="*/ 166 w 294"/>
                <a:gd name="T95" fmla="*/ 96 h 150"/>
                <a:gd name="T96" fmla="*/ 166 w 294"/>
                <a:gd name="T97" fmla="*/ 75 h 150"/>
                <a:gd name="T98" fmla="*/ 148 w 294"/>
                <a:gd name="T99" fmla="*/ 75 h 150"/>
                <a:gd name="T100" fmla="*/ 130 w 294"/>
                <a:gd name="T101" fmla="*/ 75 h 150"/>
                <a:gd name="T102" fmla="*/ 130 w 294"/>
                <a:gd name="T103" fmla="*/ 57 h 150"/>
                <a:gd name="T104" fmla="*/ 109 w 294"/>
                <a:gd name="T105" fmla="*/ 57 h 150"/>
                <a:gd name="T106" fmla="*/ 103 w 294"/>
                <a:gd name="T107" fmla="*/ 48 h 150"/>
                <a:gd name="T108" fmla="*/ 94 w 294"/>
                <a:gd name="T109" fmla="*/ 39 h 150"/>
                <a:gd name="T110" fmla="*/ 84 w 294"/>
                <a:gd name="T111" fmla="*/ 30 h 150"/>
                <a:gd name="T112" fmla="*/ 64 w 294"/>
                <a:gd name="T113" fmla="*/ 39 h 150"/>
                <a:gd name="T114" fmla="*/ 57 w 294"/>
                <a:gd name="T115" fmla="*/ 48 h 150"/>
                <a:gd name="T116" fmla="*/ 37 w 294"/>
                <a:gd name="T117" fmla="*/ 66 h 150"/>
                <a:gd name="T118" fmla="*/ 28 w 294"/>
                <a:gd name="T119" fmla="*/ 66 h 150"/>
                <a:gd name="T120" fmla="*/ 9 w 294"/>
                <a:gd name="T121" fmla="*/ 84 h 150"/>
                <a:gd name="T122" fmla="*/ 0 w 294"/>
                <a:gd name="T123" fmla="*/ 48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94" h="150">
                  <a:moveTo>
                    <a:pt x="0" y="48"/>
                  </a:moveTo>
                  <a:lnTo>
                    <a:pt x="103" y="30"/>
                  </a:lnTo>
                  <a:lnTo>
                    <a:pt x="230" y="0"/>
                  </a:lnTo>
                  <a:lnTo>
                    <a:pt x="239" y="57"/>
                  </a:lnTo>
                  <a:lnTo>
                    <a:pt x="248" y="96"/>
                  </a:lnTo>
                  <a:lnTo>
                    <a:pt x="257" y="103"/>
                  </a:lnTo>
                  <a:lnTo>
                    <a:pt x="294" y="96"/>
                  </a:lnTo>
                  <a:lnTo>
                    <a:pt x="285" y="96"/>
                  </a:lnTo>
                  <a:lnTo>
                    <a:pt x="294" y="103"/>
                  </a:lnTo>
                  <a:lnTo>
                    <a:pt x="294" y="112"/>
                  </a:lnTo>
                  <a:lnTo>
                    <a:pt x="285" y="112"/>
                  </a:lnTo>
                  <a:lnTo>
                    <a:pt x="285" y="123"/>
                  </a:lnTo>
                  <a:lnTo>
                    <a:pt x="285" y="132"/>
                  </a:lnTo>
                  <a:lnTo>
                    <a:pt x="266" y="141"/>
                  </a:lnTo>
                  <a:lnTo>
                    <a:pt x="257" y="141"/>
                  </a:lnTo>
                  <a:lnTo>
                    <a:pt x="248" y="150"/>
                  </a:lnTo>
                  <a:lnTo>
                    <a:pt x="248" y="141"/>
                  </a:lnTo>
                  <a:lnTo>
                    <a:pt x="257" y="141"/>
                  </a:lnTo>
                  <a:lnTo>
                    <a:pt x="257" y="132"/>
                  </a:lnTo>
                  <a:lnTo>
                    <a:pt x="248" y="132"/>
                  </a:lnTo>
                  <a:lnTo>
                    <a:pt x="248" y="123"/>
                  </a:lnTo>
                  <a:lnTo>
                    <a:pt x="248" y="112"/>
                  </a:lnTo>
                  <a:lnTo>
                    <a:pt x="239" y="123"/>
                  </a:lnTo>
                  <a:lnTo>
                    <a:pt x="239" y="112"/>
                  </a:lnTo>
                  <a:lnTo>
                    <a:pt x="239" y="123"/>
                  </a:lnTo>
                  <a:lnTo>
                    <a:pt x="230" y="123"/>
                  </a:lnTo>
                  <a:lnTo>
                    <a:pt x="221" y="112"/>
                  </a:lnTo>
                  <a:lnTo>
                    <a:pt x="221" y="123"/>
                  </a:lnTo>
                  <a:lnTo>
                    <a:pt x="221" y="112"/>
                  </a:lnTo>
                  <a:lnTo>
                    <a:pt x="221" y="103"/>
                  </a:lnTo>
                  <a:lnTo>
                    <a:pt x="212" y="103"/>
                  </a:lnTo>
                  <a:lnTo>
                    <a:pt x="221" y="96"/>
                  </a:lnTo>
                  <a:lnTo>
                    <a:pt x="230" y="96"/>
                  </a:lnTo>
                  <a:lnTo>
                    <a:pt x="221" y="96"/>
                  </a:lnTo>
                  <a:lnTo>
                    <a:pt x="221" y="84"/>
                  </a:lnTo>
                  <a:lnTo>
                    <a:pt x="212" y="84"/>
                  </a:lnTo>
                  <a:lnTo>
                    <a:pt x="212" y="96"/>
                  </a:lnTo>
                  <a:lnTo>
                    <a:pt x="212" y="84"/>
                  </a:lnTo>
                  <a:lnTo>
                    <a:pt x="212" y="75"/>
                  </a:lnTo>
                  <a:lnTo>
                    <a:pt x="221" y="84"/>
                  </a:lnTo>
                  <a:lnTo>
                    <a:pt x="221" y="75"/>
                  </a:lnTo>
                  <a:lnTo>
                    <a:pt x="212" y="75"/>
                  </a:lnTo>
                  <a:lnTo>
                    <a:pt x="212" y="66"/>
                  </a:lnTo>
                  <a:lnTo>
                    <a:pt x="203" y="75"/>
                  </a:lnTo>
                  <a:lnTo>
                    <a:pt x="203" y="66"/>
                  </a:lnTo>
                  <a:lnTo>
                    <a:pt x="212" y="66"/>
                  </a:lnTo>
                  <a:lnTo>
                    <a:pt x="212" y="57"/>
                  </a:lnTo>
                  <a:lnTo>
                    <a:pt x="203" y="57"/>
                  </a:lnTo>
                  <a:lnTo>
                    <a:pt x="212" y="39"/>
                  </a:lnTo>
                  <a:lnTo>
                    <a:pt x="212" y="30"/>
                  </a:lnTo>
                  <a:lnTo>
                    <a:pt x="221" y="30"/>
                  </a:lnTo>
                  <a:lnTo>
                    <a:pt x="221" y="21"/>
                  </a:lnTo>
                  <a:lnTo>
                    <a:pt x="221" y="12"/>
                  </a:lnTo>
                  <a:lnTo>
                    <a:pt x="212" y="21"/>
                  </a:lnTo>
                  <a:lnTo>
                    <a:pt x="212" y="30"/>
                  </a:lnTo>
                  <a:lnTo>
                    <a:pt x="203" y="30"/>
                  </a:lnTo>
                  <a:lnTo>
                    <a:pt x="203" y="39"/>
                  </a:lnTo>
                  <a:lnTo>
                    <a:pt x="194" y="30"/>
                  </a:lnTo>
                  <a:lnTo>
                    <a:pt x="194" y="39"/>
                  </a:lnTo>
                  <a:lnTo>
                    <a:pt x="194" y="48"/>
                  </a:lnTo>
                  <a:lnTo>
                    <a:pt x="184" y="48"/>
                  </a:lnTo>
                  <a:lnTo>
                    <a:pt x="194" y="57"/>
                  </a:lnTo>
                  <a:lnTo>
                    <a:pt x="194" y="66"/>
                  </a:lnTo>
                  <a:lnTo>
                    <a:pt x="203" y="66"/>
                  </a:lnTo>
                  <a:lnTo>
                    <a:pt x="194" y="66"/>
                  </a:lnTo>
                  <a:lnTo>
                    <a:pt x="194" y="75"/>
                  </a:lnTo>
                  <a:lnTo>
                    <a:pt x="194" y="84"/>
                  </a:lnTo>
                  <a:lnTo>
                    <a:pt x="194" y="96"/>
                  </a:lnTo>
                  <a:lnTo>
                    <a:pt x="203" y="96"/>
                  </a:lnTo>
                  <a:lnTo>
                    <a:pt x="203" y="103"/>
                  </a:lnTo>
                  <a:lnTo>
                    <a:pt x="212" y="123"/>
                  </a:lnTo>
                  <a:lnTo>
                    <a:pt x="203" y="123"/>
                  </a:lnTo>
                  <a:lnTo>
                    <a:pt x="194" y="112"/>
                  </a:lnTo>
                  <a:lnTo>
                    <a:pt x="194" y="103"/>
                  </a:lnTo>
                  <a:lnTo>
                    <a:pt x="194" y="96"/>
                  </a:lnTo>
                  <a:lnTo>
                    <a:pt x="194" y="103"/>
                  </a:lnTo>
                  <a:lnTo>
                    <a:pt x="194" y="112"/>
                  </a:lnTo>
                  <a:lnTo>
                    <a:pt x="203" y="123"/>
                  </a:lnTo>
                  <a:lnTo>
                    <a:pt x="212" y="123"/>
                  </a:lnTo>
                  <a:lnTo>
                    <a:pt x="212" y="132"/>
                  </a:lnTo>
                  <a:lnTo>
                    <a:pt x="221" y="141"/>
                  </a:lnTo>
                  <a:lnTo>
                    <a:pt x="212" y="141"/>
                  </a:lnTo>
                  <a:lnTo>
                    <a:pt x="203" y="132"/>
                  </a:lnTo>
                  <a:lnTo>
                    <a:pt x="194" y="132"/>
                  </a:lnTo>
                  <a:lnTo>
                    <a:pt x="184" y="132"/>
                  </a:lnTo>
                  <a:lnTo>
                    <a:pt x="184" y="123"/>
                  </a:lnTo>
                  <a:lnTo>
                    <a:pt x="184" y="132"/>
                  </a:lnTo>
                  <a:lnTo>
                    <a:pt x="175" y="132"/>
                  </a:lnTo>
                  <a:lnTo>
                    <a:pt x="175" y="123"/>
                  </a:lnTo>
                  <a:lnTo>
                    <a:pt x="166" y="123"/>
                  </a:lnTo>
                  <a:lnTo>
                    <a:pt x="166" y="132"/>
                  </a:lnTo>
                  <a:lnTo>
                    <a:pt x="157" y="123"/>
                  </a:lnTo>
                  <a:lnTo>
                    <a:pt x="157" y="112"/>
                  </a:lnTo>
                  <a:lnTo>
                    <a:pt x="166" y="112"/>
                  </a:lnTo>
                  <a:lnTo>
                    <a:pt x="166" y="103"/>
                  </a:lnTo>
                  <a:lnTo>
                    <a:pt x="166" y="96"/>
                  </a:lnTo>
                  <a:lnTo>
                    <a:pt x="166" y="84"/>
                  </a:lnTo>
                  <a:lnTo>
                    <a:pt x="166" y="75"/>
                  </a:lnTo>
                  <a:lnTo>
                    <a:pt x="157" y="84"/>
                  </a:lnTo>
                  <a:lnTo>
                    <a:pt x="148" y="75"/>
                  </a:lnTo>
                  <a:lnTo>
                    <a:pt x="139" y="75"/>
                  </a:lnTo>
                  <a:lnTo>
                    <a:pt x="130" y="75"/>
                  </a:lnTo>
                  <a:lnTo>
                    <a:pt x="130" y="66"/>
                  </a:lnTo>
                  <a:lnTo>
                    <a:pt x="130" y="57"/>
                  </a:lnTo>
                  <a:lnTo>
                    <a:pt x="121" y="57"/>
                  </a:lnTo>
                  <a:lnTo>
                    <a:pt x="109" y="57"/>
                  </a:lnTo>
                  <a:lnTo>
                    <a:pt x="109" y="48"/>
                  </a:lnTo>
                  <a:lnTo>
                    <a:pt x="103" y="48"/>
                  </a:lnTo>
                  <a:lnTo>
                    <a:pt x="103" y="39"/>
                  </a:lnTo>
                  <a:lnTo>
                    <a:pt x="94" y="39"/>
                  </a:lnTo>
                  <a:lnTo>
                    <a:pt x="84" y="39"/>
                  </a:lnTo>
                  <a:lnTo>
                    <a:pt x="84" y="30"/>
                  </a:lnTo>
                  <a:lnTo>
                    <a:pt x="73" y="39"/>
                  </a:lnTo>
                  <a:lnTo>
                    <a:pt x="64" y="39"/>
                  </a:lnTo>
                  <a:lnTo>
                    <a:pt x="64" y="48"/>
                  </a:lnTo>
                  <a:lnTo>
                    <a:pt x="57" y="48"/>
                  </a:lnTo>
                  <a:lnTo>
                    <a:pt x="46" y="48"/>
                  </a:lnTo>
                  <a:lnTo>
                    <a:pt x="37" y="66"/>
                  </a:lnTo>
                  <a:lnTo>
                    <a:pt x="28" y="57"/>
                  </a:lnTo>
                  <a:lnTo>
                    <a:pt x="28" y="66"/>
                  </a:lnTo>
                  <a:lnTo>
                    <a:pt x="21" y="75"/>
                  </a:lnTo>
                  <a:lnTo>
                    <a:pt x="9" y="84"/>
                  </a:lnTo>
                  <a:lnTo>
                    <a:pt x="9" y="96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55">
              <a:extLst>
                <a:ext uri="{FF2B5EF4-FFF2-40B4-BE49-F238E27FC236}">
                  <a16:creationId xmlns:a16="http://schemas.microsoft.com/office/drawing/2014/main" id="{DB4B4682-134C-4478-AB98-B87A5E168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4224" y="4019531"/>
              <a:ext cx="105434" cy="200664"/>
            </a:xfrm>
            <a:custGeom>
              <a:avLst/>
              <a:gdLst>
                <a:gd name="T0" fmla="*/ 0 w 62"/>
                <a:gd name="T1" fmla="*/ 18 h 118"/>
                <a:gd name="T2" fmla="*/ 0 w 62"/>
                <a:gd name="T3" fmla="*/ 9 h 118"/>
                <a:gd name="T4" fmla="*/ 9 w 62"/>
                <a:gd name="T5" fmla="*/ 0 h 118"/>
                <a:gd name="T6" fmla="*/ 16 w 62"/>
                <a:gd name="T7" fmla="*/ 0 h 118"/>
                <a:gd name="T8" fmla="*/ 16 w 62"/>
                <a:gd name="T9" fmla="*/ 9 h 118"/>
                <a:gd name="T10" fmla="*/ 9 w 62"/>
                <a:gd name="T11" fmla="*/ 9 h 118"/>
                <a:gd name="T12" fmla="*/ 9 w 62"/>
                <a:gd name="T13" fmla="*/ 18 h 118"/>
                <a:gd name="T14" fmla="*/ 9 w 62"/>
                <a:gd name="T15" fmla="*/ 27 h 118"/>
                <a:gd name="T16" fmla="*/ 16 w 62"/>
                <a:gd name="T17" fmla="*/ 37 h 118"/>
                <a:gd name="T18" fmla="*/ 16 w 62"/>
                <a:gd name="T19" fmla="*/ 48 h 118"/>
                <a:gd name="T20" fmla="*/ 25 w 62"/>
                <a:gd name="T21" fmla="*/ 48 h 118"/>
                <a:gd name="T22" fmla="*/ 25 w 62"/>
                <a:gd name="T23" fmla="*/ 57 h 118"/>
                <a:gd name="T24" fmla="*/ 34 w 62"/>
                <a:gd name="T25" fmla="*/ 64 h 118"/>
                <a:gd name="T26" fmla="*/ 34 w 62"/>
                <a:gd name="T27" fmla="*/ 73 h 118"/>
                <a:gd name="T28" fmla="*/ 43 w 62"/>
                <a:gd name="T29" fmla="*/ 82 h 118"/>
                <a:gd name="T30" fmla="*/ 53 w 62"/>
                <a:gd name="T31" fmla="*/ 82 h 118"/>
                <a:gd name="T32" fmla="*/ 53 w 62"/>
                <a:gd name="T33" fmla="*/ 91 h 118"/>
                <a:gd name="T34" fmla="*/ 53 w 62"/>
                <a:gd name="T35" fmla="*/ 100 h 118"/>
                <a:gd name="T36" fmla="*/ 62 w 62"/>
                <a:gd name="T37" fmla="*/ 100 h 118"/>
                <a:gd name="T38" fmla="*/ 62 w 62"/>
                <a:gd name="T39" fmla="*/ 111 h 118"/>
                <a:gd name="T40" fmla="*/ 25 w 62"/>
                <a:gd name="T41" fmla="*/ 118 h 118"/>
                <a:gd name="T42" fmla="*/ 16 w 62"/>
                <a:gd name="T43" fmla="*/ 111 h 118"/>
                <a:gd name="T44" fmla="*/ 9 w 62"/>
                <a:gd name="T45" fmla="*/ 73 h 118"/>
                <a:gd name="T46" fmla="*/ 0 w 62"/>
                <a:gd name="T47" fmla="*/ 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2" h="118">
                  <a:moveTo>
                    <a:pt x="0" y="18"/>
                  </a:moveTo>
                  <a:lnTo>
                    <a:pt x="0" y="9"/>
                  </a:lnTo>
                  <a:lnTo>
                    <a:pt x="9" y="0"/>
                  </a:lnTo>
                  <a:lnTo>
                    <a:pt x="16" y="0"/>
                  </a:lnTo>
                  <a:lnTo>
                    <a:pt x="16" y="9"/>
                  </a:lnTo>
                  <a:lnTo>
                    <a:pt x="9" y="9"/>
                  </a:lnTo>
                  <a:lnTo>
                    <a:pt x="9" y="18"/>
                  </a:lnTo>
                  <a:lnTo>
                    <a:pt x="9" y="27"/>
                  </a:lnTo>
                  <a:lnTo>
                    <a:pt x="16" y="37"/>
                  </a:lnTo>
                  <a:lnTo>
                    <a:pt x="16" y="48"/>
                  </a:lnTo>
                  <a:lnTo>
                    <a:pt x="25" y="48"/>
                  </a:lnTo>
                  <a:lnTo>
                    <a:pt x="25" y="57"/>
                  </a:lnTo>
                  <a:lnTo>
                    <a:pt x="34" y="64"/>
                  </a:lnTo>
                  <a:lnTo>
                    <a:pt x="34" y="73"/>
                  </a:lnTo>
                  <a:lnTo>
                    <a:pt x="43" y="82"/>
                  </a:lnTo>
                  <a:lnTo>
                    <a:pt x="53" y="82"/>
                  </a:lnTo>
                  <a:lnTo>
                    <a:pt x="53" y="91"/>
                  </a:lnTo>
                  <a:lnTo>
                    <a:pt x="53" y="100"/>
                  </a:lnTo>
                  <a:lnTo>
                    <a:pt x="62" y="100"/>
                  </a:lnTo>
                  <a:lnTo>
                    <a:pt x="62" y="111"/>
                  </a:lnTo>
                  <a:lnTo>
                    <a:pt x="25" y="118"/>
                  </a:lnTo>
                  <a:lnTo>
                    <a:pt x="16" y="111"/>
                  </a:lnTo>
                  <a:lnTo>
                    <a:pt x="9" y="73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57">
              <a:extLst>
                <a:ext uri="{FF2B5EF4-FFF2-40B4-BE49-F238E27FC236}">
                  <a16:creationId xmlns:a16="http://schemas.microsoft.com/office/drawing/2014/main" id="{30C9C5E5-CEFC-4B39-848B-4289CA9A30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52375" y="3630107"/>
              <a:ext cx="178557" cy="188761"/>
            </a:xfrm>
            <a:custGeom>
              <a:avLst/>
              <a:gdLst>
                <a:gd name="T0" fmla="*/ 0 w 105"/>
                <a:gd name="T1" fmla="*/ 29 h 111"/>
                <a:gd name="T2" fmla="*/ 35 w 105"/>
                <a:gd name="T3" fmla="*/ 18 h 111"/>
                <a:gd name="T4" fmla="*/ 44 w 105"/>
                <a:gd name="T5" fmla="*/ 18 h 111"/>
                <a:gd name="T6" fmla="*/ 53 w 105"/>
                <a:gd name="T7" fmla="*/ 18 h 111"/>
                <a:gd name="T8" fmla="*/ 53 w 105"/>
                <a:gd name="T9" fmla="*/ 9 h 111"/>
                <a:gd name="T10" fmla="*/ 80 w 105"/>
                <a:gd name="T11" fmla="*/ 9 h 111"/>
                <a:gd name="T12" fmla="*/ 89 w 105"/>
                <a:gd name="T13" fmla="*/ 0 h 111"/>
                <a:gd name="T14" fmla="*/ 98 w 105"/>
                <a:gd name="T15" fmla="*/ 0 h 111"/>
                <a:gd name="T16" fmla="*/ 105 w 105"/>
                <a:gd name="T17" fmla="*/ 47 h 111"/>
                <a:gd name="T18" fmla="*/ 105 w 105"/>
                <a:gd name="T19" fmla="*/ 57 h 111"/>
                <a:gd name="T20" fmla="*/ 105 w 105"/>
                <a:gd name="T21" fmla="*/ 66 h 111"/>
                <a:gd name="T22" fmla="*/ 105 w 105"/>
                <a:gd name="T23" fmla="*/ 57 h 111"/>
                <a:gd name="T24" fmla="*/ 89 w 105"/>
                <a:gd name="T25" fmla="*/ 66 h 111"/>
                <a:gd name="T26" fmla="*/ 80 w 105"/>
                <a:gd name="T27" fmla="*/ 75 h 111"/>
                <a:gd name="T28" fmla="*/ 80 w 105"/>
                <a:gd name="T29" fmla="*/ 66 h 111"/>
                <a:gd name="T30" fmla="*/ 71 w 105"/>
                <a:gd name="T31" fmla="*/ 66 h 111"/>
                <a:gd name="T32" fmla="*/ 80 w 105"/>
                <a:gd name="T33" fmla="*/ 75 h 111"/>
                <a:gd name="T34" fmla="*/ 62 w 105"/>
                <a:gd name="T35" fmla="*/ 75 h 111"/>
                <a:gd name="T36" fmla="*/ 62 w 105"/>
                <a:gd name="T37" fmla="*/ 84 h 111"/>
                <a:gd name="T38" fmla="*/ 53 w 105"/>
                <a:gd name="T39" fmla="*/ 84 h 111"/>
                <a:gd name="T40" fmla="*/ 44 w 105"/>
                <a:gd name="T41" fmla="*/ 84 h 111"/>
                <a:gd name="T42" fmla="*/ 35 w 105"/>
                <a:gd name="T43" fmla="*/ 93 h 111"/>
                <a:gd name="T44" fmla="*/ 25 w 105"/>
                <a:gd name="T45" fmla="*/ 102 h 111"/>
                <a:gd name="T46" fmla="*/ 16 w 105"/>
                <a:gd name="T47" fmla="*/ 111 h 111"/>
                <a:gd name="T48" fmla="*/ 10 w 105"/>
                <a:gd name="T49" fmla="*/ 111 h 111"/>
                <a:gd name="T50" fmla="*/ 0 w 105"/>
                <a:gd name="T51" fmla="*/ 111 h 111"/>
                <a:gd name="T52" fmla="*/ 0 w 105"/>
                <a:gd name="T53" fmla="*/ 102 h 111"/>
                <a:gd name="T54" fmla="*/ 10 w 105"/>
                <a:gd name="T55" fmla="*/ 93 h 111"/>
                <a:gd name="T56" fmla="*/ 10 w 105"/>
                <a:gd name="T57" fmla="*/ 84 h 111"/>
                <a:gd name="T58" fmla="*/ 0 w 105"/>
                <a:gd name="T59" fmla="*/ 29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5" h="111">
                  <a:moveTo>
                    <a:pt x="0" y="29"/>
                  </a:moveTo>
                  <a:lnTo>
                    <a:pt x="35" y="18"/>
                  </a:lnTo>
                  <a:lnTo>
                    <a:pt x="44" y="18"/>
                  </a:lnTo>
                  <a:lnTo>
                    <a:pt x="53" y="18"/>
                  </a:lnTo>
                  <a:lnTo>
                    <a:pt x="53" y="9"/>
                  </a:lnTo>
                  <a:lnTo>
                    <a:pt x="80" y="9"/>
                  </a:lnTo>
                  <a:lnTo>
                    <a:pt x="89" y="0"/>
                  </a:lnTo>
                  <a:lnTo>
                    <a:pt x="98" y="0"/>
                  </a:lnTo>
                  <a:lnTo>
                    <a:pt x="105" y="47"/>
                  </a:lnTo>
                  <a:lnTo>
                    <a:pt x="105" y="57"/>
                  </a:lnTo>
                  <a:lnTo>
                    <a:pt x="105" y="66"/>
                  </a:lnTo>
                  <a:lnTo>
                    <a:pt x="105" y="57"/>
                  </a:lnTo>
                  <a:lnTo>
                    <a:pt x="89" y="66"/>
                  </a:lnTo>
                  <a:lnTo>
                    <a:pt x="80" y="75"/>
                  </a:lnTo>
                  <a:lnTo>
                    <a:pt x="80" y="66"/>
                  </a:lnTo>
                  <a:lnTo>
                    <a:pt x="71" y="66"/>
                  </a:lnTo>
                  <a:lnTo>
                    <a:pt x="80" y="75"/>
                  </a:lnTo>
                  <a:lnTo>
                    <a:pt x="62" y="75"/>
                  </a:lnTo>
                  <a:lnTo>
                    <a:pt x="62" y="84"/>
                  </a:lnTo>
                  <a:lnTo>
                    <a:pt x="53" y="84"/>
                  </a:lnTo>
                  <a:lnTo>
                    <a:pt x="44" y="84"/>
                  </a:lnTo>
                  <a:lnTo>
                    <a:pt x="35" y="93"/>
                  </a:lnTo>
                  <a:lnTo>
                    <a:pt x="25" y="102"/>
                  </a:lnTo>
                  <a:lnTo>
                    <a:pt x="16" y="111"/>
                  </a:lnTo>
                  <a:lnTo>
                    <a:pt x="10" y="111"/>
                  </a:lnTo>
                  <a:lnTo>
                    <a:pt x="0" y="111"/>
                  </a:lnTo>
                  <a:lnTo>
                    <a:pt x="0" y="102"/>
                  </a:lnTo>
                  <a:lnTo>
                    <a:pt x="10" y="93"/>
                  </a:lnTo>
                  <a:lnTo>
                    <a:pt x="10" y="84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59">
              <a:extLst>
                <a:ext uri="{FF2B5EF4-FFF2-40B4-BE49-F238E27FC236}">
                  <a16:creationId xmlns:a16="http://schemas.microsoft.com/office/drawing/2014/main" id="{07A57E40-1D23-4010-AB33-1A8DAE5A00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6748" y="4517791"/>
              <a:ext cx="749940" cy="874080"/>
            </a:xfrm>
            <a:custGeom>
              <a:avLst/>
              <a:gdLst>
                <a:gd name="T0" fmla="*/ 9 w 441"/>
                <a:gd name="T1" fmla="*/ 339 h 514"/>
                <a:gd name="T2" fmla="*/ 9 w 441"/>
                <a:gd name="T3" fmla="*/ 339 h 514"/>
                <a:gd name="T4" fmla="*/ 19 w 441"/>
                <a:gd name="T5" fmla="*/ 339 h 514"/>
                <a:gd name="T6" fmla="*/ 28 w 441"/>
                <a:gd name="T7" fmla="*/ 330 h 514"/>
                <a:gd name="T8" fmla="*/ 28 w 441"/>
                <a:gd name="T9" fmla="*/ 320 h 514"/>
                <a:gd name="T10" fmla="*/ 28 w 441"/>
                <a:gd name="T11" fmla="*/ 311 h 514"/>
                <a:gd name="T12" fmla="*/ 19 w 441"/>
                <a:gd name="T13" fmla="*/ 311 h 514"/>
                <a:gd name="T14" fmla="*/ 19 w 441"/>
                <a:gd name="T15" fmla="*/ 302 h 514"/>
                <a:gd name="T16" fmla="*/ 19 w 441"/>
                <a:gd name="T17" fmla="*/ 293 h 514"/>
                <a:gd name="T18" fmla="*/ 19 w 441"/>
                <a:gd name="T19" fmla="*/ 284 h 514"/>
                <a:gd name="T20" fmla="*/ 28 w 441"/>
                <a:gd name="T21" fmla="*/ 284 h 514"/>
                <a:gd name="T22" fmla="*/ 37 w 441"/>
                <a:gd name="T23" fmla="*/ 266 h 514"/>
                <a:gd name="T24" fmla="*/ 37 w 441"/>
                <a:gd name="T25" fmla="*/ 257 h 514"/>
                <a:gd name="T26" fmla="*/ 37 w 441"/>
                <a:gd name="T27" fmla="*/ 248 h 514"/>
                <a:gd name="T28" fmla="*/ 46 w 441"/>
                <a:gd name="T29" fmla="*/ 239 h 514"/>
                <a:gd name="T30" fmla="*/ 55 w 441"/>
                <a:gd name="T31" fmla="*/ 230 h 514"/>
                <a:gd name="T32" fmla="*/ 64 w 441"/>
                <a:gd name="T33" fmla="*/ 221 h 514"/>
                <a:gd name="T34" fmla="*/ 73 w 441"/>
                <a:gd name="T35" fmla="*/ 211 h 514"/>
                <a:gd name="T36" fmla="*/ 55 w 441"/>
                <a:gd name="T37" fmla="*/ 202 h 514"/>
                <a:gd name="T38" fmla="*/ 64 w 441"/>
                <a:gd name="T39" fmla="*/ 193 h 514"/>
                <a:gd name="T40" fmla="*/ 55 w 441"/>
                <a:gd name="T41" fmla="*/ 182 h 514"/>
                <a:gd name="T42" fmla="*/ 55 w 441"/>
                <a:gd name="T43" fmla="*/ 173 h 514"/>
                <a:gd name="T44" fmla="*/ 46 w 441"/>
                <a:gd name="T45" fmla="*/ 166 h 514"/>
                <a:gd name="T46" fmla="*/ 46 w 441"/>
                <a:gd name="T47" fmla="*/ 157 h 514"/>
                <a:gd name="T48" fmla="*/ 55 w 441"/>
                <a:gd name="T49" fmla="*/ 136 h 514"/>
                <a:gd name="T50" fmla="*/ 55 w 441"/>
                <a:gd name="T51" fmla="*/ 127 h 514"/>
                <a:gd name="T52" fmla="*/ 55 w 441"/>
                <a:gd name="T53" fmla="*/ 118 h 514"/>
                <a:gd name="T54" fmla="*/ 55 w 441"/>
                <a:gd name="T55" fmla="*/ 109 h 514"/>
                <a:gd name="T56" fmla="*/ 55 w 441"/>
                <a:gd name="T57" fmla="*/ 100 h 514"/>
                <a:gd name="T58" fmla="*/ 55 w 441"/>
                <a:gd name="T59" fmla="*/ 91 h 514"/>
                <a:gd name="T60" fmla="*/ 55 w 441"/>
                <a:gd name="T61" fmla="*/ 82 h 514"/>
                <a:gd name="T62" fmla="*/ 64 w 441"/>
                <a:gd name="T63" fmla="*/ 82 h 514"/>
                <a:gd name="T64" fmla="*/ 55 w 441"/>
                <a:gd name="T65" fmla="*/ 73 h 514"/>
                <a:gd name="T66" fmla="*/ 64 w 441"/>
                <a:gd name="T67" fmla="*/ 64 h 514"/>
                <a:gd name="T68" fmla="*/ 73 w 441"/>
                <a:gd name="T69" fmla="*/ 55 h 514"/>
                <a:gd name="T70" fmla="*/ 73 w 441"/>
                <a:gd name="T71" fmla="*/ 64 h 514"/>
                <a:gd name="T72" fmla="*/ 82 w 441"/>
                <a:gd name="T73" fmla="*/ 64 h 514"/>
                <a:gd name="T74" fmla="*/ 91 w 441"/>
                <a:gd name="T75" fmla="*/ 73 h 514"/>
                <a:gd name="T76" fmla="*/ 100 w 441"/>
                <a:gd name="T77" fmla="*/ 64 h 514"/>
                <a:gd name="T78" fmla="*/ 109 w 441"/>
                <a:gd name="T79" fmla="*/ 64 h 514"/>
                <a:gd name="T80" fmla="*/ 119 w 441"/>
                <a:gd name="T81" fmla="*/ 0 h 514"/>
                <a:gd name="T82" fmla="*/ 175 w 441"/>
                <a:gd name="T83" fmla="*/ 9 h 514"/>
                <a:gd name="T84" fmla="*/ 266 w 441"/>
                <a:gd name="T85" fmla="*/ 18 h 514"/>
                <a:gd name="T86" fmla="*/ 351 w 441"/>
                <a:gd name="T87" fmla="*/ 37 h 514"/>
                <a:gd name="T88" fmla="*/ 441 w 441"/>
                <a:gd name="T89" fmla="*/ 46 h 514"/>
                <a:gd name="T90" fmla="*/ 378 w 441"/>
                <a:gd name="T91" fmla="*/ 504 h 514"/>
                <a:gd name="T92" fmla="*/ 378 w 441"/>
                <a:gd name="T93" fmla="*/ 514 h 514"/>
                <a:gd name="T94" fmla="*/ 351 w 441"/>
                <a:gd name="T95" fmla="*/ 504 h 514"/>
                <a:gd name="T96" fmla="*/ 239 w 441"/>
                <a:gd name="T97" fmla="*/ 495 h 514"/>
                <a:gd name="T98" fmla="*/ 157 w 441"/>
                <a:gd name="T99" fmla="*/ 441 h 514"/>
                <a:gd name="T100" fmla="*/ 19 w 441"/>
                <a:gd name="T101" fmla="*/ 366 h 514"/>
                <a:gd name="T102" fmla="*/ 0 w 441"/>
                <a:gd name="T103" fmla="*/ 348 h 514"/>
                <a:gd name="T104" fmla="*/ 9 w 441"/>
                <a:gd name="T105" fmla="*/ 339 h 5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41" h="514">
                  <a:moveTo>
                    <a:pt x="9" y="339"/>
                  </a:moveTo>
                  <a:lnTo>
                    <a:pt x="9" y="339"/>
                  </a:lnTo>
                  <a:lnTo>
                    <a:pt x="19" y="339"/>
                  </a:lnTo>
                  <a:lnTo>
                    <a:pt x="28" y="330"/>
                  </a:lnTo>
                  <a:lnTo>
                    <a:pt x="28" y="320"/>
                  </a:lnTo>
                  <a:lnTo>
                    <a:pt x="28" y="311"/>
                  </a:lnTo>
                  <a:lnTo>
                    <a:pt x="19" y="311"/>
                  </a:lnTo>
                  <a:lnTo>
                    <a:pt x="19" y="302"/>
                  </a:lnTo>
                  <a:lnTo>
                    <a:pt x="19" y="293"/>
                  </a:lnTo>
                  <a:lnTo>
                    <a:pt x="19" y="284"/>
                  </a:lnTo>
                  <a:lnTo>
                    <a:pt x="28" y="284"/>
                  </a:lnTo>
                  <a:lnTo>
                    <a:pt x="37" y="266"/>
                  </a:lnTo>
                  <a:lnTo>
                    <a:pt x="37" y="257"/>
                  </a:lnTo>
                  <a:lnTo>
                    <a:pt x="37" y="248"/>
                  </a:lnTo>
                  <a:lnTo>
                    <a:pt x="46" y="239"/>
                  </a:lnTo>
                  <a:lnTo>
                    <a:pt x="55" y="230"/>
                  </a:lnTo>
                  <a:lnTo>
                    <a:pt x="64" y="221"/>
                  </a:lnTo>
                  <a:lnTo>
                    <a:pt x="73" y="211"/>
                  </a:lnTo>
                  <a:lnTo>
                    <a:pt x="55" y="202"/>
                  </a:lnTo>
                  <a:lnTo>
                    <a:pt x="64" y="193"/>
                  </a:lnTo>
                  <a:lnTo>
                    <a:pt x="55" y="182"/>
                  </a:lnTo>
                  <a:lnTo>
                    <a:pt x="55" y="173"/>
                  </a:lnTo>
                  <a:lnTo>
                    <a:pt x="46" y="166"/>
                  </a:lnTo>
                  <a:lnTo>
                    <a:pt x="46" y="157"/>
                  </a:lnTo>
                  <a:lnTo>
                    <a:pt x="55" y="136"/>
                  </a:lnTo>
                  <a:lnTo>
                    <a:pt x="55" y="127"/>
                  </a:lnTo>
                  <a:lnTo>
                    <a:pt x="55" y="118"/>
                  </a:lnTo>
                  <a:lnTo>
                    <a:pt x="55" y="109"/>
                  </a:lnTo>
                  <a:lnTo>
                    <a:pt x="55" y="100"/>
                  </a:lnTo>
                  <a:lnTo>
                    <a:pt x="55" y="91"/>
                  </a:lnTo>
                  <a:lnTo>
                    <a:pt x="55" y="82"/>
                  </a:lnTo>
                  <a:lnTo>
                    <a:pt x="64" y="82"/>
                  </a:lnTo>
                  <a:lnTo>
                    <a:pt x="55" y="73"/>
                  </a:lnTo>
                  <a:lnTo>
                    <a:pt x="64" y="64"/>
                  </a:lnTo>
                  <a:lnTo>
                    <a:pt x="73" y="55"/>
                  </a:lnTo>
                  <a:lnTo>
                    <a:pt x="73" y="64"/>
                  </a:lnTo>
                  <a:lnTo>
                    <a:pt x="82" y="64"/>
                  </a:lnTo>
                  <a:lnTo>
                    <a:pt x="91" y="73"/>
                  </a:lnTo>
                  <a:lnTo>
                    <a:pt x="100" y="64"/>
                  </a:lnTo>
                  <a:lnTo>
                    <a:pt x="109" y="64"/>
                  </a:lnTo>
                  <a:lnTo>
                    <a:pt x="119" y="0"/>
                  </a:lnTo>
                  <a:lnTo>
                    <a:pt x="175" y="9"/>
                  </a:lnTo>
                  <a:lnTo>
                    <a:pt x="266" y="18"/>
                  </a:lnTo>
                  <a:lnTo>
                    <a:pt x="351" y="37"/>
                  </a:lnTo>
                  <a:lnTo>
                    <a:pt x="441" y="46"/>
                  </a:lnTo>
                  <a:lnTo>
                    <a:pt x="378" y="504"/>
                  </a:lnTo>
                  <a:lnTo>
                    <a:pt x="378" y="514"/>
                  </a:lnTo>
                  <a:lnTo>
                    <a:pt x="351" y="504"/>
                  </a:lnTo>
                  <a:lnTo>
                    <a:pt x="239" y="495"/>
                  </a:lnTo>
                  <a:lnTo>
                    <a:pt x="157" y="441"/>
                  </a:lnTo>
                  <a:lnTo>
                    <a:pt x="19" y="366"/>
                  </a:lnTo>
                  <a:lnTo>
                    <a:pt x="0" y="348"/>
                  </a:lnTo>
                  <a:lnTo>
                    <a:pt x="9" y="339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63">
              <a:extLst>
                <a:ext uri="{FF2B5EF4-FFF2-40B4-BE49-F238E27FC236}">
                  <a16:creationId xmlns:a16="http://schemas.microsoft.com/office/drawing/2014/main" id="{5C34724A-53DC-4FD8-8B58-F81B6DFC8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6696" y="4726957"/>
              <a:ext cx="537372" cy="505062"/>
            </a:xfrm>
            <a:custGeom>
              <a:avLst/>
              <a:gdLst>
                <a:gd name="T0" fmla="*/ 64 w 316"/>
                <a:gd name="T1" fmla="*/ 9 h 297"/>
                <a:gd name="T2" fmla="*/ 280 w 316"/>
                <a:gd name="T3" fmla="*/ 0 h 297"/>
                <a:gd name="T4" fmla="*/ 289 w 316"/>
                <a:gd name="T5" fmla="*/ 9 h 297"/>
                <a:gd name="T6" fmla="*/ 289 w 316"/>
                <a:gd name="T7" fmla="*/ 27 h 297"/>
                <a:gd name="T8" fmla="*/ 280 w 316"/>
                <a:gd name="T9" fmla="*/ 36 h 297"/>
                <a:gd name="T10" fmla="*/ 316 w 316"/>
                <a:gd name="T11" fmla="*/ 36 h 297"/>
                <a:gd name="T12" fmla="*/ 316 w 316"/>
                <a:gd name="T13" fmla="*/ 54 h 297"/>
                <a:gd name="T14" fmla="*/ 309 w 316"/>
                <a:gd name="T15" fmla="*/ 73 h 297"/>
                <a:gd name="T16" fmla="*/ 298 w 316"/>
                <a:gd name="T17" fmla="*/ 91 h 297"/>
                <a:gd name="T18" fmla="*/ 289 w 316"/>
                <a:gd name="T19" fmla="*/ 91 h 297"/>
                <a:gd name="T20" fmla="*/ 298 w 316"/>
                <a:gd name="T21" fmla="*/ 100 h 297"/>
                <a:gd name="T22" fmla="*/ 289 w 316"/>
                <a:gd name="T23" fmla="*/ 118 h 297"/>
                <a:gd name="T24" fmla="*/ 289 w 316"/>
                <a:gd name="T25" fmla="*/ 127 h 297"/>
                <a:gd name="T26" fmla="*/ 271 w 316"/>
                <a:gd name="T27" fmla="*/ 136 h 297"/>
                <a:gd name="T28" fmla="*/ 271 w 316"/>
                <a:gd name="T29" fmla="*/ 154 h 297"/>
                <a:gd name="T30" fmla="*/ 271 w 316"/>
                <a:gd name="T31" fmla="*/ 154 h 297"/>
                <a:gd name="T32" fmla="*/ 271 w 316"/>
                <a:gd name="T33" fmla="*/ 172 h 297"/>
                <a:gd name="T34" fmla="*/ 264 w 316"/>
                <a:gd name="T35" fmla="*/ 182 h 297"/>
                <a:gd name="T36" fmla="*/ 243 w 316"/>
                <a:gd name="T37" fmla="*/ 191 h 297"/>
                <a:gd name="T38" fmla="*/ 255 w 316"/>
                <a:gd name="T39" fmla="*/ 200 h 297"/>
                <a:gd name="T40" fmla="*/ 234 w 316"/>
                <a:gd name="T41" fmla="*/ 209 h 297"/>
                <a:gd name="T42" fmla="*/ 243 w 316"/>
                <a:gd name="T43" fmla="*/ 218 h 297"/>
                <a:gd name="T44" fmla="*/ 234 w 316"/>
                <a:gd name="T45" fmla="*/ 225 h 297"/>
                <a:gd name="T46" fmla="*/ 234 w 316"/>
                <a:gd name="T47" fmla="*/ 234 h 297"/>
                <a:gd name="T48" fmla="*/ 234 w 316"/>
                <a:gd name="T49" fmla="*/ 243 h 297"/>
                <a:gd name="T50" fmla="*/ 234 w 316"/>
                <a:gd name="T51" fmla="*/ 243 h 297"/>
                <a:gd name="T52" fmla="*/ 234 w 316"/>
                <a:gd name="T53" fmla="*/ 263 h 297"/>
                <a:gd name="T54" fmla="*/ 243 w 316"/>
                <a:gd name="T55" fmla="*/ 272 h 297"/>
                <a:gd name="T56" fmla="*/ 234 w 316"/>
                <a:gd name="T57" fmla="*/ 279 h 297"/>
                <a:gd name="T58" fmla="*/ 127 w 316"/>
                <a:gd name="T59" fmla="*/ 297 h 297"/>
                <a:gd name="T60" fmla="*/ 45 w 316"/>
                <a:gd name="T61" fmla="*/ 252 h 297"/>
                <a:gd name="T62" fmla="*/ 18 w 316"/>
                <a:gd name="T63" fmla="*/ 252 h 297"/>
                <a:gd name="T64" fmla="*/ 9 w 316"/>
                <a:gd name="T65" fmla="*/ 243 h 297"/>
                <a:gd name="T66" fmla="*/ 9 w 316"/>
                <a:gd name="T67" fmla="*/ 82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16" h="297">
                  <a:moveTo>
                    <a:pt x="0" y="18"/>
                  </a:moveTo>
                  <a:lnTo>
                    <a:pt x="64" y="9"/>
                  </a:lnTo>
                  <a:lnTo>
                    <a:pt x="164" y="9"/>
                  </a:lnTo>
                  <a:lnTo>
                    <a:pt x="280" y="0"/>
                  </a:lnTo>
                  <a:lnTo>
                    <a:pt x="289" y="0"/>
                  </a:lnTo>
                  <a:lnTo>
                    <a:pt x="289" y="9"/>
                  </a:lnTo>
                  <a:lnTo>
                    <a:pt x="289" y="18"/>
                  </a:lnTo>
                  <a:lnTo>
                    <a:pt x="289" y="27"/>
                  </a:lnTo>
                  <a:lnTo>
                    <a:pt x="280" y="27"/>
                  </a:lnTo>
                  <a:lnTo>
                    <a:pt x="280" y="36"/>
                  </a:lnTo>
                  <a:lnTo>
                    <a:pt x="280" y="45"/>
                  </a:lnTo>
                  <a:lnTo>
                    <a:pt x="316" y="36"/>
                  </a:lnTo>
                  <a:lnTo>
                    <a:pt x="316" y="45"/>
                  </a:lnTo>
                  <a:lnTo>
                    <a:pt x="316" y="54"/>
                  </a:lnTo>
                  <a:lnTo>
                    <a:pt x="309" y="63"/>
                  </a:lnTo>
                  <a:lnTo>
                    <a:pt x="309" y="73"/>
                  </a:lnTo>
                  <a:lnTo>
                    <a:pt x="298" y="82"/>
                  </a:lnTo>
                  <a:lnTo>
                    <a:pt x="298" y="91"/>
                  </a:lnTo>
                  <a:lnTo>
                    <a:pt x="298" y="82"/>
                  </a:lnTo>
                  <a:lnTo>
                    <a:pt x="289" y="91"/>
                  </a:lnTo>
                  <a:lnTo>
                    <a:pt x="298" y="91"/>
                  </a:lnTo>
                  <a:lnTo>
                    <a:pt x="298" y="100"/>
                  </a:lnTo>
                  <a:lnTo>
                    <a:pt x="298" y="109"/>
                  </a:lnTo>
                  <a:lnTo>
                    <a:pt x="289" y="118"/>
                  </a:lnTo>
                  <a:lnTo>
                    <a:pt x="280" y="127"/>
                  </a:lnTo>
                  <a:lnTo>
                    <a:pt x="289" y="127"/>
                  </a:lnTo>
                  <a:lnTo>
                    <a:pt x="280" y="136"/>
                  </a:lnTo>
                  <a:lnTo>
                    <a:pt x="271" y="136"/>
                  </a:lnTo>
                  <a:lnTo>
                    <a:pt x="271" y="145"/>
                  </a:lnTo>
                  <a:lnTo>
                    <a:pt x="271" y="154"/>
                  </a:lnTo>
                  <a:lnTo>
                    <a:pt x="271" y="145"/>
                  </a:lnTo>
                  <a:lnTo>
                    <a:pt x="271" y="154"/>
                  </a:lnTo>
                  <a:lnTo>
                    <a:pt x="271" y="163"/>
                  </a:lnTo>
                  <a:lnTo>
                    <a:pt x="271" y="172"/>
                  </a:lnTo>
                  <a:lnTo>
                    <a:pt x="264" y="172"/>
                  </a:lnTo>
                  <a:lnTo>
                    <a:pt x="264" y="182"/>
                  </a:lnTo>
                  <a:lnTo>
                    <a:pt x="255" y="191"/>
                  </a:lnTo>
                  <a:lnTo>
                    <a:pt x="243" y="191"/>
                  </a:lnTo>
                  <a:lnTo>
                    <a:pt x="255" y="191"/>
                  </a:lnTo>
                  <a:lnTo>
                    <a:pt x="255" y="200"/>
                  </a:lnTo>
                  <a:lnTo>
                    <a:pt x="255" y="209"/>
                  </a:lnTo>
                  <a:lnTo>
                    <a:pt x="234" y="209"/>
                  </a:lnTo>
                  <a:lnTo>
                    <a:pt x="243" y="209"/>
                  </a:lnTo>
                  <a:lnTo>
                    <a:pt x="243" y="218"/>
                  </a:lnTo>
                  <a:lnTo>
                    <a:pt x="243" y="225"/>
                  </a:lnTo>
                  <a:lnTo>
                    <a:pt x="234" y="225"/>
                  </a:lnTo>
                  <a:lnTo>
                    <a:pt x="243" y="225"/>
                  </a:lnTo>
                  <a:lnTo>
                    <a:pt x="234" y="234"/>
                  </a:lnTo>
                  <a:lnTo>
                    <a:pt x="225" y="243"/>
                  </a:lnTo>
                  <a:lnTo>
                    <a:pt x="234" y="243"/>
                  </a:lnTo>
                  <a:lnTo>
                    <a:pt x="225" y="252"/>
                  </a:lnTo>
                  <a:lnTo>
                    <a:pt x="234" y="243"/>
                  </a:lnTo>
                  <a:lnTo>
                    <a:pt x="234" y="252"/>
                  </a:lnTo>
                  <a:lnTo>
                    <a:pt x="234" y="263"/>
                  </a:lnTo>
                  <a:lnTo>
                    <a:pt x="234" y="272"/>
                  </a:lnTo>
                  <a:lnTo>
                    <a:pt x="243" y="272"/>
                  </a:lnTo>
                  <a:lnTo>
                    <a:pt x="243" y="279"/>
                  </a:lnTo>
                  <a:lnTo>
                    <a:pt x="234" y="279"/>
                  </a:lnTo>
                  <a:lnTo>
                    <a:pt x="234" y="288"/>
                  </a:lnTo>
                  <a:lnTo>
                    <a:pt x="127" y="297"/>
                  </a:lnTo>
                  <a:lnTo>
                    <a:pt x="45" y="297"/>
                  </a:lnTo>
                  <a:lnTo>
                    <a:pt x="45" y="252"/>
                  </a:lnTo>
                  <a:lnTo>
                    <a:pt x="27" y="252"/>
                  </a:lnTo>
                  <a:lnTo>
                    <a:pt x="18" y="252"/>
                  </a:lnTo>
                  <a:lnTo>
                    <a:pt x="18" y="243"/>
                  </a:lnTo>
                  <a:lnTo>
                    <a:pt x="9" y="243"/>
                  </a:lnTo>
                  <a:lnTo>
                    <a:pt x="9" y="109"/>
                  </a:lnTo>
                  <a:lnTo>
                    <a:pt x="9" y="8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67">
              <a:extLst>
                <a:ext uri="{FF2B5EF4-FFF2-40B4-BE49-F238E27FC236}">
                  <a16:creationId xmlns:a16="http://schemas.microsoft.com/office/drawing/2014/main" id="{523B4B16-AAAB-463E-B3FA-A270575D2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2827" y="4885108"/>
              <a:ext cx="414933" cy="695523"/>
            </a:xfrm>
            <a:custGeom>
              <a:avLst/>
              <a:gdLst>
                <a:gd name="T0" fmla="*/ 0 w 244"/>
                <a:gd name="T1" fmla="*/ 18 h 409"/>
                <a:gd name="T2" fmla="*/ 0 w 244"/>
                <a:gd name="T3" fmla="*/ 18 h 409"/>
                <a:gd name="T4" fmla="*/ 91 w 244"/>
                <a:gd name="T5" fmla="*/ 9 h 409"/>
                <a:gd name="T6" fmla="*/ 162 w 244"/>
                <a:gd name="T7" fmla="*/ 0 h 409"/>
                <a:gd name="T8" fmla="*/ 189 w 244"/>
                <a:gd name="T9" fmla="*/ 82 h 409"/>
                <a:gd name="T10" fmla="*/ 216 w 244"/>
                <a:gd name="T11" fmla="*/ 173 h 409"/>
                <a:gd name="T12" fmla="*/ 216 w 244"/>
                <a:gd name="T13" fmla="*/ 182 h 409"/>
                <a:gd name="T14" fmla="*/ 225 w 244"/>
                <a:gd name="T15" fmla="*/ 191 h 409"/>
                <a:gd name="T16" fmla="*/ 235 w 244"/>
                <a:gd name="T17" fmla="*/ 200 h 409"/>
                <a:gd name="T18" fmla="*/ 235 w 244"/>
                <a:gd name="T19" fmla="*/ 209 h 409"/>
                <a:gd name="T20" fmla="*/ 235 w 244"/>
                <a:gd name="T21" fmla="*/ 218 h 409"/>
                <a:gd name="T22" fmla="*/ 244 w 244"/>
                <a:gd name="T23" fmla="*/ 227 h 409"/>
                <a:gd name="T24" fmla="*/ 235 w 244"/>
                <a:gd name="T25" fmla="*/ 227 h 409"/>
                <a:gd name="T26" fmla="*/ 235 w 244"/>
                <a:gd name="T27" fmla="*/ 236 h 409"/>
                <a:gd name="T28" fmla="*/ 235 w 244"/>
                <a:gd name="T29" fmla="*/ 245 h 409"/>
                <a:gd name="T30" fmla="*/ 225 w 244"/>
                <a:gd name="T31" fmla="*/ 254 h 409"/>
                <a:gd name="T32" fmla="*/ 235 w 244"/>
                <a:gd name="T33" fmla="*/ 263 h 409"/>
                <a:gd name="T34" fmla="*/ 235 w 244"/>
                <a:gd name="T35" fmla="*/ 273 h 409"/>
                <a:gd name="T36" fmla="*/ 235 w 244"/>
                <a:gd name="T37" fmla="*/ 282 h 409"/>
                <a:gd name="T38" fmla="*/ 235 w 244"/>
                <a:gd name="T39" fmla="*/ 291 h 409"/>
                <a:gd name="T40" fmla="*/ 235 w 244"/>
                <a:gd name="T41" fmla="*/ 300 h 409"/>
                <a:gd name="T42" fmla="*/ 235 w 244"/>
                <a:gd name="T43" fmla="*/ 309 h 409"/>
                <a:gd name="T44" fmla="*/ 244 w 244"/>
                <a:gd name="T45" fmla="*/ 309 h 409"/>
                <a:gd name="T46" fmla="*/ 244 w 244"/>
                <a:gd name="T47" fmla="*/ 318 h 409"/>
                <a:gd name="T48" fmla="*/ 244 w 244"/>
                <a:gd name="T49" fmla="*/ 327 h 409"/>
                <a:gd name="T50" fmla="*/ 137 w 244"/>
                <a:gd name="T51" fmla="*/ 336 h 409"/>
                <a:gd name="T52" fmla="*/ 73 w 244"/>
                <a:gd name="T53" fmla="*/ 345 h 409"/>
                <a:gd name="T54" fmla="*/ 64 w 244"/>
                <a:gd name="T55" fmla="*/ 354 h 409"/>
                <a:gd name="T56" fmla="*/ 73 w 244"/>
                <a:gd name="T57" fmla="*/ 363 h 409"/>
                <a:gd name="T58" fmla="*/ 82 w 244"/>
                <a:gd name="T59" fmla="*/ 363 h 409"/>
                <a:gd name="T60" fmla="*/ 82 w 244"/>
                <a:gd name="T61" fmla="*/ 372 h 409"/>
                <a:gd name="T62" fmla="*/ 82 w 244"/>
                <a:gd name="T63" fmla="*/ 382 h 409"/>
                <a:gd name="T64" fmla="*/ 82 w 244"/>
                <a:gd name="T65" fmla="*/ 391 h 409"/>
                <a:gd name="T66" fmla="*/ 82 w 244"/>
                <a:gd name="T67" fmla="*/ 400 h 409"/>
                <a:gd name="T68" fmla="*/ 73 w 244"/>
                <a:gd name="T69" fmla="*/ 400 h 409"/>
                <a:gd name="T70" fmla="*/ 64 w 244"/>
                <a:gd name="T71" fmla="*/ 409 h 409"/>
                <a:gd name="T72" fmla="*/ 46 w 244"/>
                <a:gd name="T73" fmla="*/ 409 h 409"/>
                <a:gd name="T74" fmla="*/ 55 w 244"/>
                <a:gd name="T75" fmla="*/ 409 h 409"/>
                <a:gd name="T76" fmla="*/ 64 w 244"/>
                <a:gd name="T77" fmla="*/ 409 h 409"/>
                <a:gd name="T78" fmla="*/ 64 w 244"/>
                <a:gd name="T79" fmla="*/ 400 h 409"/>
                <a:gd name="T80" fmla="*/ 55 w 244"/>
                <a:gd name="T81" fmla="*/ 391 h 409"/>
                <a:gd name="T82" fmla="*/ 55 w 244"/>
                <a:gd name="T83" fmla="*/ 400 h 409"/>
                <a:gd name="T84" fmla="*/ 55 w 244"/>
                <a:gd name="T85" fmla="*/ 391 h 409"/>
                <a:gd name="T86" fmla="*/ 46 w 244"/>
                <a:gd name="T87" fmla="*/ 391 h 409"/>
                <a:gd name="T88" fmla="*/ 55 w 244"/>
                <a:gd name="T89" fmla="*/ 382 h 409"/>
                <a:gd name="T90" fmla="*/ 46 w 244"/>
                <a:gd name="T91" fmla="*/ 372 h 409"/>
                <a:gd name="T92" fmla="*/ 37 w 244"/>
                <a:gd name="T93" fmla="*/ 372 h 409"/>
                <a:gd name="T94" fmla="*/ 37 w 244"/>
                <a:gd name="T95" fmla="*/ 382 h 409"/>
                <a:gd name="T96" fmla="*/ 37 w 244"/>
                <a:gd name="T97" fmla="*/ 400 h 409"/>
                <a:gd name="T98" fmla="*/ 28 w 244"/>
                <a:gd name="T99" fmla="*/ 400 h 409"/>
                <a:gd name="T100" fmla="*/ 21 w 244"/>
                <a:gd name="T101" fmla="*/ 400 h 409"/>
                <a:gd name="T102" fmla="*/ 0 w 244"/>
                <a:gd name="T103" fmla="*/ 273 h 409"/>
                <a:gd name="T104" fmla="*/ 9 w 244"/>
                <a:gd name="T105" fmla="*/ 27 h 409"/>
                <a:gd name="T106" fmla="*/ 0 w 244"/>
                <a:gd name="T107" fmla="*/ 27 h 409"/>
                <a:gd name="T108" fmla="*/ 0 w 244"/>
                <a:gd name="T109" fmla="*/ 18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44" h="409">
                  <a:moveTo>
                    <a:pt x="0" y="18"/>
                  </a:moveTo>
                  <a:lnTo>
                    <a:pt x="0" y="18"/>
                  </a:lnTo>
                  <a:lnTo>
                    <a:pt x="91" y="9"/>
                  </a:lnTo>
                  <a:lnTo>
                    <a:pt x="162" y="0"/>
                  </a:lnTo>
                  <a:lnTo>
                    <a:pt x="189" y="82"/>
                  </a:lnTo>
                  <a:lnTo>
                    <a:pt x="216" y="173"/>
                  </a:lnTo>
                  <a:lnTo>
                    <a:pt x="216" y="182"/>
                  </a:lnTo>
                  <a:lnTo>
                    <a:pt x="225" y="191"/>
                  </a:lnTo>
                  <a:lnTo>
                    <a:pt x="235" y="200"/>
                  </a:lnTo>
                  <a:lnTo>
                    <a:pt x="235" y="209"/>
                  </a:lnTo>
                  <a:lnTo>
                    <a:pt x="235" y="218"/>
                  </a:lnTo>
                  <a:lnTo>
                    <a:pt x="244" y="227"/>
                  </a:lnTo>
                  <a:lnTo>
                    <a:pt x="235" y="227"/>
                  </a:lnTo>
                  <a:lnTo>
                    <a:pt x="235" y="236"/>
                  </a:lnTo>
                  <a:lnTo>
                    <a:pt x="235" y="245"/>
                  </a:lnTo>
                  <a:lnTo>
                    <a:pt x="225" y="254"/>
                  </a:lnTo>
                  <a:lnTo>
                    <a:pt x="235" y="263"/>
                  </a:lnTo>
                  <a:lnTo>
                    <a:pt x="235" y="273"/>
                  </a:lnTo>
                  <a:lnTo>
                    <a:pt x="235" y="282"/>
                  </a:lnTo>
                  <a:lnTo>
                    <a:pt x="235" y="291"/>
                  </a:lnTo>
                  <a:lnTo>
                    <a:pt x="235" y="300"/>
                  </a:lnTo>
                  <a:lnTo>
                    <a:pt x="235" y="309"/>
                  </a:lnTo>
                  <a:lnTo>
                    <a:pt x="244" y="309"/>
                  </a:lnTo>
                  <a:lnTo>
                    <a:pt x="244" y="318"/>
                  </a:lnTo>
                  <a:lnTo>
                    <a:pt x="244" y="327"/>
                  </a:lnTo>
                  <a:lnTo>
                    <a:pt x="137" y="336"/>
                  </a:lnTo>
                  <a:lnTo>
                    <a:pt x="73" y="345"/>
                  </a:lnTo>
                  <a:lnTo>
                    <a:pt x="64" y="354"/>
                  </a:lnTo>
                  <a:lnTo>
                    <a:pt x="73" y="363"/>
                  </a:lnTo>
                  <a:lnTo>
                    <a:pt x="82" y="363"/>
                  </a:lnTo>
                  <a:lnTo>
                    <a:pt x="82" y="372"/>
                  </a:lnTo>
                  <a:lnTo>
                    <a:pt x="82" y="382"/>
                  </a:lnTo>
                  <a:lnTo>
                    <a:pt x="82" y="391"/>
                  </a:lnTo>
                  <a:lnTo>
                    <a:pt x="82" y="400"/>
                  </a:lnTo>
                  <a:lnTo>
                    <a:pt x="73" y="400"/>
                  </a:lnTo>
                  <a:lnTo>
                    <a:pt x="64" y="409"/>
                  </a:lnTo>
                  <a:lnTo>
                    <a:pt x="46" y="409"/>
                  </a:lnTo>
                  <a:lnTo>
                    <a:pt x="55" y="409"/>
                  </a:lnTo>
                  <a:lnTo>
                    <a:pt x="64" y="409"/>
                  </a:lnTo>
                  <a:lnTo>
                    <a:pt x="64" y="400"/>
                  </a:lnTo>
                  <a:lnTo>
                    <a:pt x="55" y="391"/>
                  </a:lnTo>
                  <a:lnTo>
                    <a:pt x="55" y="400"/>
                  </a:lnTo>
                  <a:lnTo>
                    <a:pt x="55" y="391"/>
                  </a:lnTo>
                  <a:lnTo>
                    <a:pt x="46" y="391"/>
                  </a:lnTo>
                  <a:lnTo>
                    <a:pt x="55" y="382"/>
                  </a:lnTo>
                  <a:lnTo>
                    <a:pt x="46" y="372"/>
                  </a:lnTo>
                  <a:lnTo>
                    <a:pt x="37" y="372"/>
                  </a:lnTo>
                  <a:lnTo>
                    <a:pt x="37" y="382"/>
                  </a:lnTo>
                  <a:lnTo>
                    <a:pt x="37" y="400"/>
                  </a:lnTo>
                  <a:lnTo>
                    <a:pt x="28" y="400"/>
                  </a:lnTo>
                  <a:lnTo>
                    <a:pt x="21" y="400"/>
                  </a:lnTo>
                  <a:lnTo>
                    <a:pt x="0" y="273"/>
                  </a:lnTo>
                  <a:lnTo>
                    <a:pt x="9" y="27"/>
                  </a:lnTo>
                  <a:lnTo>
                    <a:pt x="0" y="27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5" name="Freeform 169">
              <a:extLst>
                <a:ext uri="{FF2B5EF4-FFF2-40B4-BE49-F238E27FC236}">
                  <a16:creationId xmlns:a16="http://schemas.microsoft.com/office/drawing/2014/main" id="{2504ECE9-A616-43A2-AD7F-5208A79BD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5341" y="5580631"/>
              <a:ext cx="11904" cy="0"/>
            </a:xfrm>
            <a:custGeom>
              <a:avLst/>
              <a:gdLst>
                <a:gd name="T0" fmla="*/ 7 w 7"/>
                <a:gd name="T1" fmla="*/ 7 w 7"/>
                <a:gd name="T2" fmla="*/ 0 w 7"/>
                <a:gd name="T3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11113" cap="flat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70">
              <a:extLst>
                <a:ext uri="{FF2B5EF4-FFF2-40B4-BE49-F238E27FC236}">
                  <a16:creationId xmlns:a16="http://schemas.microsoft.com/office/drawing/2014/main" id="{5AB503A6-D928-45BC-99C2-2EF19AA5F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9695341" y="5580631"/>
              <a:ext cx="11904" cy="0"/>
            </a:xfrm>
            <a:custGeom>
              <a:avLst/>
              <a:gdLst>
                <a:gd name="T0" fmla="*/ 7 w 7"/>
                <a:gd name="T1" fmla="*/ 7 w 7"/>
                <a:gd name="T2" fmla="*/ 0 w 7"/>
                <a:gd name="T3" fmla="*/ 7 w 7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7">
                  <a:moveTo>
                    <a:pt x="7" y="0"/>
                  </a:moveTo>
                  <a:lnTo>
                    <a:pt x="7" y="0"/>
                  </a:lnTo>
                  <a:lnTo>
                    <a:pt x="0" y="0"/>
                  </a:lnTo>
                  <a:lnTo>
                    <a:pt x="7" y="0"/>
                  </a:lnTo>
                </a:path>
              </a:pathLst>
            </a:custGeom>
            <a:grpFill/>
            <a:ln w="11113" cap="flat">
              <a:solidFill>
                <a:schemeClr val="bg1">
                  <a:lumMod val="95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71">
              <a:extLst>
                <a:ext uri="{FF2B5EF4-FFF2-40B4-BE49-F238E27FC236}">
                  <a16:creationId xmlns:a16="http://schemas.microsoft.com/office/drawing/2014/main" id="{27E4041D-D9F5-4825-888C-4981BF3AF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9813" y="3842674"/>
              <a:ext cx="445542" cy="525469"/>
            </a:xfrm>
            <a:custGeom>
              <a:avLst/>
              <a:gdLst>
                <a:gd name="T0" fmla="*/ 53 w 262"/>
                <a:gd name="T1" fmla="*/ 54 h 309"/>
                <a:gd name="T2" fmla="*/ 80 w 262"/>
                <a:gd name="T3" fmla="*/ 45 h 309"/>
                <a:gd name="T4" fmla="*/ 98 w 262"/>
                <a:gd name="T5" fmla="*/ 54 h 309"/>
                <a:gd name="T6" fmla="*/ 116 w 262"/>
                <a:gd name="T7" fmla="*/ 54 h 309"/>
                <a:gd name="T8" fmla="*/ 107 w 262"/>
                <a:gd name="T9" fmla="*/ 63 h 309"/>
                <a:gd name="T10" fmla="*/ 125 w 262"/>
                <a:gd name="T11" fmla="*/ 63 h 309"/>
                <a:gd name="T12" fmla="*/ 144 w 262"/>
                <a:gd name="T13" fmla="*/ 63 h 309"/>
                <a:gd name="T14" fmla="*/ 153 w 262"/>
                <a:gd name="T15" fmla="*/ 54 h 309"/>
                <a:gd name="T16" fmla="*/ 171 w 262"/>
                <a:gd name="T17" fmla="*/ 54 h 309"/>
                <a:gd name="T18" fmla="*/ 189 w 262"/>
                <a:gd name="T19" fmla="*/ 45 h 309"/>
                <a:gd name="T20" fmla="*/ 198 w 262"/>
                <a:gd name="T21" fmla="*/ 27 h 309"/>
                <a:gd name="T22" fmla="*/ 216 w 262"/>
                <a:gd name="T23" fmla="*/ 18 h 309"/>
                <a:gd name="T24" fmla="*/ 262 w 262"/>
                <a:gd name="T25" fmla="*/ 109 h 309"/>
                <a:gd name="T26" fmla="*/ 262 w 262"/>
                <a:gd name="T27" fmla="*/ 136 h 309"/>
                <a:gd name="T28" fmla="*/ 262 w 262"/>
                <a:gd name="T29" fmla="*/ 154 h 309"/>
                <a:gd name="T30" fmla="*/ 262 w 262"/>
                <a:gd name="T31" fmla="*/ 172 h 309"/>
                <a:gd name="T32" fmla="*/ 253 w 262"/>
                <a:gd name="T33" fmla="*/ 200 h 309"/>
                <a:gd name="T34" fmla="*/ 234 w 262"/>
                <a:gd name="T35" fmla="*/ 218 h 309"/>
                <a:gd name="T36" fmla="*/ 216 w 262"/>
                <a:gd name="T37" fmla="*/ 227 h 309"/>
                <a:gd name="T38" fmla="*/ 207 w 262"/>
                <a:gd name="T39" fmla="*/ 236 h 309"/>
                <a:gd name="T40" fmla="*/ 207 w 262"/>
                <a:gd name="T41" fmla="*/ 254 h 309"/>
                <a:gd name="T42" fmla="*/ 198 w 262"/>
                <a:gd name="T43" fmla="*/ 254 h 309"/>
                <a:gd name="T44" fmla="*/ 189 w 262"/>
                <a:gd name="T45" fmla="*/ 272 h 309"/>
                <a:gd name="T46" fmla="*/ 189 w 262"/>
                <a:gd name="T47" fmla="*/ 290 h 309"/>
                <a:gd name="T48" fmla="*/ 180 w 262"/>
                <a:gd name="T49" fmla="*/ 300 h 309"/>
                <a:gd name="T50" fmla="*/ 171 w 262"/>
                <a:gd name="T51" fmla="*/ 309 h 309"/>
                <a:gd name="T52" fmla="*/ 162 w 262"/>
                <a:gd name="T53" fmla="*/ 300 h 309"/>
                <a:gd name="T54" fmla="*/ 153 w 262"/>
                <a:gd name="T55" fmla="*/ 290 h 309"/>
                <a:gd name="T56" fmla="*/ 134 w 262"/>
                <a:gd name="T57" fmla="*/ 290 h 309"/>
                <a:gd name="T58" fmla="*/ 116 w 262"/>
                <a:gd name="T59" fmla="*/ 300 h 309"/>
                <a:gd name="T60" fmla="*/ 98 w 262"/>
                <a:gd name="T61" fmla="*/ 300 h 309"/>
                <a:gd name="T62" fmla="*/ 71 w 262"/>
                <a:gd name="T63" fmla="*/ 290 h 309"/>
                <a:gd name="T64" fmla="*/ 53 w 262"/>
                <a:gd name="T65" fmla="*/ 281 h 309"/>
                <a:gd name="T66" fmla="*/ 46 w 262"/>
                <a:gd name="T67" fmla="*/ 272 h 309"/>
                <a:gd name="T68" fmla="*/ 28 w 262"/>
                <a:gd name="T69" fmla="*/ 272 h 309"/>
                <a:gd name="T70" fmla="*/ 7 w 262"/>
                <a:gd name="T71" fmla="*/ 136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62" h="309">
                  <a:moveTo>
                    <a:pt x="0" y="63"/>
                  </a:moveTo>
                  <a:lnTo>
                    <a:pt x="53" y="54"/>
                  </a:lnTo>
                  <a:lnTo>
                    <a:pt x="71" y="45"/>
                  </a:lnTo>
                  <a:lnTo>
                    <a:pt x="80" y="45"/>
                  </a:lnTo>
                  <a:lnTo>
                    <a:pt x="91" y="54"/>
                  </a:lnTo>
                  <a:lnTo>
                    <a:pt x="98" y="54"/>
                  </a:lnTo>
                  <a:lnTo>
                    <a:pt x="107" y="63"/>
                  </a:lnTo>
                  <a:lnTo>
                    <a:pt x="116" y="54"/>
                  </a:lnTo>
                  <a:lnTo>
                    <a:pt x="116" y="63"/>
                  </a:lnTo>
                  <a:lnTo>
                    <a:pt x="107" y="63"/>
                  </a:lnTo>
                  <a:lnTo>
                    <a:pt x="116" y="63"/>
                  </a:lnTo>
                  <a:lnTo>
                    <a:pt x="125" y="63"/>
                  </a:lnTo>
                  <a:lnTo>
                    <a:pt x="134" y="63"/>
                  </a:lnTo>
                  <a:lnTo>
                    <a:pt x="144" y="63"/>
                  </a:lnTo>
                  <a:lnTo>
                    <a:pt x="153" y="63"/>
                  </a:lnTo>
                  <a:lnTo>
                    <a:pt x="153" y="54"/>
                  </a:lnTo>
                  <a:lnTo>
                    <a:pt x="162" y="54"/>
                  </a:lnTo>
                  <a:lnTo>
                    <a:pt x="171" y="54"/>
                  </a:lnTo>
                  <a:lnTo>
                    <a:pt x="180" y="54"/>
                  </a:lnTo>
                  <a:lnTo>
                    <a:pt x="189" y="45"/>
                  </a:lnTo>
                  <a:lnTo>
                    <a:pt x="198" y="36"/>
                  </a:lnTo>
                  <a:lnTo>
                    <a:pt x="198" y="27"/>
                  </a:lnTo>
                  <a:lnTo>
                    <a:pt x="207" y="27"/>
                  </a:lnTo>
                  <a:lnTo>
                    <a:pt x="216" y="18"/>
                  </a:lnTo>
                  <a:lnTo>
                    <a:pt x="244" y="0"/>
                  </a:lnTo>
                  <a:lnTo>
                    <a:pt x="262" y="109"/>
                  </a:lnTo>
                  <a:lnTo>
                    <a:pt x="262" y="118"/>
                  </a:lnTo>
                  <a:lnTo>
                    <a:pt x="262" y="136"/>
                  </a:lnTo>
                  <a:lnTo>
                    <a:pt x="262" y="145"/>
                  </a:lnTo>
                  <a:lnTo>
                    <a:pt x="262" y="154"/>
                  </a:lnTo>
                  <a:lnTo>
                    <a:pt x="262" y="163"/>
                  </a:lnTo>
                  <a:lnTo>
                    <a:pt x="262" y="172"/>
                  </a:lnTo>
                  <a:lnTo>
                    <a:pt x="262" y="181"/>
                  </a:lnTo>
                  <a:lnTo>
                    <a:pt x="253" y="200"/>
                  </a:lnTo>
                  <a:lnTo>
                    <a:pt x="244" y="209"/>
                  </a:lnTo>
                  <a:lnTo>
                    <a:pt x="234" y="218"/>
                  </a:lnTo>
                  <a:lnTo>
                    <a:pt x="225" y="218"/>
                  </a:lnTo>
                  <a:lnTo>
                    <a:pt x="216" y="227"/>
                  </a:lnTo>
                  <a:lnTo>
                    <a:pt x="216" y="236"/>
                  </a:lnTo>
                  <a:lnTo>
                    <a:pt x="207" y="236"/>
                  </a:lnTo>
                  <a:lnTo>
                    <a:pt x="207" y="245"/>
                  </a:lnTo>
                  <a:lnTo>
                    <a:pt x="207" y="254"/>
                  </a:lnTo>
                  <a:lnTo>
                    <a:pt x="207" y="263"/>
                  </a:lnTo>
                  <a:lnTo>
                    <a:pt x="198" y="254"/>
                  </a:lnTo>
                  <a:lnTo>
                    <a:pt x="189" y="263"/>
                  </a:lnTo>
                  <a:lnTo>
                    <a:pt x="189" y="272"/>
                  </a:lnTo>
                  <a:lnTo>
                    <a:pt x="189" y="281"/>
                  </a:lnTo>
                  <a:lnTo>
                    <a:pt x="189" y="290"/>
                  </a:lnTo>
                  <a:lnTo>
                    <a:pt x="180" y="290"/>
                  </a:lnTo>
                  <a:lnTo>
                    <a:pt x="180" y="300"/>
                  </a:lnTo>
                  <a:lnTo>
                    <a:pt x="180" y="309"/>
                  </a:lnTo>
                  <a:lnTo>
                    <a:pt x="171" y="309"/>
                  </a:lnTo>
                  <a:lnTo>
                    <a:pt x="162" y="309"/>
                  </a:lnTo>
                  <a:lnTo>
                    <a:pt x="162" y="300"/>
                  </a:lnTo>
                  <a:lnTo>
                    <a:pt x="153" y="300"/>
                  </a:lnTo>
                  <a:lnTo>
                    <a:pt x="153" y="290"/>
                  </a:lnTo>
                  <a:lnTo>
                    <a:pt x="144" y="281"/>
                  </a:lnTo>
                  <a:lnTo>
                    <a:pt x="134" y="290"/>
                  </a:lnTo>
                  <a:lnTo>
                    <a:pt x="125" y="300"/>
                  </a:lnTo>
                  <a:lnTo>
                    <a:pt x="116" y="300"/>
                  </a:lnTo>
                  <a:lnTo>
                    <a:pt x="107" y="300"/>
                  </a:lnTo>
                  <a:lnTo>
                    <a:pt x="98" y="300"/>
                  </a:lnTo>
                  <a:lnTo>
                    <a:pt x="80" y="290"/>
                  </a:lnTo>
                  <a:lnTo>
                    <a:pt x="71" y="290"/>
                  </a:lnTo>
                  <a:lnTo>
                    <a:pt x="62" y="290"/>
                  </a:lnTo>
                  <a:lnTo>
                    <a:pt x="53" y="281"/>
                  </a:lnTo>
                  <a:lnTo>
                    <a:pt x="53" y="272"/>
                  </a:lnTo>
                  <a:lnTo>
                    <a:pt x="46" y="272"/>
                  </a:lnTo>
                  <a:lnTo>
                    <a:pt x="37" y="272"/>
                  </a:lnTo>
                  <a:lnTo>
                    <a:pt x="28" y="272"/>
                  </a:lnTo>
                  <a:lnTo>
                    <a:pt x="18" y="272"/>
                  </a:lnTo>
                  <a:lnTo>
                    <a:pt x="7" y="136"/>
                  </a:lnTo>
                  <a:lnTo>
                    <a:pt x="0" y="63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175">
              <a:extLst>
                <a:ext uri="{FF2B5EF4-FFF2-40B4-BE49-F238E27FC236}">
                  <a16:creationId xmlns:a16="http://schemas.microsoft.com/office/drawing/2014/main" id="{8CA740DB-5379-430E-BA69-3598575F9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62739" y="3281495"/>
              <a:ext cx="540773" cy="603694"/>
            </a:xfrm>
            <a:custGeom>
              <a:avLst/>
              <a:gdLst>
                <a:gd name="T0" fmla="*/ 45 w 318"/>
                <a:gd name="T1" fmla="*/ 19 h 355"/>
                <a:gd name="T2" fmla="*/ 72 w 318"/>
                <a:gd name="T3" fmla="*/ 9 h 355"/>
                <a:gd name="T4" fmla="*/ 90 w 318"/>
                <a:gd name="T5" fmla="*/ 9 h 355"/>
                <a:gd name="T6" fmla="*/ 100 w 318"/>
                <a:gd name="T7" fmla="*/ 0 h 355"/>
                <a:gd name="T8" fmla="*/ 109 w 318"/>
                <a:gd name="T9" fmla="*/ 9 h 355"/>
                <a:gd name="T10" fmla="*/ 100 w 318"/>
                <a:gd name="T11" fmla="*/ 28 h 355"/>
                <a:gd name="T12" fmla="*/ 109 w 318"/>
                <a:gd name="T13" fmla="*/ 19 h 355"/>
                <a:gd name="T14" fmla="*/ 127 w 318"/>
                <a:gd name="T15" fmla="*/ 28 h 355"/>
                <a:gd name="T16" fmla="*/ 145 w 318"/>
                <a:gd name="T17" fmla="*/ 37 h 355"/>
                <a:gd name="T18" fmla="*/ 209 w 318"/>
                <a:gd name="T19" fmla="*/ 55 h 355"/>
                <a:gd name="T20" fmla="*/ 236 w 318"/>
                <a:gd name="T21" fmla="*/ 64 h 355"/>
                <a:gd name="T22" fmla="*/ 263 w 318"/>
                <a:gd name="T23" fmla="*/ 64 h 355"/>
                <a:gd name="T24" fmla="*/ 263 w 318"/>
                <a:gd name="T25" fmla="*/ 82 h 355"/>
                <a:gd name="T26" fmla="*/ 279 w 318"/>
                <a:gd name="T27" fmla="*/ 82 h 355"/>
                <a:gd name="T28" fmla="*/ 291 w 318"/>
                <a:gd name="T29" fmla="*/ 91 h 355"/>
                <a:gd name="T30" fmla="*/ 279 w 318"/>
                <a:gd name="T31" fmla="*/ 109 h 355"/>
                <a:gd name="T32" fmla="*/ 300 w 318"/>
                <a:gd name="T33" fmla="*/ 109 h 355"/>
                <a:gd name="T34" fmla="*/ 291 w 318"/>
                <a:gd name="T35" fmla="*/ 128 h 355"/>
                <a:gd name="T36" fmla="*/ 300 w 318"/>
                <a:gd name="T37" fmla="*/ 137 h 355"/>
                <a:gd name="T38" fmla="*/ 291 w 318"/>
                <a:gd name="T39" fmla="*/ 146 h 355"/>
                <a:gd name="T40" fmla="*/ 279 w 318"/>
                <a:gd name="T41" fmla="*/ 164 h 355"/>
                <a:gd name="T42" fmla="*/ 279 w 318"/>
                <a:gd name="T43" fmla="*/ 182 h 355"/>
                <a:gd name="T44" fmla="*/ 291 w 318"/>
                <a:gd name="T45" fmla="*/ 173 h 355"/>
                <a:gd name="T46" fmla="*/ 300 w 318"/>
                <a:gd name="T47" fmla="*/ 155 h 355"/>
                <a:gd name="T48" fmla="*/ 309 w 318"/>
                <a:gd name="T49" fmla="*/ 146 h 355"/>
                <a:gd name="T50" fmla="*/ 318 w 318"/>
                <a:gd name="T51" fmla="*/ 164 h 355"/>
                <a:gd name="T52" fmla="*/ 309 w 318"/>
                <a:gd name="T53" fmla="*/ 191 h 355"/>
                <a:gd name="T54" fmla="*/ 309 w 318"/>
                <a:gd name="T55" fmla="*/ 209 h 355"/>
                <a:gd name="T56" fmla="*/ 300 w 318"/>
                <a:gd name="T57" fmla="*/ 227 h 355"/>
                <a:gd name="T58" fmla="*/ 309 w 318"/>
                <a:gd name="T59" fmla="*/ 246 h 355"/>
                <a:gd name="T60" fmla="*/ 300 w 318"/>
                <a:gd name="T61" fmla="*/ 264 h 355"/>
                <a:gd name="T62" fmla="*/ 300 w 318"/>
                <a:gd name="T63" fmla="*/ 282 h 355"/>
                <a:gd name="T64" fmla="*/ 309 w 318"/>
                <a:gd name="T65" fmla="*/ 309 h 355"/>
                <a:gd name="T66" fmla="*/ 309 w 318"/>
                <a:gd name="T67" fmla="*/ 327 h 355"/>
                <a:gd name="T68" fmla="*/ 309 w 318"/>
                <a:gd name="T69" fmla="*/ 346 h 355"/>
                <a:gd name="T70" fmla="*/ 145 w 318"/>
                <a:gd name="T71" fmla="*/ 355 h 355"/>
                <a:gd name="T72" fmla="*/ 118 w 318"/>
                <a:gd name="T73" fmla="*/ 346 h 355"/>
                <a:gd name="T74" fmla="*/ 109 w 318"/>
                <a:gd name="T75" fmla="*/ 327 h 355"/>
                <a:gd name="T76" fmla="*/ 109 w 318"/>
                <a:gd name="T77" fmla="*/ 309 h 355"/>
                <a:gd name="T78" fmla="*/ 109 w 318"/>
                <a:gd name="T79" fmla="*/ 291 h 355"/>
                <a:gd name="T80" fmla="*/ 100 w 318"/>
                <a:gd name="T81" fmla="*/ 273 h 355"/>
                <a:gd name="T82" fmla="*/ 100 w 318"/>
                <a:gd name="T83" fmla="*/ 255 h 355"/>
                <a:gd name="T84" fmla="*/ 90 w 318"/>
                <a:gd name="T85" fmla="*/ 237 h 355"/>
                <a:gd name="T86" fmla="*/ 72 w 318"/>
                <a:gd name="T87" fmla="*/ 237 h 355"/>
                <a:gd name="T88" fmla="*/ 54 w 318"/>
                <a:gd name="T89" fmla="*/ 209 h 355"/>
                <a:gd name="T90" fmla="*/ 36 w 318"/>
                <a:gd name="T91" fmla="*/ 209 h 355"/>
                <a:gd name="T92" fmla="*/ 27 w 318"/>
                <a:gd name="T93" fmla="*/ 191 h 355"/>
                <a:gd name="T94" fmla="*/ 9 w 318"/>
                <a:gd name="T95" fmla="*/ 191 h 355"/>
                <a:gd name="T96" fmla="*/ 9 w 318"/>
                <a:gd name="T97" fmla="*/ 173 h 355"/>
                <a:gd name="T98" fmla="*/ 0 w 318"/>
                <a:gd name="T99" fmla="*/ 155 h 355"/>
                <a:gd name="T100" fmla="*/ 9 w 318"/>
                <a:gd name="T101" fmla="*/ 137 h 355"/>
                <a:gd name="T102" fmla="*/ 9 w 318"/>
                <a:gd name="T103" fmla="*/ 118 h 355"/>
                <a:gd name="T104" fmla="*/ 0 w 318"/>
                <a:gd name="T105" fmla="*/ 109 h 355"/>
                <a:gd name="T106" fmla="*/ 0 w 318"/>
                <a:gd name="T107" fmla="*/ 91 h 355"/>
                <a:gd name="T108" fmla="*/ 27 w 318"/>
                <a:gd name="T109" fmla="*/ 73 h 355"/>
                <a:gd name="T110" fmla="*/ 27 w 318"/>
                <a:gd name="T111" fmla="*/ 28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18" h="355">
                  <a:moveTo>
                    <a:pt x="36" y="19"/>
                  </a:moveTo>
                  <a:lnTo>
                    <a:pt x="45" y="19"/>
                  </a:lnTo>
                  <a:lnTo>
                    <a:pt x="54" y="19"/>
                  </a:lnTo>
                  <a:lnTo>
                    <a:pt x="72" y="9"/>
                  </a:lnTo>
                  <a:lnTo>
                    <a:pt x="81" y="9"/>
                  </a:lnTo>
                  <a:lnTo>
                    <a:pt x="90" y="9"/>
                  </a:lnTo>
                  <a:lnTo>
                    <a:pt x="90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09" y="9"/>
                  </a:lnTo>
                  <a:lnTo>
                    <a:pt x="109" y="19"/>
                  </a:lnTo>
                  <a:lnTo>
                    <a:pt x="100" y="28"/>
                  </a:lnTo>
                  <a:lnTo>
                    <a:pt x="109" y="28"/>
                  </a:lnTo>
                  <a:lnTo>
                    <a:pt x="109" y="19"/>
                  </a:lnTo>
                  <a:lnTo>
                    <a:pt x="118" y="19"/>
                  </a:lnTo>
                  <a:lnTo>
                    <a:pt x="127" y="28"/>
                  </a:lnTo>
                  <a:lnTo>
                    <a:pt x="136" y="28"/>
                  </a:lnTo>
                  <a:lnTo>
                    <a:pt x="145" y="37"/>
                  </a:lnTo>
                  <a:lnTo>
                    <a:pt x="154" y="46"/>
                  </a:lnTo>
                  <a:lnTo>
                    <a:pt x="209" y="55"/>
                  </a:lnTo>
                  <a:lnTo>
                    <a:pt x="227" y="64"/>
                  </a:lnTo>
                  <a:lnTo>
                    <a:pt x="236" y="64"/>
                  </a:lnTo>
                  <a:lnTo>
                    <a:pt x="245" y="64"/>
                  </a:lnTo>
                  <a:lnTo>
                    <a:pt x="263" y="64"/>
                  </a:lnTo>
                  <a:lnTo>
                    <a:pt x="263" y="73"/>
                  </a:lnTo>
                  <a:lnTo>
                    <a:pt x="263" y="82"/>
                  </a:lnTo>
                  <a:lnTo>
                    <a:pt x="272" y="82"/>
                  </a:lnTo>
                  <a:lnTo>
                    <a:pt x="279" y="82"/>
                  </a:lnTo>
                  <a:lnTo>
                    <a:pt x="279" y="91"/>
                  </a:lnTo>
                  <a:lnTo>
                    <a:pt x="291" y="91"/>
                  </a:lnTo>
                  <a:lnTo>
                    <a:pt x="279" y="100"/>
                  </a:lnTo>
                  <a:lnTo>
                    <a:pt x="279" y="109"/>
                  </a:lnTo>
                  <a:lnTo>
                    <a:pt x="291" y="109"/>
                  </a:lnTo>
                  <a:lnTo>
                    <a:pt x="300" y="109"/>
                  </a:lnTo>
                  <a:lnTo>
                    <a:pt x="291" y="118"/>
                  </a:lnTo>
                  <a:lnTo>
                    <a:pt x="291" y="128"/>
                  </a:lnTo>
                  <a:lnTo>
                    <a:pt x="300" y="128"/>
                  </a:lnTo>
                  <a:lnTo>
                    <a:pt x="300" y="137"/>
                  </a:lnTo>
                  <a:lnTo>
                    <a:pt x="300" y="146"/>
                  </a:lnTo>
                  <a:lnTo>
                    <a:pt x="291" y="146"/>
                  </a:lnTo>
                  <a:lnTo>
                    <a:pt x="291" y="155"/>
                  </a:lnTo>
                  <a:lnTo>
                    <a:pt x="279" y="164"/>
                  </a:lnTo>
                  <a:lnTo>
                    <a:pt x="279" y="173"/>
                  </a:lnTo>
                  <a:lnTo>
                    <a:pt x="279" y="182"/>
                  </a:lnTo>
                  <a:lnTo>
                    <a:pt x="291" y="182"/>
                  </a:lnTo>
                  <a:lnTo>
                    <a:pt x="291" y="173"/>
                  </a:lnTo>
                  <a:lnTo>
                    <a:pt x="300" y="164"/>
                  </a:lnTo>
                  <a:lnTo>
                    <a:pt x="300" y="155"/>
                  </a:lnTo>
                  <a:lnTo>
                    <a:pt x="309" y="155"/>
                  </a:lnTo>
                  <a:lnTo>
                    <a:pt x="309" y="146"/>
                  </a:lnTo>
                  <a:lnTo>
                    <a:pt x="318" y="155"/>
                  </a:lnTo>
                  <a:lnTo>
                    <a:pt x="318" y="164"/>
                  </a:lnTo>
                  <a:lnTo>
                    <a:pt x="309" y="182"/>
                  </a:lnTo>
                  <a:lnTo>
                    <a:pt x="309" y="191"/>
                  </a:lnTo>
                  <a:lnTo>
                    <a:pt x="318" y="209"/>
                  </a:lnTo>
                  <a:lnTo>
                    <a:pt x="309" y="209"/>
                  </a:lnTo>
                  <a:lnTo>
                    <a:pt x="309" y="218"/>
                  </a:lnTo>
                  <a:lnTo>
                    <a:pt x="300" y="227"/>
                  </a:lnTo>
                  <a:lnTo>
                    <a:pt x="300" y="237"/>
                  </a:lnTo>
                  <a:lnTo>
                    <a:pt x="309" y="246"/>
                  </a:lnTo>
                  <a:lnTo>
                    <a:pt x="300" y="255"/>
                  </a:lnTo>
                  <a:lnTo>
                    <a:pt x="300" y="264"/>
                  </a:lnTo>
                  <a:lnTo>
                    <a:pt x="300" y="273"/>
                  </a:lnTo>
                  <a:lnTo>
                    <a:pt x="300" y="282"/>
                  </a:lnTo>
                  <a:lnTo>
                    <a:pt x="300" y="300"/>
                  </a:lnTo>
                  <a:lnTo>
                    <a:pt x="309" y="309"/>
                  </a:lnTo>
                  <a:lnTo>
                    <a:pt x="309" y="318"/>
                  </a:lnTo>
                  <a:lnTo>
                    <a:pt x="309" y="327"/>
                  </a:lnTo>
                  <a:lnTo>
                    <a:pt x="309" y="337"/>
                  </a:lnTo>
                  <a:lnTo>
                    <a:pt x="309" y="346"/>
                  </a:lnTo>
                  <a:lnTo>
                    <a:pt x="236" y="355"/>
                  </a:lnTo>
                  <a:lnTo>
                    <a:pt x="145" y="355"/>
                  </a:lnTo>
                  <a:lnTo>
                    <a:pt x="136" y="346"/>
                  </a:lnTo>
                  <a:lnTo>
                    <a:pt x="118" y="346"/>
                  </a:lnTo>
                  <a:lnTo>
                    <a:pt x="118" y="337"/>
                  </a:lnTo>
                  <a:lnTo>
                    <a:pt x="109" y="327"/>
                  </a:lnTo>
                  <a:lnTo>
                    <a:pt x="109" y="318"/>
                  </a:lnTo>
                  <a:lnTo>
                    <a:pt x="109" y="309"/>
                  </a:lnTo>
                  <a:lnTo>
                    <a:pt x="109" y="300"/>
                  </a:lnTo>
                  <a:lnTo>
                    <a:pt x="109" y="291"/>
                  </a:lnTo>
                  <a:lnTo>
                    <a:pt x="100" y="282"/>
                  </a:lnTo>
                  <a:lnTo>
                    <a:pt x="100" y="273"/>
                  </a:lnTo>
                  <a:lnTo>
                    <a:pt x="100" y="264"/>
                  </a:lnTo>
                  <a:lnTo>
                    <a:pt x="100" y="255"/>
                  </a:lnTo>
                  <a:lnTo>
                    <a:pt x="90" y="246"/>
                  </a:lnTo>
                  <a:lnTo>
                    <a:pt x="90" y="237"/>
                  </a:lnTo>
                  <a:lnTo>
                    <a:pt x="81" y="237"/>
                  </a:lnTo>
                  <a:lnTo>
                    <a:pt x="72" y="237"/>
                  </a:lnTo>
                  <a:lnTo>
                    <a:pt x="63" y="227"/>
                  </a:lnTo>
                  <a:lnTo>
                    <a:pt x="54" y="209"/>
                  </a:lnTo>
                  <a:lnTo>
                    <a:pt x="45" y="209"/>
                  </a:lnTo>
                  <a:lnTo>
                    <a:pt x="36" y="209"/>
                  </a:lnTo>
                  <a:lnTo>
                    <a:pt x="36" y="200"/>
                  </a:lnTo>
                  <a:lnTo>
                    <a:pt x="27" y="191"/>
                  </a:lnTo>
                  <a:lnTo>
                    <a:pt x="18" y="191"/>
                  </a:lnTo>
                  <a:lnTo>
                    <a:pt x="9" y="191"/>
                  </a:lnTo>
                  <a:lnTo>
                    <a:pt x="0" y="182"/>
                  </a:lnTo>
                  <a:lnTo>
                    <a:pt x="9" y="173"/>
                  </a:lnTo>
                  <a:lnTo>
                    <a:pt x="9" y="164"/>
                  </a:lnTo>
                  <a:lnTo>
                    <a:pt x="0" y="155"/>
                  </a:lnTo>
                  <a:lnTo>
                    <a:pt x="9" y="146"/>
                  </a:lnTo>
                  <a:lnTo>
                    <a:pt x="9" y="137"/>
                  </a:lnTo>
                  <a:lnTo>
                    <a:pt x="9" y="128"/>
                  </a:lnTo>
                  <a:lnTo>
                    <a:pt x="9" y="118"/>
                  </a:lnTo>
                  <a:lnTo>
                    <a:pt x="0" y="118"/>
                  </a:lnTo>
                  <a:lnTo>
                    <a:pt x="0" y="109"/>
                  </a:lnTo>
                  <a:lnTo>
                    <a:pt x="0" y="100"/>
                  </a:lnTo>
                  <a:lnTo>
                    <a:pt x="0" y="91"/>
                  </a:lnTo>
                  <a:lnTo>
                    <a:pt x="18" y="82"/>
                  </a:lnTo>
                  <a:lnTo>
                    <a:pt x="27" y="73"/>
                  </a:lnTo>
                  <a:lnTo>
                    <a:pt x="27" y="64"/>
                  </a:lnTo>
                  <a:lnTo>
                    <a:pt x="27" y="28"/>
                  </a:lnTo>
                  <a:lnTo>
                    <a:pt x="36" y="19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177">
              <a:extLst>
                <a:ext uri="{FF2B5EF4-FFF2-40B4-BE49-F238E27FC236}">
                  <a16:creationId xmlns:a16="http://schemas.microsoft.com/office/drawing/2014/main" id="{A814D3AE-8EC9-4324-9A46-B8642B4A1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1686" y="2682903"/>
              <a:ext cx="726132" cy="545876"/>
            </a:xfrm>
            <a:custGeom>
              <a:avLst/>
              <a:gdLst>
                <a:gd name="T0" fmla="*/ 18 w 427"/>
                <a:gd name="T1" fmla="*/ 202 h 321"/>
                <a:gd name="T2" fmla="*/ 0 w 427"/>
                <a:gd name="T3" fmla="*/ 193 h 321"/>
                <a:gd name="T4" fmla="*/ 9 w 427"/>
                <a:gd name="T5" fmla="*/ 184 h 321"/>
                <a:gd name="T6" fmla="*/ 9 w 427"/>
                <a:gd name="T7" fmla="*/ 184 h 321"/>
                <a:gd name="T8" fmla="*/ 27 w 427"/>
                <a:gd name="T9" fmla="*/ 164 h 321"/>
                <a:gd name="T10" fmla="*/ 9 w 427"/>
                <a:gd name="T11" fmla="*/ 164 h 321"/>
                <a:gd name="T12" fmla="*/ 18 w 427"/>
                <a:gd name="T13" fmla="*/ 148 h 321"/>
                <a:gd name="T14" fmla="*/ 9 w 427"/>
                <a:gd name="T15" fmla="*/ 137 h 321"/>
                <a:gd name="T16" fmla="*/ 9 w 427"/>
                <a:gd name="T17" fmla="*/ 100 h 321"/>
                <a:gd name="T18" fmla="*/ 9 w 427"/>
                <a:gd name="T19" fmla="*/ 64 h 321"/>
                <a:gd name="T20" fmla="*/ 9 w 427"/>
                <a:gd name="T21" fmla="*/ 37 h 321"/>
                <a:gd name="T22" fmla="*/ 9 w 427"/>
                <a:gd name="T23" fmla="*/ 18 h 321"/>
                <a:gd name="T24" fmla="*/ 36 w 427"/>
                <a:gd name="T25" fmla="*/ 37 h 321"/>
                <a:gd name="T26" fmla="*/ 72 w 427"/>
                <a:gd name="T27" fmla="*/ 55 h 321"/>
                <a:gd name="T28" fmla="*/ 90 w 427"/>
                <a:gd name="T29" fmla="*/ 73 h 321"/>
                <a:gd name="T30" fmla="*/ 109 w 427"/>
                <a:gd name="T31" fmla="*/ 73 h 321"/>
                <a:gd name="T32" fmla="*/ 100 w 427"/>
                <a:gd name="T33" fmla="*/ 100 h 321"/>
                <a:gd name="T34" fmla="*/ 90 w 427"/>
                <a:gd name="T35" fmla="*/ 109 h 321"/>
                <a:gd name="T36" fmla="*/ 81 w 427"/>
                <a:gd name="T37" fmla="*/ 127 h 321"/>
                <a:gd name="T38" fmla="*/ 81 w 427"/>
                <a:gd name="T39" fmla="*/ 118 h 321"/>
                <a:gd name="T40" fmla="*/ 100 w 427"/>
                <a:gd name="T41" fmla="*/ 100 h 321"/>
                <a:gd name="T42" fmla="*/ 109 w 427"/>
                <a:gd name="T43" fmla="*/ 100 h 321"/>
                <a:gd name="T44" fmla="*/ 100 w 427"/>
                <a:gd name="T45" fmla="*/ 118 h 321"/>
                <a:gd name="T46" fmla="*/ 100 w 427"/>
                <a:gd name="T47" fmla="*/ 127 h 321"/>
                <a:gd name="T48" fmla="*/ 90 w 427"/>
                <a:gd name="T49" fmla="*/ 137 h 321"/>
                <a:gd name="T50" fmla="*/ 72 w 427"/>
                <a:gd name="T51" fmla="*/ 137 h 321"/>
                <a:gd name="T52" fmla="*/ 81 w 427"/>
                <a:gd name="T53" fmla="*/ 148 h 321"/>
                <a:gd name="T54" fmla="*/ 100 w 427"/>
                <a:gd name="T55" fmla="*/ 137 h 321"/>
                <a:gd name="T56" fmla="*/ 118 w 427"/>
                <a:gd name="T57" fmla="*/ 118 h 321"/>
                <a:gd name="T58" fmla="*/ 118 w 427"/>
                <a:gd name="T59" fmla="*/ 100 h 321"/>
                <a:gd name="T60" fmla="*/ 136 w 427"/>
                <a:gd name="T61" fmla="*/ 82 h 321"/>
                <a:gd name="T62" fmla="*/ 127 w 427"/>
                <a:gd name="T63" fmla="*/ 64 h 321"/>
                <a:gd name="T64" fmla="*/ 118 w 427"/>
                <a:gd name="T65" fmla="*/ 55 h 321"/>
                <a:gd name="T66" fmla="*/ 136 w 427"/>
                <a:gd name="T67" fmla="*/ 46 h 321"/>
                <a:gd name="T68" fmla="*/ 136 w 427"/>
                <a:gd name="T69" fmla="*/ 37 h 321"/>
                <a:gd name="T70" fmla="*/ 127 w 427"/>
                <a:gd name="T71" fmla="*/ 18 h 321"/>
                <a:gd name="T72" fmla="*/ 200 w 427"/>
                <a:gd name="T73" fmla="*/ 18 h 321"/>
                <a:gd name="T74" fmla="*/ 427 w 427"/>
                <a:gd name="T75" fmla="*/ 73 h 321"/>
                <a:gd name="T76" fmla="*/ 391 w 427"/>
                <a:gd name="T77" fmla="*/ 284 h 321"/>
                <a:gd name="T78" fmla="*/ 381 w 427"/>
                <a:gd name="T79" fmla="*/ 311 h 321"/>
                <a:gd name="T80" fmla="*/ 272 w 427"/>
                <a:gd name="T81" fmla="*/ 293 h 321"/>
                <a:gd name="T82" fmla="*/ 245 w 427"/>
                <a:gd name="T83" fmla="*/ 293 h 321"/>
                <a:gd name="T84" fmla="*/ 209 w 427"/>
                <a:gd name="T85" fmla="*/ 293 h 321"/>
                <a:gd name="T86" fmla="*/ 181 w 427"/>
                <a:gd name="T87" fmla="*/ 293 h 321"/>
                <a:gd name="T88" fmla="*/ 154 w 427"/>
                <a:gd name="T89" fmla="*/ 293 h 321"/>
                <a:gd name="T90" fmla="*/ 136 w 427"/>
                <a:gd name="T91" fmla="*/ 284 h 321"/>
                <a:gd name="T92" fmla="*/ 109 w 427"/>
                <a:gd name="T93" fmla="*/ 275 h 321"/>
                <a:gd name="T94" fmla="*/ 81 w 427"/>
                <a:gd name="T95" fmla="*/ 284 h 321"/>
                <a:gd name="T96" fmla="*/ 63 w 427"/>
                <a:gd name="T97" fmla="*/ 266 h 321"/>
                <a:gd name="T98" fmla="*/ 54 w 427"/>
                <a:gd name="T99" fmla="*/ 230 h 321"/>
                <a:gd name="T100" fmla="*/ 36 w 427"/>
                <a:gd name="T101" fmla="*/ 22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27" h="321">
                  <a:moveTo>
                    <a:pt x="27" y="202"/>
                  </a:moveTo>
                  <a:lnTo>
                    <a:pt x="27" y="202"/>
                  </a:lnTo>
                  <a:lnTo>
                    <a:pt x="18" y="202"/>
                  </a:lnTo>
                  <a:lnTo>
                    <a:pt x="9" y="202"/>
                  </a:lnTo>
                  <a:lnTo>
                    <a:pt x="9" y="193"/>
                  </a:lnTo>
                  <a:lnTo>
                    <a:pt x="0" y="193"/>
                  </a:lnTo>
                  <a:lnTo>
                    <a:pt x="9" y="164"/>
                  </a:lnTo>
                  <a:lnTo>
                    <a:pt x="9" y="173"/>
                  </a:lnTo>
                  <a:lnTo>
                    <a:pt x="9" y="184"/>
                  </a:lnTo>
                  <a:lnTo>
                    <a:pt x="18" y="193"/>
                  </a:lnTo>
                  <a:lnTo>
                    <a:pt x="18" y="184"/>
                  </a:lnTo>
                  <a:lnTo>
                    <a:pt x="9" y="184"/>
                  </a:lnTo>
                  <a:lnTo>
                    <a:pt x="18" y="173"/>
                  </a:lnTo>
                  <a:lnTo>
                    <a:pt x="18" y="164"/>
                  </a:lnTo>
                  <a:lnTo>
                    <a:pt x="27" y="164"/>
                  </a:lnTo>
                  <a:lnTo>
                    <a:pt x="18" y="164"/>
                  </a:lnTo>
                  <a:lnTo>
                    <a:pt x="9" y="155"/>
                  </a:lnTo>
                  <a:lnTo>
                    <a:pt x="9" y="164"/>
                  </a:lnTo>
                  <a:lnTo>
                    <a:pt x="9" y="155"/>
                  </a:lnTo>
                  <a:lnTo>
                    <a:pt x="9" y="148"/>
                  </a:lnTo>
                  <a:lnTo>
                    <a:pt x="18" y="148"/>
                  </a:lnTo>
                  <a:lnTo>
                    <a:pt x="27" y="148"/>
                  </a:lnTo>
                  <a:lnTo>
                    <a:pt x="18" y="137"/>
                  </a:lnTo>
                  <a:lnTo>
                    <a:pt x="9" y="137"/>
                  </a:lnTo>
                  <a:lnTo>
                    <a:pt x="9" y="127"/>
                  </a:lnTo>
                  <a:lnTo>
                    <a:pt x="18" y="118"/>
                  </a:lnTo>
                  <a:lnTo>
                    <a:pt x="9" y="100"/>
                  </a:lnTo>
                  <a:lnTo>
                    <a:pt x="18" y="82"/>
                  </a:lnTo>
                  <a:lnTo>
                    <a:pt x="18" y="73"/>
                  </a:lnTo>
                  <a:lnTo>
                    <a:pt x="9" y="64"/>
                  </a:lnTo>
                  <a:lnTo>
                    <a:pt x="9" y="55"/>
                  </a:lnTo>
                  <a:lnTo>
                    <a:pt x="9" y="46"/>
                  </a:lnTo>
                  <a:lnTo>
                    <a:pt x="9" y="37"/>
                  </a:lnTo>
                  <a:lnTo>
                    <a:pt x="9" y="28"/>
                  </a:lnTo>
                  <a:lnTo>
                    <a:pt x="18" y="28"/>
                  </a:lnTo>
                  <a:lnTo>
                    <a:pt x="9" y="18"/>
                  </a:lnTo>
                  <a:lnTo>
                    <a:pt x="18" y="18"/>
                  </a:lnTo>
                  <a:lnTo>
                    <a:pt x="27" y="37"/>
                  </a:lnTo>
                  <a:lnTo>
                    <a:pt x="36" y="37"/>
                  </a:lnTo>
                  <a:lnTo>
                    <a:pt x="45" y="46"/>
                  </a:lnTo>
                  <a:lnTo>
                    <a:pt x="63" y="55"/>
                  </a:lnTo>
                  <a:lnTo>
                    <a:pt x="72" y="55"/>
                  </a:lnTo>
                  <a:lnTo>
                    <a:pt x="81" y="64"/>
                  </a:lnTo>
                  <a:lnTo>
                    <a:pt x="90" y="64"/>
                  </a:lnTo>
                  <a:lnTo>
                    <a:pt x="90" y="73"/>
                  </a:lnTo>
                  <a:lnTo>
                    <a:pt x="100" y="73"/>
                  </a:lnTo>
                  <a:lnTo>
                    <a:pt x="109" y="64"/>
                  </a:lnTo>
                  <a:lnTo>
                    <a:pt x="109" y="73"/>
                  </a:lnTo>
                  <a:lnTo>
                    <a:pt x="109" y="82"/>
                  </a:lnTo>
                  <a:lnTo>
                    <a:pt x="109" y="91"/>
                  </a:lnTo>
                  <a:lnTo>
                    <a:pt x="100" y="100"/>
                  </a:lnTo>
                  <a:lnTo>
                    <a:pt x="100" y="91"/>
                  </a:lnTo>
                  <a:lnTo>
                    <a:pt x="90" y="100"/>
                  </a:lnTo>
                  <a:lnTo>
                    <a:pt x="90" y="109"/>
                  </a:lnTo>
                  <a:lnTo>
                    <a:pt x="81" y="118"/>
                  </a:lnTo>
                  <a:lnTo>
                    <a:pt x="72" y="118"/>
                  </a:lnTo>
                  <a:lnTo>
                    <a:pt x="81" y="127"/>
                  </a:lnTo>
                  <a:lnTo>
                    <a:pt x="90" y="127"/>
                  </a:lnTo>
                  <a:lnTo>
                    <a:pt x="81" y="127"/>
                  </a:lnTo>
                  <a:lnTo>
                    <a:pt x="81" y="118"/>
                  </a:lnTo>
                  <a:lnTo>
                    <a:pt x="90" y="109"/>
                  </a:lnTo>
                  <a:lnTo>
                    <a:pt x="100" y="109"/>
                  </a:lnTo>
                  <a:lnTo>
                    <a:pt x="100" y="100"/>
                  </a:lnTo>
                  <a:lnTo>
                    <a:pt x="118" y="91"/>
                  </a:lnTo>
                  <a:lnTo>
                    <a:pt x="118" y="100"/>
                  </a:lnTo>
                  <a:lnTo>
                    <a:pt x="109" y="100"/>
                  </a:lnTo>
                  <a:lnTo>
                    <a:pt x="109" y="109"/>
                  </a:lnTo>
                  <a:lnTo>
                    <a:pt x="100" y="109"/>
                  </a:lnTo>
                  <a:lnTo>
                    <a:pt x="100" y="118"/>
                  </a:lnTo>
                  <a:lnTo>
                    <a:pt x="109" y="118"/>
                  </a:lnTo>
                  <a:lnTo>
                    <a:pt x="100" y="137"/>
                  </a:lnTo>
                  <a:lnTo>
                    <a:pt x="100" y="127"/>
                  </a:lnTo>
                  <a:lnTo>
                    <a:pt x="90" y="137"/>
                  </a:lnTo>
                  <a:lnTo>
                    <a:pt x="90" y="148"/>
                  </a:lnTo>
                  <a:lnTo>
                    <a:pt x="90" y="137"/>
                  </a:lnTo>
                  <a:lnTo>
                    <a:pt x="90" y="127"/>
                  </a:lnTo>
                  <a:lnTo>
                    <a:pt x="81" y="137"/>
                  </a:lnTo>
                  <a:lnTo>
                    <a:pt x="72" y="137"/>
                  </a:lnTo>
                  <a:lnTo>
                    <a:pt x="81" y="148"/>
                  </a:lnTo>
                  <a:lnTo>
                    <a:pt x="81" y="155"/>
                  </a:lnTo>
                  <a:lnTo>
                    <a:pt x="81" y="148"/>
                  </a:lnTo>
                  <a:lnTo>
                    <a:pt x="90" y="148"/>
                  </a:lnTo>
                  <a:lnTo>
                    <a:pt x="100" y="148"/>
                  </a:lnTo>
                  <a:lnTo>
                    <a:pt x="100" y="137"/>
                  </a:lnTo>
                  <a:lnTo>
                    <a:pt x="109" y="137"/>
                  </a:lnTo>
                  <a:lnTo>
                    <a:pt x="118" y="127"/>
                  </a:lnTo>
                  <a:lnTo>
                    <a:pt x="118" y="118"/>
                  </a:lnTo>
                  <a:lnTo>
                    <a:pt x="118" y="109"/>
                  </a:lnTo>
                  <a:lnTo>
                    <a:pt x="127" y="109"/>
                  </a:lnTo>
                  <a:lnTo>
                    <a:pt x="118" y="100"/>
                  </a:lnTo>
                  <a:lnTo>
                    <a:pt x="127" y="91"/>
                  </a:lnTo>
                  <a:lnTo>
                    <a:pt x="136" y="91"/>
                  </a:lnTo>
                  <a:lnTo>
                    <a:pt x="136" y="82"/>
                  </a:lnTo>
                  <a:lnTo>
                    <a:pt x="127" y="82"/>
                  </a:lnTo>
                  <a:lnTo>
                    <a:pt x="127" y="73"/>
                  </a:lnTo>
                  <a:lnTo>
                    <a:pt x="127" y="64"/>
                  </a:lnTo>
                  <a:lnTo>
                    <a:pt x="136" y="64"/>
                  </a:lnTo>
                  <a:lnTo>
                    <a:pt x="127" y="55"/>
                  </a:lnTo>
                  <a:lnTo>
                    <a:pt x="118" y="55"/>
                  </a:lnTo>
                  <a:lnTo>
                    <a:pt x="118" y="46"/>
                  </a:lnTo>
                  <a:lnTo>
                    <a:pt x="127" y="46"/>
                  </a:lnTo>
                  <a:lnTo>
                    <a:pt x="136" y="46"/>
                  </a:lnTo>
                  <a:lnTo>
                    <a:pt x="127" y="37"/>
                  </a:lnTo>
                  <a:lnTo>
                    <a:pt x="136" y="46"/>
                  </a:lnTo>
                  <a:lnTo>
                    <a:pt x="136" y="37"/>
                  </a:lnTo>
                  <a:lnTo>
                    <a:pt x="136" y="28"/>
                  </a:lnTo>
                  <a:lnTo>
                    <a:pt x="127" y="28"/>
                  </a:lnTo>
                  <a:lnTo>
                    <a:pt x="127" y="18"/>
                  </a:lnTo>
                  <a:lnTo>
                    <a:pt x="127" y="9"/>
                  </a:lnTo>
                  <a:lnTo>
                    <a:pt x="127" y="0"/>
                  </a:lnTo>
                  <a:lnTo>
                    <a:pt x="200" y="18"/>
                  </a:lnTo>
                  <a:lnTo>
                    <a:pt x="281" y="46"/>
                  </a:lnTo>
                  <a:lnTo>
                    <a:pt x="381" y="64"/>
                  </a:lnTo>
                  <a:lnTo>
                    <a:pt x="427" y="73"/>
                  </a:lnTo>
                  <a:lnTo>
                    <a:pt x="427" y="82"/>
                  </a:lnTo>
                  <a:lnTo>
                    <a:pt x="391" y="266"/>
                  </a:lnTo>
                  <a:lnTo>
                    <a:pt x="391" y="284"/>
                  </a:lnTo>
                  <a:lnTo>
                    <a:pt x="381" y="284"/>
                  </a:lnTo>
                  <a:lnTo>
                    <a:pt x="391" y="293"/>
                  </a:lnTo>
                  <a:lnTo>
                    <a:pt x="381" y="311"/>
                  </a:lnTo>
                  <a:lnTo>
                    <a:pt x="391" y="321"/>
                  </a:lnTo>
                  <a:lnTo>
                    <a:pt x="318" y="302"/>
                  </a:lnTo>
                  <a:lnTo>
                    <a:pt x="272" y="293"/>
                  </a:lnTo>
                  <a:lnTo>
                    <a:pt x="263" y="293"/>
                  </a:lnTo>
                  <a:lnTo>
                    <a:pt x="254" y="293"/>
                  </a:lnTo>
                  <a:lnTo>
                    <a:pt x="245" y="293"/>
                  </a:lnTo>
                  <a:lnTo>
                    <a:pt x="236" y="293"/>
                  </a:lnTo>
                  <a:lnTo>
                    <a:pt x="218" y="293"/>
                  </a:lnTo>
                  <a:lnTo>
                    <a:pt x="209" y="293"/>
                  </a:lnTo>
                  <a:lnTo>
                    <a:pt x="200" y="293"/>
                  </a:lnTo>
                  <a:lnTo>
                    <a:pt x="190" y="293"/>
                  </a:lnTo>
                  <a:lnTo>
                    <a:pt x="181" y="293"/>
                  </a:lnTo>
                  <a:lnTo>
                    <a:pt x="172" y="284"/>
                  </a:lnTo>
                  <a:lnTo>
                    <a:pt x="163" y="293"/>
                  </a:lnTo>
                  <a:lnTo>
                    <a:pt x="154" y="293"/>
                  </a:lnTo>
                  <a:lnTo>
                    <a:pt x="145" y="293"/>
                  </a:lnTo>
                  <a:lnTo>
                    <a:pt x="145" y="284"/>
                  </a:lnTo>
                  <a:lnTo>
                    <a:pt x="136" y="284"/>
                  </a:lnTo>
                  <a:lnTo>
                    <a:pt x="127" y="275"/>
                  </a:lnTo>
                  <a:lnTo>
                    <a:pt x="118" y="275"/>
                  </a:lnTo>
                  <a:lnTo>
                    <a:pt x="109" y="275"/>
                  </a:lnTo>
                  <a:lnTo>
                    <a:pt x="100" y="275"/>
                  </a:lnTo>
                  <a:lnTo>
                    <a:pt x="90" y="284"/>
                  </a:lnTo>
                  <a:lnTo>
                    <a:pt x="81" y="284"/>
                  </a:lnTo>
                  <a:lnTo>
                    <a:pt x="72" y="275"/>
                  </a:lnTo>
                  <a:lnTo>
                    <a:pt x="63" y="275"/>
                  </a:lnTo>
                  <a:lnTo>
                    <a:pt x="63" y="266"/>
                  </a:lnTo>
                  <a:lnTo>
                    <a:pt x="54" y="266"/>
                  </a:lnTo>
                  <a:lnTo>
                    <a:pt x="63" y="239"/>
                  </a:lnTo>
                  <a:lnTo>
                    <a:pt x="54" y="230"/>
                  </a:lnTo>
                  <a:lnTo>
                    <a:pt x="54" y="221"/>
                  </a:lnTo>
                  <a:lnTo>
                    <a:pt x="45" y="221"/>
                  </a:lnTo>
                  <a:lnTo>
                    <a:pt x="36" y="221"/>
                  </a:lnTo>
                  <a:lnTo>
                    <a:pt x="36" y="209"/>
                  </a:lnTo>
                  <a:lnTo>
                    <a:pt x="27" y="202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179">
              <a:extLst>
                <a:ext uri="{FF2B5EF4-FFF2-40B4-BE49-F238E27FC236}">
                  <a16:creationId xmlns:a16="http://schemas.microsoft.com/office/drawing/2014/main" id="{27013B26-0F02-48F1-93A8-40710031C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34746" y="3727038"/>
              <a:ext cx="653009" cy="420035"/>
            </a:xfrm>
            <a:custGeom>
              <a:avLst/>
              <a:gdLst>
                <a:gd name="T0" fmla="*/ 0 w 384"/>
                <a:gd name="T1" fmla="*/ 63 h 247"/>
                <a:gd name="T2" fmla="*/ 9 w 384"/>
                <a:gd name="T3" fmla="*/ 63 h 247"/>
                <a:gd name="T4" fmla="*/ 18 w 384"/>
                <a:gd name="T5" fmla="*/ 54 h 247"/>
                <a:gd name="T6" fmla="*/ 27 w 384"/>
                <a:gd name="T7" fmla="*/ 45 h 247"/>
                <a:gd name="T8" fmla="*/ 45 w 384"/>
                <a:gd name="T9" fmla="*/ 36 h 247"/>
                <a:gd name="T10" fmla="*/ 45 w 384"/>
                <a:gd name="T11" fmla="*/ 54 h 247"/>
                <a:gd name="T12" fmla="*/ 100 w 384"/>
                <a:gd name="T13" fmla="*/ 45 h 247"/>
                <a:gd name="T14" fmla="*/ 172 w 384"/>
                <a:gd name="T15" fmla="*/ 27 h 247"/>
                <a:gd name="T16" fmla="*/ 254 w 384"/>
                <a:gd name="T17" fmla="*/ 18 h 247"/>
                <a:gd name="T18" fmla="*/ 311 w 384"/>
                <a:gd name="T19" fmla="*/ 0 h 247"/>
                <a:gd name="T20" fmla="*/ 311 w 384"/>
                <a:gd name="T21" fmla="*/ 9 h 247"/>
                <a:gd name="T22" fmla="*/ 320 w 384"/>
                <a:gd name="T23" fmla="*/ 9 h 247"/>
                <a:gd name="T24" fmla="*/ 329 w 384"/>
                <a:gd name="T25" fmla="*/ 18 h 247"/>
                <a:gd name="T26" fmla="*/ 329 w 384"/>
                <a:gd name="T27" fmla="*/ 27 h 247"/>
                <a:gd name="T28" fmla="*/ 338 w 384"/>
                <a:gd name="T29" fmla="*/ 27 h 247"/>
                <a:gd name="T30" fmla="*/ 338 w 384"/>
                <a:gd name="T31" fmla="*/ 36 h 247"/>
                <a:gd name="T32" fmla="*/ 347 w 384"/>
                <a:gd name="T33" fmla="*/ 36 h 247"/>
                <a:gd name="T34" fmla="*/ 357 w 384"/>
                <a:gd name="T35" fmla="*/ 36 h 247"/>
                <a:gd name="T36" fmla="*/ 357 w 384"/>
                <a:gd name="T37" fmla="*/ 45 h 247"/>
                <a:gd name="T38" fmla="*/ 357 w 384"/>
                <a:gd name="T39" fmla="*/ 54 h 247"/>
                <a:gd name="T40" fmla="*/ 357 w 384"/>
                <a:gd name="T41" fmla="*/ 63 h 247"/>
                <a:gd name="T42" fmla="*/ 347 w 384"/>
                <a:gd name="T43" fmla="*/ 72 h 247"/>
                <a:gd name="T44" fmla="*/ 338 w 384"/>
                <a:gd name="T45" fmla="*/ 81 h 247"/>
                <a:gd name="T46" fmla="*/ 347 w 384"/>
                <a:gd name="T47" fmla="*/ 81 h 247"/>
                <a:gd name="T48" fmla="*/ 347 w 384"/>
                <a:gd name="T49" fmla="*/ 90 h 247"/>
                <a:gd name="T50" fmla="*/ 338 w 384"/>
                <a:gd name="T51" fmla="*/ 102 h 247"/>
                <a:gd name="T52" fmla="*/ 347 w 384"/>
                <a:gd name="T53" fmla="*/ 111 h 247"/>
                <a:gd name="T54" fmla="*/ 357 w 384"/>
                <a:gd name="T55" fmla="*/ 118 h 247"/>
                <a:gd name="T56" fmla="*/ 357 w 384"/>
                <a:gd name="T57" fmla="*/ 127 h 247"/>
                <a:gd name="T58" fmla="*/ 366 w 384"/>
                <a:gd name="T59" fmla="*/ 127 h 247"/>
                <a:gd name="T60" fmla="*/ 384 w 384"/>
                <a:gd name="T61" fmla="*/ 138 h 247"/>
                <a:gd name="T62" fmla="*/ 375 w 384"/>
                <a:gd name="T63" fmla="*/ 147 h 247"/>
                <a:gd name="T64" fmla="*/ 366 w 384"/>
                <a:gd name="T65" fmla="*/ 156 h 247"/>
                <a:gd name="T66" fmla="*/ 357 w 384"/>
                <a:gd name="T67" fmla="*/ 165 h 247"/>
                <a:gd name="T68" fmla="*/ 357 w 384"/>
                <a:gd name="T69" fmla="*/ 174 h 247"/>
                <a:gd name="T70" fmla="*/ 347 w 384"/>
                <a:gd name="T71" fmla="*/ 174 h 247"/>
                <a:gd name="T72" fmla="*/ 347 w 384"/>
                <a:gd name="T73" fmla="*/ 184 h 247"/>
                <a:gd name="T74" fmla="*/ 347 w 384"/>
                <a:gd name="T75" fmla="*/ 174 h 247"/>
                <a:gd name="T76" fmla="*/ 338 w 384"/>
                <a:gd name="T77" fmla="*/ 174 h 247"/>
                <a:gd name="T78" fmla="*/ 329 w 384"/>
                <a:gd name="T79" fmla="*/ 184 h 247"/>
                <a:gd name="T80" fmla="*/ 329 w 384"/>
                <a:gd name="T81" fmla="*/ 193 h 247"/>
                <a:gd name="T82" fmla="*/ 202 w 384"/>
                <a:gd name="T83" fmla="*/ 220 h 247"/>
                <a:gd name="T84" fmla="*/ 100 w 384"/>
                <a:gd name="T85" fmla="*/ 238 h 247"/>
                <a:gd name="T86" fmla="*/ 36 w 384"/>
                <a:gd name="T87" fmla="*/ 247 h 247"/>
                <a:gd name="T88" fmla="*/ 18 w 384"/>
                <a:gd name="T89" fmla="*/ 174 h 247"/>
                <a:gd name="T90" fmla="*/ 0 w 384"/>
                <a:gd name="T91" fmla="*/ 63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84" h="247">
                  <a:moveTo>
                    <a:pt x="0" y="63"/>
                  </a:moveTo>
                  <a:lnTo>
                    <a:pt x="9" y="63"/>
                  </a:lnTo>
                  <a:lnTo>
                    <a:pt x="18" y="54"/>
                  </a:lnTo>
                  <a:lnTo>
                    <a:pt x="27" y="45"/>
                  </a:lnTo>
                  <a:lnTo>
                    <a:pt x="45" y="36"/>
                  </a:lnTo>
                  <a:lnTo>
                    <a:pt x="45" y="54"/>
                  </a:lnTo>
                  <a:lnTo>
                    <a:pt x="100" y="45"/>
                  </a:lnTo>
                  <a:lnTo>
                    <a:pt x="172" y="27"/>
                  </a:lnTo>
                  <a:lnTo>
                    <a:pt x="254" y="18"/>
                  </a:lnTo>
                  <a:lnTo>
                    <a:pt x="311" y="0"/>
                  </a:lnTo>
                  <a:lnTo>
                    <a:pt x="311" y="9"/>
                  </a:lnTo>
                  <a:lnTo>
                    <a:pt x="320" y="9"/>
                  </a:lnTo>
                  <a:lnTo>
                    <a:pt x="329" y="18"/>
                  </a:lnTo>
                  <a:lnTo>
                    <a:pt x="329" y="27"/>
                  </a:lnTo>
                  <a:lnTo>
                    <a:pt x="338" y="27"/>
                  </a:lnTo>
                  <a:lnTo>
                    <a:pt x="338" y="36"/>
                  </a:lnTo>
                  <a:lnTo>
                    <a:pt x="347" y="36"/>
                  </a:lnTo>
                  <a:lnTo>
                    <a:pt x="357" y="36"/>
                  </a:lnTo>
                  <a:lnTo>
                    <a:pt x="357" y="45"/>
                  </a:lnTo>
                  <a:lnTo>
                    <a:pt x="357" y="54"/>
                  </a:lnTo>
                  <a:lnTo>
                    <a:pt x="357" y="63"/>
                  </a:lnTo>
                  <a:lnTo>
                    <a:pt x="347" y="72"/>
                  </a:lnTo>
                  <a:lnTo>
                    <a:pt x="338" y="81"/>
                  </a:lnTo>
                  <a:lnTo>
                    <a:pt x="347" y="81"/>
                  </a:lnTo>
                  <a:lnTo>
                    <a:pt x="347" y="90"/>
                  </a:lnTo>
                  <a:lnTo>
                    <a:pt x="338" y="102"/>
                  </a:lnTo>
                  <a:lnTo>
                    <a:pt x="347" y="111"/>
                  </a:lnTo>
                  <a:lnTo>
                    <a:pt x="357" y="118"/>
                  </a:lnTo>
                  <a:lnTo>
                    <a:pt x="357" y="127"/>
                  </a:lnTo>
                  <a:lnTo>
                    <a:pt x="366" y="127"/>
                  </a:lnTo>
                  <a:lnTo>
                    <a:pt x="384" y="138"/>
                  </a:lnTo>
                  <a:lnTo>
                    <a:pt x="375" y="147"/>
                  </a:lnTo>
                  <a:lnTo>
                    <a:pt x="366" y="156"/>
                  </a:lnTo>
                  <a:lnTo>
                    <a:pt x="357" y="165"/>
                  </a:lnTo>
                  <a:lnTo>
                    <a:pt x="357" y="174"/>
                  </a:lnTo>
                  <a:lnTo>
                    <a:pt x="347" y="174"/>
                  </a:lnTo>
                  <a:lnTo>
                    <a:pt x="347" y="184"/>
                  </a:lnTo>
                  <a:lnTo>
                    <a:pt x="347" y="174"/>
                  </a:lnTo>
                  <a:lnTo>
                    <a:pt x="338" y="174"/>
                  </a:lnTo>
                  <a:lnTo>
                    <a:pt x="329" y="184"/>
                  </a:lnTo>
                  <a:lnTo>
                    <a:pt x="329" y="193"/>
                  </a:lnTo>
                  <a:lnTo>
                    <a:pt x="202" y="220"/>
                  </a:lnTo>
                  <a:lnTo>
                    <a:pt x="100" y="238"/>
                  </a:lnTo>
                  <a:lnTo>
                    <a:pt x="36" y="247"/>
                  </a:lnTo>
                  <a:lnTo>
                    <a:pt x="18" y="174"/>
                  </a:lnTo>
                  <a:lnTo>
                    <a:pt x="0" y="63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81">
              <a:extLst>
                <a:ext uri="{FF2B5EF4-FFF2-40B4-BE49-F238E27FC236}">
                  <a16:creationId xmlns:a16="http://schemas.microsoft.com/office/drawing/2014/main" id="{F23A34A5-8EEC-4583-BB22-DB9AEE1EB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70990" y="2989001"/>
              <a:ext cx="731234" cy="440442"/>
            </a:xfrm>
            <a:custGeom>
              <a:avLst/>
              <a:gdLst>
                <a:gd name="T0" fmla="*/ 0 w 430"/>
                <a:gd name="T1" fmla="*/ 243 h 259"/>
                <a:gd name="T2" fmla="*/ 19 w 430"/>
                <a:gd name="T3" fmla="*/ 0 h 259"/>
                <a:gd name="T4" fmla="*/ 103 w 430"/>
                <a:gd name="T5" fmla="*/ 9 h 259"/>
                <a:gd name="T6" fmla="*/ 230 w 430"/>
                <a:gd name="T7" fmla="*/ 9 h 259"/>
                <a:gd name="T8" fmla="*/ 339 w 430"/>
                <a:gd name="T9" fmla="*/ 18 h 259"/>
                <a:gd name="T10" fmla="*/ 394 w 430"/>
                <a:gd name="T11" fmla="*/ 18 h 259"/>
                <a:gd name="T12" fmla="*/ 385 w 430"/>
                <a:gd name="T13" fmla="*/ 18 h 259"/>
                <a:gd name="T14" fmla="*/ 394 w 430"/>
                <a:gd name="T15" fmla="*/ 18 h 259"/>
                <a:gd name="T16" fmla="*/ 394 w 430"/>
                <a:gd name="T17" fmla="*/ 34 h 259"/>
                <a:gd name="T18" fmla="*/ 394 w 430"/>
                <a:gd name="T19" fmla="*/ 43 h 259"/>
                <a:gd name="T20" fmla="*/ 394 w 430"/>
                <a:gd name="T21" fmla="*/ 52 h 259"/>
                <a:gd name="T22" fmla="*/ 394 w 430"/>
                <a:gd name="T23" fmla="*/ 61 h 259"/>
                <a:gd name="T24" fmla="*/ 394 w 430"/>
                <a:gd name="T25" fmla="*/ 70 h 259"/>
                <a:gd name="T26" fmla="*/ 394 w 430"/>
                <a:gd name="T27" fmla="*/ 81 h 259"/>
                <a:gd name="T28" fmla="*/ 403 w 430"/>
                <a:gd name="T29" fmla="*/ 97 h 259"/>
                <a:gd name="T30" fmla="*/ 403 w 430"/>
                <a:gd name="T31" fmla="*/ 106 h 259"/>
                <a:gd name="T32" fmla="*/ 412 w 430"/>
                <a:gd name="T33" fmla="*/ 116 h 259"/>
                <a:gd name="T34" fmla="*/ 412 w 430"/>
                <a:gd name="T35" fmla="*/ 134 h 259"/>
                <a:gd name="T36" fmla="*/ 412 w 430"/>
                <a:gd name="T37" fmla="*/ 143 h 259"/>
                <a:gd name="T38" fmla="*/ 412 w 430"/>
                <a:gd name="T39" fmla="*/ 152 h 259"/>
                <a:gd name="T40" fmla="*/ 412 w 430"/>
                <a:gd name="T41" fmla="*/ 170 h 259"/>
                <a:gd name="T42" fmla="*/ 412 w 430"/>
                <a:gd name="T43" fmla="*/ 179 h 259"/>
                <a:gd name="T44" fmla="*/ 412 w 430"/>
                <a:gd name="T45" fmla="*/ 188 h 259"/>
                <a:gd name="T46" fmla="*/ 412 w 430"/>
                <a:gd name="T47" fmla="*/ 206 h 259"/>
                <a:gd name="T48" fmla="*/ 412 w 430"/>
                <a:gd name="T49" fmla="*/ 216 h 259"/>
                <a:gd name="T50" fmla="*/ 421 w 430"/>
                <a:gd name="T51" fmla="*/ 216 h 259"/>
                <a:gd name="T52" fmla="*/ 421 w 430"/>
                <a:gd name="T53" fmla="*/ 225 h 259"/>
                <a:gd name="T54" fmla="*/ 421 w 430"/>
                <a:gd name="T55" fmla="*/ 234 h 259"/>
                <a:gd name="T56" fmla="*/ 421 w 430"/>
                <a:gd name="T57" fmla="*/ 243 h 259"/>
                <a:gd name="T58" fmla="*/ 430 w 430"/>
                <a:gd name="T59" fmla="*/ 252 h 259"/>
                <a:gd name="T60" fmla="*/ 430 w 430"/>
                <a:gd name="T61" fmla="*/ 259 h 259"/>
                <a:gd name="T62" fmla="*/ 321 w 430"/>
                <a:gd name="T63" fmla="*/ 259 h 259"/>
                <a:gd name="T64" fmla="*/ 221 w 430"/>
                <a:gd name="T65" fmla="*/ 259 h 259"/>
                <a:gd name="T66" fmla="*/ 103 w 430"/>
                <a:gd name="T67" fmla="*/ 252 h 259"/>
                <a:gd name="T68" fmla="*/ 0 w 430"/>
                <a:gd name="T69" fmla="*/ 24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30" h="259">
                  <a:moveTo>
                    <a:pt x="0" y="243"/>
                  </a:moveTo>
                  <a:lnTo>
                    <a:pt x="19" y="0"/>
                  </a:lnTo>
                  <a:lnTo>
                    <a:pt x="103" y="9"/>
                  </a:lnTo>
                  <a:lnTo>
                    <a:pt x="230" y="9"/>
                  </a:lnTo>
                  <a:lnTo>
                    <a:pt x="339" y="18"/>
                  </a:lnTo>
                  <a:lnTo>
                    <a:pt x="394" y="18"/>
                  </a:lnTo>
                  <a:lnTo>
                    <a:pt x="385" y="18"/>
                  </a:lnTo>
                  <a:lnTo>
                    <a:pt x="394" y="18"/>
                  </a:lnTo>
                  <a:lnTo>
                    <a:pt x="394" y="34"/>
                  </a:lnTo>
                  <a:lnTo>
                    <a:pt x="394" y="43"/>
                  </a:lnTo>
                  <a:lnTo>
                    <a:pt x="394" y="52"/>
                  </a:lnTo>
                  <a:lnTo>
                    <a:pt x="394" y="61"/>
                  </a:lnTo>
                  <a:lnTo>
                    <a:pt x="394" y="70"/>
                  </a:lnTo>
                  <a:lnTo>
                    <a:pt x="394" y="81"/>
                  </a:lnTo>
                  <a:lnTo>
                    <a:pt x="403" y="97"/>
                  </a:lnTo>
                  <a:lnTo>
                    <a:pt x="403" y="106"/>
                  </a:lnTo>
                  <a:lnTo>
                    <a:pt x="412" y="116"/>
                  </a:lnTo>
                  <a:lnTo>
                    <a:pt x="412" y="134"/>
                  </a:lnTo>
                  <a:lnTo>
                    <a:pt x="412" y="143"/>
                  </a:lnTo>
                  <a:lnTo>
                    <a:pt x="412" y="152"/>
                  </a:lnTo>
                  <a:lnTo>
                    <a:pt x="412" y="170"/>
                  </a:lnTo>
                  <a:lnTo>
                    <a:pt x="412" y="179"/>
                  </a:lnTo>
                  <a:lnTo>
                    <a:pt x="412" y="188"/>
                  </a:lnTo>
                  <a:lnTo>
                    <a:pt x="412" y="206"/>
                  </a:lnTo>
                  <a:lnTo>
                    <a:pt x="412" y="216"/>
                  </a:lnTo>
                  <a:lnTo>
                    <a:pt x="421" y="216"/>
                  </a:lnTo>
                  <a:lnTo>
                    <a:pt x="421" y="225"/>
                  </a:lnTo>
                  <a:lnTo>
                    <a:pt x="421" y="234"/>
                  </a:lnTo>
                  <a:lnTo>
                    <a:pt x="421" y="243"/>
                  </a:lnTo>
                  <a:lnTo>
                    <a:pt x="430" y="252"/>
                  </a:lnTo>
                  <a:lnTo>
                    <a:pt x="430" y="259"/>
                  </a:lnTo>
                  <a:lnTo>
                    <a:pt x="321" y="259"/>
                  </a:lnTo>
                  <a:lnTo>
                    <a:pt x="221" y="259"/>
                  </a:lnTo>
                  <a:lnTo>
                    <a:pt x="103" y="252"/>
                  </a:lnTo>
                  <a:lnTo>
                    <a:pt x="0" y="243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83">
              <a:extLst>
                <a:ext uri="{FF2B5EF4-FFF2-40B4-BE49-F238E27FC236}">
                  <a16:creationId xmlns:a16="http://schemas.microsoft.com/office/drawing/2014/main" id="{EA096B26-AAD0-43CA-AB80-265670B41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14670" y="3281495"/>
              <a:ext cx="646207" cy="591789"/>
            </a:xfrm>
            <a:custGeom>
              <a:avLst/>
              <a:gdLst>
                <a:gd name="T0" fmla="*/ 0 w 380"/>
                <a:gd name="T1" fmla="*/ 302 h 348"/>
                <a:gd name="T2" fmla="*/ 21 w 380"/>
                <a:gd name="T3" fmla="*/ 275 h 348"/>
                <a:gd name="T4" fmla="*/ 37 w 380"/>
                <a:gd name="T5" fmla="*/ 257 h 348"/>
                <a:gd name="T6" fmla="*/ 37 w 380"/>
                <a:gd name="T7" fmla="*/ 230 h 348"/>
                <a:gd name="T8" fmla="*/ 30 w 380"/>
                <a:gd name="T9" fmla="*/ 212 h 348"/>
                <a:gd name="T10" fmla="*/ 46 w 380"/>
                <a:gd name="T11" fmla="*/ 202 h 348"/>
                <a:gd name="T12" fmla="*/ 75 w 380"/>
                <a:gd name="T13" fmla="*/ 193 h 348"/>
                <a:gd name="T14" fmla="*/ 109 w 380"/>
                <a:gd name="T15" fmla="*/ 193 h 348"/>
                <a:gd name="T16" fmla="*/ 137 w 380"/>
                <a:gd name="T17" fmla="*/ 184 h 348"/>
                <a:gd name="T18" fmla="*/ 155 w 380"/>
                <a:gd name="T19" fmla="*/ 184 h 348"/>
                <a:gd name="T20" fmla="*/ 164 w 380"/>
                <a:gd name="T21" fmla="*/ 164 h 348"/>
                <a:gd name="T22" fmla="*/ 173 w 380"/>
                <a:gd name="T23" fmla="*/ 155 h 348"/>
                <a:gd name="T24" fmla="*/ 182 w 380"/>
                <a:gd name="T25" fmla="*/ 148 h 348"/>
                <a:gd name="T26" fmla="*/ 173 w 380"/>
                <a:gd name="T27" fmla="*/ 130 h 348"/>
                <a:gd name="T28" fmla="*/ 182 w 380"/>
                <a:gd name="T29" fmla="*/ 118 h 348"/>
                <a:gd name="T30" fmla="*/ 173 w 380"/>
                <a:gd name="T31" fmla="*/ 118 h 348"/>
                <a:gd name="T32" fmla="*/ 173 w 380"/>
                <a:gd name="T33" fmla="*/ 100 h 348"/>
                <a:gd name="T34" fmla="*/ 191 w 380"/>
                <a:gd name="T35" fmla="*/ 84 h 348"/>
                <a:gd name="T36" fmla="*/ 209 w 380"/>
                <a:gd name="T37" fmla="*/ 46 h 348"/>
                <a:gd name="T38" fmla="*/ 237 w 380"/>
                <a:gd name="T39" fmla="*/ 19 h 348"/>
                <a:gd name="T40" fmla="*/ 282 w 380"/>
                <a:gd name="T41" fmla="*/ 9 h 348"/>
                <a:gd name="T42" fmla="*/ 316 w 380"/>
                <a:gd name="T43" fmla="*/ 9 h 348"/>
                <a:gd name="T44" fmla="*/ 325 w 380"/>
                <a:gd name="T45" fmla="*/ 28 h 348"/>
                <a:gd name="T46" fmla="*/ 337 w 380"/>
                <a:gd name="T47" fmla="*/ 37 h 348"/>
                <a:gd name="T48" fmla="*/ 337 w 380"/>
                <a:gd name="T49" fmla="*/ 55 h 348"/>
                <a:gd name="T50" fmla="*/ 337 w 380"/>
                <a:gd name="T51" fmla="*/ 73 h 348"/>
                <a:gd name="T52" fmla="*/ 337 w 380"/>
                <a:gd name="T53" fmla="*/ 91 h 348"/>
                <a:gd name="T54" fmla="*/ 344 w 380"/>
                <a:gd name="T55" fmla="*/ 109 h 348"/>
                <a:gd name="T56" fmla="*/ 344 w 380"/>
                <a:gd name="T57" fmla="*/ 109 h 348"/>
                <a:gd name="T58" fmla="*/ 362 w 380"/>
                <a:gd name="T59" fmla="*/ 164 h 348"/>
                <a:gd name="T60" fmla="*/ 371 w 380"/>
                <a:gd name="T61" fmla="*/ 175 h 348"/>
                <a:gd name="T62" fmla="*/ 371 w 380"/>
                <a:gd name="T63" fmla="*/ 230 h 348"/>
                <a:gd name="T64" fmla="*/ 380 w 380"/>
                <a:gd name="T65" fmla="*/ 293 h 348"/>
                <a:gd name="T66" fmla="*/ 371 w 380"/>
                <a:gd name="T67" fmla="*/ 312 h 348"/>
                <a:gd name="T68" fmla="*/ 380 w 380"/>
                <a:gd name="T69" fmla="*/ 321 h 348"/>
                <a:gd name="T70" fmla="*/ 371 w 380"/>
                <a:gd name="T71" fmla="*/ 339 h 348"/>
                <a:gd name="T72" fmla="*/ 362 w 380"/>
                <a:gd name="T73" fmla="*/ 339 h 348"/>
                <a:gd name="T74" fmla="*/ 362 w 380"/>
                <a:gd name="T75" fmla="*/ 312 h 348"/>
                <a:gd name="T76" fmla="*/ 353 w 380"/>
                <a:gd name="T77" fmla="*/ 302 h 348"/>
                <a:gd name="T78" fmla="*/ 362 w 380"/>
                <a:gd name="T79" fmla="*/ 312 h 348"/>
                <a:gd name="T80" fmla="*/ 307 w 380"/>
                <a:gd name="T81" fmla="*/ 312 h 348"/>
                <a:gd name="T82" fmla="*/ 298 w 380"/>
                <a:gd name="T83" fmla="*/ 302 h 348"/>
                <a:gd name="T84" fmla="*/ 291 w 380"/>
                <a:gd name="T85" fmla="*/ 293 h 348"/>
                <a:gd name="T86" fmla="*/ 282 w 380"/>
                <a:gd name="T87" fmla="*/ 284 h 348"/>
                <a:gd name="T88" fmla="*/ 264 w 380"/>
                <a:gd name="T89" fmla="*/ 275 h 348"/>
                <a:gd name="T90" fmla="*/ 209 w 380"/>
                <a:gd name="T91" fmla="*/ 284 h 348"/>
                <a:gd name="T92" fmla="*/ 55 w 380"/>
                <a:gd name="T93" fmla="*/ 312 h 348"/>
                <a:gd name="T94" fmla="*/ 0 w 380"/>
                <a:gd name="T95" fmla="*/ 302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80" h="348">
                  <a:moveTo>
                    <a:pt x="0" y="302"/>
                  </a:moveTo>
                  <a:lnTo>
                    <a:pt x="0" y="302"/>
                  </a:lnTo>
                  <a:lnTo>
                    <a:pt x="12" y="284"/>
                  </a:lnTo>
                  <a:lnTo>
                    <a:pt x="21" y="275"/>
                  </a:lnTo>
                  <a:lnTo>
                    <a:pt x="30" y="266"/>
                  </a:lnTo>
                  <a:lnTo>
                    <a:pt x="37" y="257"/>
                  </a:lnTo>
                  <a:lnTo>
                    <a:pt x="46" y="248"/>
                  </a:lnTo>
                  <a:lnTo>
                    <a:pt x="37" y="230"/>
                  </a:lnTo>
                  <a:lnTo>
                    <a:pt x="30" y="221"/>
                  </a:lnTo>
                  <a:lnTo>
                    <a:pt x="30" y="212"/>
                  </a:lnTo>
                  <a:lnTo>
                    <a:pt x="37" y="202"/>
                  </a:lnTo>
                  <a:lnTo>
                    <a:pt x="46" y="202"/>
                  </a:lnTo>
                  <a:lnTo>
                    <a:pt x="55" y="193"/>
                  </a:lnTo>
                  <a:lnTo>
                    <a:pt x="75" y="193"/>
                  </a:lnTo>
                  <a:lnTo>
                    <a:pt x="100" y="193"/>
                  </a:lnTo>
                  <a:lnTo>
                    <a:pt x="109" y="193"/>
                  </a:lnTo>
                  <a:lnTo>
                    <a:pt x="119" y="193"/>
                  </a:lnTo>
                  <a:lnTo>
                    <a:pt x="137" y="184"/>
                  </a:lnTo>
                  <a:lnTo>
                    <a:pt x="146" y="184"/>
                  </a:lnTo>
                  <a:lnTo>
                    <a:pt x="155" y="184"/>
                  </a:lnTo>
                  <a:lnTo>
                    <a:pt x="164" y="175"/>
                  </a:lnTo>
                  <a:lnTo>
                    <a:pt x="164" y="164"/>
                  </a:lnTo>
                  <a:lnTo>
                    <a:pt x="173" y="164"/>
                  </a:lnTo>
                  <a:lnTo>
                    <a:pt x="173" y="155"/>
                  </a:lnTo>
                  <a:lnTo>
                    <a:pt x="182" y="155"/>
                  </a:lnTo>
                  <a:lnTo>
                    <a:pt x="182" y="148"/>
                  </a:lnTo>
                  <a:lnTo>
                    <a:pt x="182" y="139"/>
                  </a:lnTo>
                  <a:lnTo>
                    <a:pt x="173" y="130"/>
                  </a:lnTo>
                  <a:lnTo>
                    <a:pt x="182" y="130"/>
                  </a:lnTo>
                  <a:lnTo>
                    <a:pt x="182" y="118"/>
                  </a:lnTo>
                  <a:lnTo>
                    <a:pt x="173" y="109"/>
                  </a:lnTo>
                  <a:lnTo>
                    <a:pt x="173" y="118"/>
                  </a:lnTo>
                  <a:lnTo>
                    <a:pt x="164" y="109"/>
                  </a:lnTo>
                  <a:lnTo>
                    <a:pt x="173" y="100"/>
                  </a:lnTo>
                  <a:lnTo>
                    <a:pt x="182" y="91"/>
                  </a:lnTo>
                  <a:lnTo>
                    <a:pt x="191" y="84"/>
                  </a:lnTo>
                  <a:lnTo>
                    <a:pt x="191" y="73"/>
                  </a:lnTo>
                  <a:lnTo>
                    <a:pt x="209" y="46"/>
                  </a:lnTo>
                  <a:lnTo>
                    <a:pt x="228" y="28"/>
                  </a:lnTo>
                  <a:lnTo>
                    <a:pt x="237" y="19"/>
                  </a:lnTo>
                  <a:lnTo>
                    <a:pt x="246" y="19"/>
                  </a:lnTo>
                  <a:lnTo>
                    <a:pt x="282" y="9"/>
                  </a:lnTo>
                  <a:lnTo>
                    <a:pt x="316" y="0"/>
                  </a:lnTo>
                  <a:lnTo>
                    <a:pt x="316" y="9"/>
                  </a:lnTo>
                  <a:lnTo>
                    <a:pt x="325" y="19"/>
                  </a:lnTo>
                  <a:lnTo>
                    <a:pt x="325" y="28"/>
                  </a:lnTo>
                  <a:lnTo>
                    <a:pt x="325" y="37"/>
                  </a:lnTo>
                  <a:lnTo>
                    <a:pt x="337" y="37"/>
                  </a:lnTo>
                  <a:lnTo>
                    <a:pt x="337" y="46"/>
                  </a:lnTo>
                  <a:lnTo>
                    <a:pt x="337" y="55"/>
                  </a:lnTo>
                  <a:lnTo>
                    <a:pt x="337" y="64"/>
                  </a:lnTo>
                  <a:lnTo>
                    <a:pt x="337" y="73"/>
                  </a:lnTo>
                  <a:lnTo>
                    <a:pt x="337" y="84"/>
                  </a:lnTo>
                  <a:lnTo>
                    <a:pt x="337" y="91"/>
                  </a:lnTo>
                  <a:lnTo>
                    <a:pt x="344" y="100"/>
                  </a:lnTo>
                  <a:lnTo>
                    <a:pt x="344" y="109"/>
                  </a:lnTo>
                  <a:lnTo>
                    <a:pt x="344" y="118"/>
                  </a:lnTo>
                  <a:lnTo>
                    <a:pt x="344" y="109"/>
                  </a:lnTo>
                  <a:lnTo>
                    <a:pt x="353" y="118"/>
                  </a:lnTo>
                  <a:lnTo>
                    <a:pt x="362" y="164"/>
                  </a:lnTo>
                  <a:lnTo>
                    <a:pt x="362" y="175"/>
                  </a:lnTo>
                  <a:lnTo>
                    <a:pt x="371" y="175"/>
                  </a:lnTo>
                  <a:lnTo>
                    <a:pt x="371" y="184"/>
                  </a:lnTo>
                  <a:lnTo>
                    <a:pt x="371" y="230"/>
                  </a:lnTo>
                  <a:lnTo>
                    <a:pt x="371" y="239"/>
                  </a:lnTo>
                  <a:lnTo>
                    <a:pt x="380" y="293"/>
                  </a:lnTo>
                  <a:lnTo>
                    <a:pt x="380" y="302"/>
                  </a:lnTo>
                  <a:lnTo>
                    <a:pt x="371" y="312"/>
                  </a:lnTo>
                  <a:lnTo>
                    <a:pt x="371" y="321"/>
                  </a:lnTo>
                  <a:lnTo>
                    <a:pt x="380" y="321"/>
                  </a:lnTo>
                  <a:lnTo>
                    <a:pt x="371" y="330"/>
                  </a:lnTo>
                  <a:lnTo>
                    <a:pt x="371" y="339"/>
                  </a:lnTo>
                  <a:lnTo>
                    <a:pt x="362" y="348"/>
                  </a:lnTo>
                  <a:lnTo>
                    <a:pt x="362" y="339"/>
                  </a:lnTo>
                  <a:lnTo>
                    <a:pt x="362" y="321"/>
                  </a:lnTo>
                  <a:lnTo>
                    <a:pt x="362" y="312"/>
                  </a:lnTo>
                  <a:lnTo>
                    <a:pt x="353" y="312"/>
                  </a:lnTo>
                  <a:lnTo>
                    <a:pt x="353" y="302"/>
                  </a:lnTo>
                  <a:lnTo>
                    <a:pt x="353" y="312"/>
                  </a:lnTo>
                  <a:lnTo>
                    <a:pt x="362" y="312"/>
                  </a:lnTo>
                  <a:lnTo>
                    <a:pt x="362" y="330"/>
                  </a:lnTo>
                  <a:lnTo>
                    <a:pt x="307" y="312"/>
                  </a:lnTo>
                  <a:lnTo>
                    <a:pt x="307" y="302"/>
                  </a:lnTo>
                  <a:lnTo>
                    <a:pt x="298" y="302"/>
                  </a:lnTo>
                  <a:lnTo>
                    <a:pt x="291" y="302"/>
                  </a:lnTo>
                  <a:lnTo>
                    <a:pt x="291" y="293"/>
                  </a:lnTo>
                  <a:lnTo>
                    <a:pt x="282" y="293"/>
                  </a:lnTo>
                  <a:lnTo>
                    <a:pt x="282" y="284"/>
                  </a:lnTo>
                  <a:lnTo>
                    <a:pt x="273" y="275"/>
                  </a:lnTo>
                  <a:lnTo>
                    <a:pt x="264" y="275"/>
                  </a:lnTo>
                  <a:lnTo>
                    <a:pt x="264" y="266"/>
                  </a:lnTo>
                  <a:lnTo>
                    <a:pt x="209" y="284"/>
                  </a:lnTo>
                  <a:lnTo>
                    <a:pt x="128" y="293"/>
                  </a:lnTo>
                  <a:lnTo>
                    <a:pt x="55" y="312"/>
                  </a:lnTo>
                  <a:lnTo>
                    <a:pt x="0" y="321"/>
                  </a:lnTo>
                  <a:lnTo>
                    <a:pt x="0" y="302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85">
              <a:extLst>
                <a:ext uri="{FF2B5EF4-FFF2-40B4-BE49-F238E27FC236}">
                  <a16:creationId xmlns:a16="http://schemas.microsoft.com/office/drawing/2014/main" id="{6260E746-6527-4728-88D6-16368DA1E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30268" y="3776354"/>
              <a:ext cx="200664" cy="127542"/>
            </a:xfrm>
            <a:custGeom>
              <a:avLst/>
              <a:gdLst>
                <a:gd name="T0" fmla="*/ 36 w 118"/>
                <a:gd name="T1" fmla="*/ 57 h 75"/>
                <a:gd name="T2" fmla="*/ 18 w 118"/>
                <a:gd name="T3" fmla="*/ 66 h 75"/>
                <a:gd name="T4" fmla="*/ 9 w 118"/>
                <a:gd name="T5" fmla="*/ 75 h 75"/>
                <a:gd name="T6" fmla="*/ 18 w 118"/>
                <a:gd name="T7" fmla="*/ 66 h 75"/>
                <a:gd name="T8" fmla="*/ 0 w 118"/>
                <a:gd name="T9" fmla="*/ 66 h 75"/>
                <a:gd name="T10" fmla="*/ 9 w 118"/>
                <a:gd name="T11" fmla="*/ 57 h 75"/>
                <a:gd name="T12" fmla="*/ 18 w 118"/>
                <a:gd name="T13" fmla="*/ 48 h 75"/>
                <a:gd name="T14" fmla="*/ 18 w 118"/>
                <a:gd name="T15" fmla="*/ 39 h 75"/>
                <a:gd name="T16" fmla="*/ 27 w 118"/>
                <a:gd name="T17" fmla="*/ 39 h 75"/>
                <a:gd name="T18" fmla="*/ 36 w 118"/>
                <a:gd name="T19" fmla="*/ 30 h 75"/>
                <a:gd name="T20" fmla="*/ 45 w 118"/>
                <a:gd name="T21" fmla="*/ 30 h 75"/>
                <a:gd name="T22" fmla="*/ 54 w 118"/>
                <a:gd name="T23" fmla="*/ 30 h 75"/>
                <a:gd name="T24" fmla="*/ 73 w 118"/>
                <a:gd name="T25" fmla="*/ 21 h 75"/>
                <a:gd name="T26" fmla="*/ 82 w 118"/>
                <a:gd name="T27" fmla="*/ 21 h 75"/>
                <a:gd name="T28" fmla="*/ 91 w 118"/>
                <a:gd name="T29" fmla="*/ 0 h 75"/>
                <a:gd name="T30" fmla="*/ 91 w 118"/>
                <a:gd name="T31" fmla="*/ 11 h 75"/>
                <a:gd name="T32" fmla="*/ 82 w 118"/>
                <a:gd name="T33" fmla="*/ 21 h 75"/>
                <a:gd name="T34" fmla="*/ 91 w 118"/>
                <a:gd name="T35" fmla="*/ 21 h 75"/>
                <a:gd name="T36" fmla="*/ 91 w 118"/>
                <a:gd name="T37" fmla="*/ 11 h 75"/>
                <a:gd name="T38" fmla="*/ 100 w 118"/>
                <a:gd name="T39" fmla="*/ 11 h 75"/>
                <a:gd name="T40" fmla="*/ 111 w 118"/>
                <a:gd name="T41" fmla="*/ 0 h 75"/>
                <a:gd name="T42" fmla="*/ 111 w 118"/>
                <a:gd name="T43" fmla="*/ 11 h 75"/>
                <a:gd name="T44" fmla="*/ 111 w 118"/>
                <a:gd name="T45" fmla="*/ 0 h 75"/>
                <a:gd name="T46" fmla="*/ 118 w 118"/>
                <a:gd name="T47" fmla="*/ 0 h 75"/>
                <a:gd name="T48" fmla="*/ 111 w 118"/>
                <a:gd name="T49" fmla="*/ 11 h 75"/>
                <a:gd name="T50" fmla="*/ 91 w 118"/>
                <a:gd name="T51" fmla="*/ 21 h 75"/>
                <a:gd name="T52" fmla="*/ 91 w 118"/>
                <a:gd name="T53" fmla="*/ 30 h 75"/>
                <a:gd name="T54" fmla="*/ 82 w 118"/>
                <a:gd name="T55" fmla="*/ 39 h 75"/>
                <a:gd name="T56" fmla="*/ 73 w 118"/>
                <a:gd name="T57" fmla="*/ 39 h 75"/>
                <a:gd name="T58" fmla="*/ 63 w 118"/>
                <a:gd name="T59" fmla="*/ 39 h 75"/>
                <a:gd name="T60" fmla="*/ 54 w 118"/>
                <a:gd name="T61" fmla="*/ 48 h 75"/>
                <a:gd name="T62" fmla="*/ 45 w 118"/>
                <a:gd name="T63" fmla="*/ 48 h 75"/>
                <a:gd name="T64" fmla="*/ 36 w 118"/>
                <a:gd name="T65" fmla="*/ 57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8" h="75">
                  <a:moveTo>
                    <a:pt x="36" y="57"/>
                  </a:moveTo>
                  <a:lnTo>
                    <a:pt x="18" y="66"/>
                  </a:lnTo>
                  <a:lnTo>
                    <a:pt x="9" y="75"/>
                  </a:lnTo>
                  <a:lnTo>
                    <a:pt x="18" y="66"/>
                  </a:lnTo>
                  <a:lnTo>
                    <a:pt x="0" y="66"/>
                  </a:lnTo>
                  <a:lnTo>
                    <a:pt x="9" y="57"/>
                  </a:lnTo>
                  <a:lnTo>
                    <a:pt x="18" y="48"/>
                  </a:lnTo>
                  <a:lnTo>
                    <a:pt x="18" y="39"/>
                  </a:lnTo>
                  <a:lnTo>
                    <a:pt x="27" y="39"/>
                  </a:lnTo>
                  <a:lnTo>
                    <a:pt x="36" y="30"/>
                  </a:lnTo>
                  <a:lnTo>
                    <a:pt x="45" y="30"/>
                  </a:lnTo>
                  <a:lnTo>
                    <a:pt x="54" y="30"/>
                  </a:lnTo>
                  <a:lnTo>
                    <a:pt x="73" y="21"/>
                  </a:lnTo>
                  <a:lnTo>
                    <a:pt x="82" y="21"/>
                  </a:lnTo>
                  <a:lnTo>
                    <a:pt x="91" y="0"/>
                  </a:lnTo>
                  <a:lnTo>
                    <a:pt x="91" y="11"/>
                  </a:lnTo>
                  <a:lnTo>
                    <a:pt x="82" y="21"/>
                  </a:lnTo>
                  <a:lnTo>
                    <a:pt x="91" y="21"/>
                  </a:lnTo>
                  <a:lnTo>
                    <a:pt x="91" y="11"/>
                  </a:lnTo>
                  <a:lnTo>
                    <a:pt x="100" y="11"/>
                  </a:lnTo>
                  <a:lnTo>
                    <a:pt x="111" y="0"/>
                  </a:lnTo>
                  <a:lnTo>
                    <a:pt x="111" y="11"/>
                  </a:lnTo>
                  <a:lnTo>
                    <a:pt x="111" y="0"/>
                  </a:lnTo>
                  <a:lnTo>
                    <a:pt x="118" y="0"/>
                  </a:lnTo>
                  <a:lnTo>
                    <a:pt x="111" y="11"/>
                  </a:lnTo>
                  <a:lnTo>
                    <a:pt x="91" y="21"/>
                  </a:lnTo>
                  <a:lnTo>
                    <a:pt x="91" y="30"/>
                  </a:lnTo>
                  <a:lnTo>
                    <a:pt x="82" y="39"/>
                  </a:lnTo>
                  <a:lnTo>
                    <a:pt x="73" y="39"/>
                  </a:lnTo>
                  <a:lnTo>
                    <a:pt x="63" y="39"/>
                  </a:lnTo>
                  <a:lnTo>
                    <a:pt x="54" y="48"/>
                  </a:lnTo>
                  <a:lnTo>
                    <a:pt x="45" y="48"/>
                  </a:lnTo>
                  <a:lnTo>
                    <a:pt x="36" y="57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87">
              <a:extLst>
                <a:ext uri="{FF2B5EF4-FFF2-40B4-BE49-F238E27FC236}">
                  <a16:creationId xmlns:a16="http://schemas.microsoft.com/office/drawing/2014/main" id="{7B6F2BAF-8003-4B30-985B-3C6A9DA36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74139" y="2830851"/>
              <a:ext cx="1132562" cy="714229"/>
            </a:xfrm>
            <a:custGeom>
              <a:avLst/>
              <a:gdLst>
                <a:gd name="T0" fmla="*/ 18 w 666"/>
                <a:gd name="T1" fmla="*/ 118 h 420"/>
                <a:gd name="T2" fmla="*/ 9 w 666"/>
                <a:gd name="T3" fmla="*/ 100 h 420"/>
                <a:gd name="T4" fmla="*/ 18 w 666"/>
                <a:gd name="T5" fmla="*/ 6 h 420"/>
                <a:gd name="T6" fmla="*/ 100 w 666"/>
                <a:gd name="T7" fmla="*/ 18 h 420"/>
                <a:gd name="T8" fmla="*/ 354 w 666"/>
                <a:gd name="T9" fmla="*/ 63 h 420"/>
                <a:gd name="T10" fmla="*/ 520 w 666"/>
                <a:gd name="T11" fmla="*/ 81 h 420"/>
                <a:gd name="T12" fmla="*/ 666 w 666"/>
                <a:gd name="T13" fmla="*/ 90 h 420"/>
                <a:gd name="T14" fmla="*/ 648 w 666"/>
                <a:gd name="T15" fmla="*/ 413 h 420"/>
                <a:gd name="T16" fmla="*/ 566 w 666"/>
                <a:gd name="T17" fmla="*/ 413 h 420"/>
                <a:gd name="T18" fmla="*/ 345 w 666"/>
                <a:gd name="T19" fmla="*/ 383 h 420"/>
                <a:gd name="T20" fmla="*/ 236 w 666"/>
                <a:gd name="T21" fmla="*/ 374 h 420"/>
                <a:gd name="T22" fmla="*/ 227 w 666"/>
                <a:gd name="T23" fmla="*/ 413 h 420"/>
                <a:gd name="T24" fmla="*/ 218 w 666"/>
                <a:gd name="T25" fmla="*/ 393 h 420"/>
                <a:gd name="T26" fmla="*/ 200 w 666"/>
                <a:gd name="T27" fmla="*/ 404 h 420"/>
                <a:gd name="T28" fmla="*/ 172 w 666"/>
                <a:gd name="T29" fmla="*/ 404 h 420"/>
                <a:gd name="T30" fmla="*/ 163 w 666"/>
                <a:gd name="T31" fmla="*/ 404 h 420"/>
                <a:gd name="T32" fmla="*/ 145 w 666"/>
                <a:gd name="T33" fmla="*/ 404 h 420"/>
                <a:gd name="T34" fmla="*/ 127 w 666"/>
                <a:gd name="T35" fmla="*/ 404 h 420"/>
                <a:gd name="T36" fmla="*/ 127 w 666"/>
                <a:gd name="T37" fmla="*/ 404 h 420"/>
                <a:gd name="T38" fmla="*/ 118 w 666"/>
                <a:gd name="T39" fmla="*/ 383 h 420"/>
                <a:gd name="T40" fmla="*/ 109 w 666"/>
                <a:gd name="T41" fmla="*/ 365 h 420"/>
                <a:gd name="T42" fmla="*/ 100 w 666"/>
                <a:gd name="T43" fmla="*/ 356 h 420"/>
                <a:gd name="T44" fmla="*/ 100 w 666"/>
                <a:gd name="T45" fmla="*/ 338 h 420"/>
                <a:gd name="T46" fmla="*/ 91 w 666"/>
                <a:gd name="T47" fmla="*/ 311 h 420"/>
                <a:gd name="T48" fmla="*/ 81 w 666"/>
                <a:gd name="T49" fmla="*/ 293 h 420"/>
                <a:gd name="T50" fmla="*/ 54 w 666"/>
                <a:gd name="T51" fmla="*/ 302 h 420"/>
                <a:gd name="T52" fmla="*/ 45 w 666"/>
                <a:gd name="T53" fmla="*/ 293 h 420"/>
                <a:gd name="T54" fmla="*/ 54 w 666"/>
                <a:gd name="T55" fmla="*/ 274 h 420"/>
                <a:gd name="T56" fmla="*/ 63 w 666"/>
                <a:gd name="T57" fmla="*/ 265 h 420"/>
                <a:gd name="T58" fmla="*/ 63 w 666"/>
                <a:gd name="T59" fmla="*/ 247 h 420"/>
                <a:gd name="T60" fmla="*/ 72 w 666"/>
                <a:gd name="T61" fmla="*/ 229 h 420"/>
                <a:gd name="T62" fmla="*/ 63 w 666"/>
                <a:gd name="T63" fmla="*/ 211 h 420"/>
                <a:gd name="T64" fmla="*/ 54 w 666"/>
                <a:gd name="T65" fmla="*/ 199 h 420"/>
                <a:gd name="T66" fmla="*/ 45 w 666"/>
                <a:gd name="T67" fmla="*/ 190 h 420"/>
                <a:gd name="T68" fmla="*/ 45 w 666"/>
                <a:gd name="T69" fmla="*/ 174 h 420"/>
                <a:gd name="T70" fmla="*/ 27 w 666"/>
                <a:gd name="T71" fmla="*/ 154 h 420"/>
                <a:gd name="T72" fmla="*/ 18 w 666"/>
                <a:gd name="T73" fmla="*/ 145 h 420"/>
                <a:gd name="T74" fmla="*/ 9 w 666"/>
                <a:gd name="T75" fmla="*/ 127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66" h="420">
                  <a:moveTo>
                    <a:pt x="18" y="127"/>
                  </a:moveTo>
                  <a:lnTo>
                    <a:pt x="18" y="118"/>
                  </a:lnTo>
                  <a:lnTo>
                    <a:pt x="18" y="109"/>
                  </a:lnTo>
                  <a:lnTo>
                    <a:pt x="9" y="100"/>
                  </a:lnTo>
                  <a:lnTo>
                    <a:pt x="0" y="81"/>
                  </a:lnTo>
                  <a:lnTo>
                    <a:pt x="18" y="6"/>
                  </a:lnTo>
                  <a:lnTo>
                    <a:pt x="18" y="0"/>
                  </a:lnTo>
                  <a:lnTo>
                    <a:pt x="100" y="18"/>
                  </a:lnTo>
                  <a:lnTo>
                    <a:pt x="236" y="45"/>
                  </a:lnTo>
                  <a:lnTo>
                    <a:pt x="354" y="63"/>
                  </a:lnTo>
                  <a:lnTo>
                    <a:pt x="436" y="72"/>
                  </a:lnTo>
                  <a:lnTo>
                    <a:pt x="520" y="81"/>
                  </a:lnTo>
                  <a:lnTo>
                    <a:pt x="629" y="90"/>
                  </a:lnTo>
                  <a:lnTo>
                    <a:pt x="666" y="90"/>
                  </a:lnTo>
                  <a:lnTo>
                    <a:pt x="648" y="338"/>
                  </a:lnTo>
                  <a:lnTo>
                    <a:pt x="648" y="413"/>
                  </a:lnTo>
                  <a:lnTo>
                    <a:pt x="639" y="420"/>
                  </a:lnTo>
                  <a:lnTo>
                    <a:pt x="566" y="413"/>
                  </a:lnTo>
                  <a:lnTo>
                    <a:pt x="445" y="404"/>
                  </a:lnTo>
                  <a:lnTo>
                    <a:pt x="345" y="383"/>
                  </a:lnTo>
                  <a:lnTo>
                    <a:pt x="245" y="374"/>
                  </a:lnTo>
                  <a:lnTo>
                    <a:pt x="236" y="374"/>
                  </a:lnTo>
                  <a:lnTo>
                    <a:pt x="236" y="413"/>
                  </a:lnTo>
                  <a:lnTo>
                    <a:pt x="227" y="413"/>
                  </a:lnTo>
                  <a:lnTo>
                    <a:pt x="227" y="404"/>
                  </a:lnTo>
                  <a:lnTo>
                    <a:pt x="218" y="393"/>
                  </a:lnTo>
                  <a:lnTo>
                    <a:pt x="209" y="404"/>
                  </a:lnTo>
                  <a:lnTo>
                    <a:pt x="200" y="404"/>
                  </a:lnTo>
                  <a:lnTo>
                    <a:pt x="191" y="404"/>
                  </a:lnTo>
                  <a:lnTo>
                    <a:pt x="172" y="404"/>
                  </a:lnTo>
                  <a:lnTo>
                    <a:pt x="163" y="393"/>
                  </a:lnTo>
                  <a:lnTo>
                    <a:pt x="163" y="404"/>
                  </a:lnTo>
                  <a:lnTo>
                    <a:pt x="154" y="404"/>
                  </a:lnTo>
                  <a:lnTo>
                    <a:pt x="145" y="404"/>
                  </a:lnTo>
                  <a:lnTo>
                    <a:pt x="136" y="404"/>
                  </a:lnTo>
                  <a:lnTo>
                    <a:pt x="127" y="404"/>
                  </a:lnTo>
                  <a:lnTo>
                    <a:pt x="127" y="413"/>
                  </a:lnTo>
                  <a:lnTo>
                    <a:pt x="127" y="404"/>
                  </a:lnTo>
                  <a:lnTo>
                    <a:pt x="118" y="393"/>
                  </a:lnTo>
                  <a:lnTo>
                    <a:pt x="118" y="383"/>
                  </a:lnTo>
                  <a:lnTo>
                    <a:pt x="118" y="374"/>
                  </a:lnTo>
                  <a:lnTo>
                    <a:pt x="109" y="365"/>
                  </a:lnTo>
                  <a:lnTo>
                    <a:pt x="100" y="365"/>
                  </a:lnTo>
                  <a:lnTo>
                    <a:pt x="100" y="356"/>
                  </a:lnTo>
                  <a:lnTo>
                    <a:pt x="100" y="347"/>
                  </a:lnTo>
                  <a:lnTo>
                    <a:pt x="100" y="338"/>
                  </a:lnTo>
                  <a:lnTo>
                    <a:pt x="91" y="329"/>
                  </a:lnTo>
                  <a:lnTo>
                    <a:pt x="91" y="311"/>
                  </a:lnTo>
                  <a:lnTo>
                    <a:pt x="91" y="302"/>
                  </a:lnTo>
                  <a:lnTo>
                    <a:pt x="81" y="293"/>
                  </a:lnTo>
                  <a:lnTo>
                    <a:pt x="63" y="302"/>
                  </a:lnTo>
                  <a:lnTo>
                    <a:pt x="54" y="302"/>
                  </a:lnTo>
                  <a:lnTo>
                    <a:pt x="54" y="293"/>
                  </a:lnTo>
                  <a:lnTo>
                    <a:pt x="45" y="293"/>
                  </a:lnTo>
                  <a:lnTo>
                    <a:pt x="54" y="284"/>
                  </a:lnTo>
                  <a:lnTo>
                    <a:pt x="54" y="274"/>
                  </a:lnTo>
                  <a:lnTo>
                    <a:pt x="63" y="274"/>
                  </a:lnTo>
                  <a:lnTo>
                    <a:pt x="63" y="265"/>
                  </a:lnTo>
                  <a:lnTo>
                    <a:pt x="54" y="256"/>
                  </a:lnTo>
                  <a:lnTo>
                    <a:pt x="63" y="247"/>
                  </a:lnTo>
                  <a:lnTo>
                    <a:pt x="63" y="238"/>
                  </a:lnTo>
                  <a:lnTo>
                    <a:pt x="72" y="229"/>
                  </a:lnTo>
                  <a:lnTo>
                    <a:pt x="72" y="211"/>
                  </a:lnTo>
                  <a:lnTo>
                    <a:pt x="63" y="211"/>
                  </a:lnTo>
                  <a:lnTo>
                    <a:pt x="63" y="199"/>
                  </a:lnTo>
                  <a:lnTo>
                    <a:pt x="54" y="199"/>
                  </a:lnTo>
                  <a:lnTo>
                    <a:pt x="54" y="190"/>
                  </a:lnTo>
                  <a:lnTo>
                    <a:pt x="45" y="190"/>
                  </a:lnTo>
                  <a:lnTo>
                    <a:pt x="45" y="181"/>
                  </a:lnTo>
                  <a:lnTo>
                    <a:pt x="45" y="174"/>
                  </a:lnTo>
                  <a:lnTo>
                    <a:pt x="36" y="163"/>
                  </a:lnTo>
                  <a:lnTo>
                    <a:pt x="27" y="154"/>
                  </a:lnTo>
                  <a:lnTo>
                    <a:pt x="27" y="145"/>
                  </a:lnTo>
                  <a:lnTo>
                    <a:pt x="18" y="145"/>
                  </a:lnTo>
                  <a:lnTo>
                    <a:pt x="18" y="136"/>
                  </a:lnTo>
                  <a:lnTo>
                    <a:pt x="9" y="127"/>
                  </a:lnTo>
                  <a:lnTo>
                    <a:pt x="18" y="127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89">
              <a:extLst>
                <a:ext uri="{FF2B5EF4-FFF2-40B4-BE49-F238E27FC236}">
                  <a16:creationId xmlns:a16="http://schemas.microsoft.com/office/drawing/2014/main" id="{C6453D50-AE92-416E-B573-10FE0BDF9F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57808" y="2830851"/>
              <a:ext cx="401329" cy="632603"/>
            </a:xfrm>
            <a:custGeom>
              <a:avLst/>
              <a:gdLst>
                <a:gd name="T0" fmla="*/ 9 w 236"/>
                <a:gd name="T1" fmla="*/ 199 h 372"/>
                <a:gd name="T2" fmla="*/ 18 w 236"/>
                <a:gd name="T3" fmla="*/ 188 h 372"/>
                <a:gd name="T4" fmla="*/ 18 w 236"/>
                <a:gd name="T5" fmla="*/ 179 h 372"/>
                <a:gd name="T6" fmla="*/ 27 w 236"/>
                <a:gd name="T7" fmla="*/ 163 h 372"/>
                <a:gd name="T8" fmla="*/ 36 w 236"/>
                <a:gd name="T9" fmla="*/ 145 h 372"/>
                <a:gd name="T10" fmla="*/ 27 w 236"/>
                <a:gd name="T11" fmla="*/ 125 h 372"/>
                <a:gd name="T12" fmla="*/ 36 w 236"/>
                <a:gd name="T13" fmla="*/ 100 h 372"/>
                <a:gd name="T14" fmla="*/ 54 w 236"/>
                <a:gd name="T15" fmla="*/ 6 h 372"/>
                <a:gd name="T16" fmla="*/ 64 w 236"/>
                <a:gd name="T17" fmla="*/ 15 h 372"/>
                <a:gd name="T18" fmla="*/ 82 w 236"/>
                <a:gd name="T19" fmla="*/ 25 h 372"/>
                <a:gd name="T20" fmla="*/ 91 w 236"/>
                <a:gd name="T21" fmla="*/ 15 h 372"/>
                <a:gd name="T22" fmla="*/ 100 w 236"/>
                <a:gd name="T23" fmla="*/ 6 h 372"/>
                <a:gd name="T24" fmla="*/ 109 w 236"/>
                <a:gd name="T25" fmla="*/ 0 h 372"/>
                <a:gd name="T26" fmla="*/ 127 w 236"/>
                <a:gd name="T27" fmla="*/ 6 h 372"/>
                <a:gd name="T28" fmla="*/ 164 w 236"/>
                <a:gd name="T29" fmla="*/ 79 h 372"/>
                <a:gd name="T30" fmla="*/ 173 w 236"/>
                <a:gd name="T31" fmla="*/ 109 h 372"/>
                <a:gd name="T32" fmla="*/ 182 w 236"/>
                <a:gd name="T33" fmla="*/ 118 h 372"/>
                <a:gd name="T34" fmla="*/ 191 w 236"/>
                <a:gd name="T35" fmla="*/ 125 h 372"/>
                <a:gd name="T36" fmla="*/ 200 w 236"/>
                <a:gd name="T37" fmla="*/ 134 h 372"/>
                <a:gd name="T38" fmla="*/ 209 w 236"/>
                <a:gd name="T39" fmla="*/ 154 h 372"/>
                <a:gd name="T40" fmla="*/ 227 w 236"/>
                <a:gd name="T41" fmla="*/ 154 h 372"/>
                <a:gd name="T42" fmla="*/ 227 w 236"/>
                <a:gd name="T43" fmla="*/ 172 h 372"/>
                <a:gd name="T44" fmla="*/ 236 w 236"/>
                <a:gd name="T45" fmla="*/ 172 h 372"/>
                <a:gd name="T46" fmla="*/ 236 w 236"/>
                <a:gd name="T47" fmla="*/ 188 h 372"/>
                <a:gd name="T48" fmla="*/ 218 w 236"/>
                <a:gd name="T49" fmla="*/ 188 h 372"/>
                <a:gd name="T50" fmla="*/ 218 w 236"/>
                <a:gd name="T51" fmla="*/ 199 h 372"/>
                <a:gd name="T52" fmla="*/ 209 w 236"/>
                <a:gd name="T53" fmla="*/ 209 h 372"/>
                <a:gd name="T54" fmla="*/ 200 w 236"/>
                <a:gd name="T55" fmla="*/ 218 h 372"/>
                <a:gd name="T56" fmla="*/ 200 w 236"/>
                <a:gd name="T57" fmla="*/ 218 h 372"/>
                <a:gd name="T58" fmla="*/ 191 w 236"/>
                <a:gd name="T59" fmla="*/ 218 h 372"/>
                <a:gd name="T60" fmla="*/ 173 w 236"/>
                <a:gd name="T61" fmla="*/ 218 h 372"/>
                <a:gd name="T62" fmla="*/ 164 w 236"/>
                <a:gd name="T63" fmla="*/ 227 h 372"/>
                <a:gd name="T64" fmla="*/ 164 w 236"/>
                <a:gd name="T65" fmla="*/ 243 h 372"/>
                <a:gd name="T66" fmla="*/ 164 w 236"/>
                <a:gd name="T67" fmla="*/ 243 h 372"/>
                <a:gd name="T68" fmla="*/ 154 w 236"/>
                <a:gd name="T69" fmla="*/ 236 h 372"/>
                <a:gd name="T70" fmla="*/ 145 w 236"/>
                <a:gd name="T71" fmla="*/ 227 h 372"/>
                <a:gd name="T72" fmla="*/ 136 w 236"/>
                <a:gd name="T73" fmla="*/ 236 h 372"/>
                <a:gd name="T74" fmla="*/ 145 w 236"/>
                <a:gd name="T75" fmla="*/ 254 h 372"/>
                <a:gd name="T76" fmla="*/ 145 w 236"/>
                <a:gd name="T77" fmla="*/ 263 h 372"/>
                <a:gd name="T78" fmla="*/ 145 w 236"/>
                <a:gd name="T79" fmla="*/ 272 h 372"/>
                <a:gd name="T80" fmla="*/ 136 w 236"/>
                <a:gd name="T81" fmla="*/ 281 h 372"/>
                <a:gd name="T82" fmla="*/ 127 w 236"/>
                <a:gd name="T83" fmla="*/ 290 h 372"/>
                <a:gd name="T84" fmla="*/ 118 w 236"/>
                <a:gd name="T85" fmla="*/ 281 h 372"/>
                <a:gd name="T86" fmla="*/ 118 w 236"/>
                <a:gd name="T87" fmla="*/ 297 h 372"/>
                <a:gd name="T88" fmla="*/ 118 w 236"/>
                <a:gd name="T89" fmla="*/ 290 h 372"/>
                <a:gd name="T90" fmla="*/ 109 w 236"/>
                <a:gd name="T91" fmla="*/ 290 h 372"/>
                <a:gd name="T92" fmla="*/ 100 w 236"/>
                <a:gd name="T93" fmla="*/ 290 h 372"/>
                <a:gd name="T94" fmla="*/ 100 w 236"/>
                <a:gd name="T95" fmla="*/ 290 h 372"/>
                <a:gd name="T96" fmla="*/ 100 w 236"/>
                <a:gd name="T97" fmla="*/ 297 h 372"/>
                <a:gd name="T98" fmla="*/ 91 w 236"/>
                <a:gd name="T99" fmla="*/ 297 h 372"/>
                <a:gd name="T100" fmla="*/ 82 w 236"/>
                <a:gd name="T101" fmla="*/ 318 h 372"/>
                <a:gd name="T102" fmla="*/ 91 w 236"/>
                <a:gd name="T103" fmla="*/ 327 h 372"/>
                <a:gd name="T104" fmla="*/ 82 w 236"/>
                <a:gd name="T105" fmla="*/ 345 h 372"/>
                <a:gd name="T106" fmla="*/ 73 w 236"/>
                <a:gd name="T107" fmla="*/ 361 h 372"/>
                <a:gd name="T108" fmla="*/ 73 w 236"/>
                <a:gd name="T109" fmla="*/ 372 h 372"/>
                <a:gd name="T110" fmla="*/ 64 w 236"/>
                <a:gd name="T111" fmla="*/ 361 h 372"/>
                <a:gd name="T112" fmla="*/ 54 w 236"/>
                <a:gd name="T113" fmla="*/ 352 h 372"/>
                <a:gd name="T114" fmla="*/ 45 w 236"/>
                <a:gd name="T115" fmla="*/ 345 h 372"/>
                <a:gd name="T116" fmla="*/ 0 w 236"/>
                <a:gd name="T117" fmla="*/ 209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36" h="372">
                  <a:moveTo>
                    <a:pt x="0" y="209"/>
                  </a:moveTo>
                  <a:lnTo>
                    <a:pt x="9" y="199"/>
                  </a:lnTo>
                  <a:lnTo>
                    <a:pt x="18" y="199"/>
                  </a:lnTo>
                  <a:lnTo>
                    <a:pt x="18" y="188"/>
                  </a:lnTo>
                  <a:lnTo>
                    <a:pt x="27" y="188"/>
                  </a:lnTo>
                  <a:lnTo>
                    <a:pt x="18" y="179"/>
                  </a:lnTo>
                  <a:lnTo>
                    <a:pt x="18" y="172"/>
                  </a:lnTo>
                  <a:lnTo>
                    <a:pt x="27" y="163"/>
                  </a:lnTo>
                  <a:lnTo>
                    <a:pt x="27" y="154"/>
                  </a:lnTo>
                  <a:lnTo>
                    <a:pt x="36" y="145"/>
                  </a:lnTo>
                  <a:lnTo>
                    <a:pt x="27" y="134"/>
                  </a:lnTo>
                  <a:lnTo>
                    <a:pt x="27" y="125"/>
                  </a:lnTo>
                  <a:lnTo>
                    <a:pt x="27" y="109"/>
                  </a:lnTo>
                  <a:lnTo>
                    <a:pt x="36" y="100"/>
                  </a:lnTo>
                  <a:lnTo>
                    <a:pt x="27" y="79"/>
                  </a:lnTo>
                  <a:lnTo>
                    <a:pt x="54" y="6"/>
                  </a:lnTo>
                  <a:lnTo>
                    <a:pt x="64" y="6"/>
                  </a:lnTo>
                  <a:lnTo>
                    <a:pt x="64" y="15"/>
                  </a:lnTo>
                  <a:lnTo>
                    <a:pt x="73" y="25"/>
                  </a:lnTo>
                  <a:lnTo>
                    <a:pt x="82" y="25"/>
                  </a:lnTo>
                  <a:lnTo>
                    <a:pt x="82" y="15"/>
                  </a:lnTo>
                  <a:lnTo>
                    <a:pt x="91" y="15"/>
                  </a:lnTo>
                  <a:lnTo>
                    <a:pt x="91" y="6"/>
                  </a:lnTo>
                  <a:lnTo>
                    <a:pt x="100" y="6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7" y="6"/>
                  </a:lnTo>
                  <a:lnTo>
                    <a:pt x="136" y="15"/>
                  </a:lnTo>
                  <a:lnTo>
                    <a:pt x="164" y="79"/>
                  </a:lnTo>
                  <a:lnTo>
                    <a:pt x="173" y="100"/>
                  </a:lnTo>
                  <a:lnTo>
                    <a:pt x="173" y="109"/>
                  </a:lnTo>
                  <a:lnTo>
                    <a:pt x="173" y="118"/>
                  </a:lnTo>
                  <a:lnTo>
                    <a:pt x="182" y="118"/>
                  </a:lnTo>
                  <a:lnTo>
                    <a:pt x="182" y="125"/>
                  </a:lnTo>
                  <a:lnTo>
                    <a:pt x="191" y="125"/>
                  </a:lnTo>
                  <a:lnTo>
                    <a:pt x="200" y="125"/>
                  </a:lnTo>
                  <a:lnTo>
                    <a:pt x="200" y="134"/>
                  </a:lnTo>
                  <a:lnTo>
                    <a:pt x="200" y="145"/>
                  </a:lnTo>
                  <a:lnTo>
                    <a:pt x="209" y="154"/>
                  </a:lnTo>
                  <a:lnTo>
                    <a:pt x="218" y="154"/>
                  </a:lnTo>
                  <a:lnTo>
                    <a:pt x="227" y="154"/>
                  </a:lnTo>
                  <a:lnTo>
                    <a:pt x="236" y="163"/>
                  </a:lnTo>
                  <a:lnTo>
                    <a:pt x="227" y="172"/>
                  </a:lnTo>
                  <a:lnTo>
                    <a:pt x="227" y="179"/>
                  </a:lnTo>
                  <a:lnTo>
                    <a:pt x="236" y="172"/>
                  </a:lnTo>
                  <a:lnTo>
                    <a:pt x="236" y="179"/>
                  </a:lnTo>
                  <a:lnTo>
                    <a:pt x="236" y="188"/>
                  </a:lnTo>
                  <a:lnTo>
                    <a:pt x="227" y="188"/>
                  </a:lnTo>
                  <a:lnTo>
                    <a:pt x="218" y="188"/>
                  </a:lnTo>
                  <a:lnTo>
                    <a:pt x="227" y="199"/>
                  </a:lnTo>
                  <a:lnTo>
                    <a:pt x="218" y="199"/>
                  </a:lnTo>
                  <a:lnTo>
                    <a:pt x="218" y="209"/>
                  </a:lnTo>
                  <a:lnTo>
                    <a:pt x="209" y="209"/>
                  </a:lnTo>
                  <a:lnTo>
                    <a:pt x="200" y="209"/>
                  </a:lnTo>
                  <a:lnTo>
                    <a:pt x="200" y="218"/>
                  </a:lnTo>
                  <a:lnTo>
                    <a:pt x="200" y="227"/>
                  </a:lnTo>
                  <a:lnTo>
                    <a:pt x="200" y="218"/>
                  </a:lnTo>
                  <a:lnTo>
                    <a:pt x="200" y="227"/>
                  </a:lnTo>
                  <a:lnTo>
                    <a:pt x="191" y="218"/>
                  </a:lnTo>
                  <a:lnTo>
                    <a:pt x="191" y="227"/>
                  </a:lnTo>
                  <a:lnTo>
                    <a:pt x="173" y="218"/>
                  </a:lnTo>
                  <a:lnTo>
                    <a:pt x="173" y="227"/>
                  </a:lnTo>
                  <a:lnTo>
                    <a:pt x="164" y="227"/>
                  </a:lnTo>
                  <a:lnTo>
                    <a:pt x="164" y="236"/>
                  </a:lnTo>
                  <a:lnTo>
                    <a:pt x="164" y="243"/>
                  </a:lnTo>
                  <a:lnTo>
                    <a:pt x="173" y="243"/>
                  </a:lnTo>
                  <a:lnTo>
                    <a:pt x="164" y="243"/>
                  </a:lnTo>
                  <a:lnTo>
                    <a:pt x="154" y="243"/>
                  </a:lnTo>
                  <a:lnTo>
                    <a:pt x="154" y="236"/>
                  </a:lnTo>
                  <a:lnTo>
                    <a:pt x="145" y="236"/>
                  </a:lnTo>
                  <a:lnTo>
                    <a:pt x="145" y="227"/>
                  </a:lnTo>
                  <a:lnTo>
                    <a:pt x="145" y="236"/>
                  </a:lnTo>
                  <a:lnTo>
                    <a:pt x="136" y="236"/>
                  </a:lnTo>
                  <a:lnTo>
                    <a:pt x="145" y="243"/>
                  </a:lnTo>
                  <a:lnTo>
                    <a:pt x="145" y="254"/>
                  </a:lnTo>
                  <a:lnTo>
                    <a:pt x="136" y="254"/>
                  </a:lnTo>
                  <a:lnTo>
                    <a:pt x="145" y="263"/>
                  </a:lnTo>
                  <a:lnTo>
                    <a:pt x="136" y="263"/>
                  </a:lnTo>
                  <a:lnTo>
                    <a:pt x="145" y="272"/>
                  </a:lnTo>
                  <a:lnTo>
                    <a:pt x="136" y="272"/>
                  </a:lnTo>
                  <a:lnTo>
                    <a:pt x="136" y="281"/>
                  </a:lnTo>
                  <a:lnTo>
                    <a:pt x="127" y="281"/>
                  </a:lnTo>
                  <a:lnTo>
                    <a:pt x="127" y="290"/>
                  </a:lnTo>
                  <a:lnTo>
                    <a:pt x="118" y="290"/>
                  </a:lnTo>
                  <a:lnTo>
                    <a:pt x="118" y="281"/>
                  </a:lnTo>
                  <a:lnTo>
                    <a:pt x="118" y="290"/>
                  </a:lnTo>
                  <a:lnTo>
                    <a:pt x="118" y="297"/>
                  </a:lnTo>
                  <a:lnTo>
                    <a:pt x="109" y="297"/>
                  </a:lnTo>
                  <a:lnTo>
                    <a:pt x="118" y="290"/>
                  </a:lnTo>
                  <a:lnTo>
                    <a:pt x="109" y="281"/>
                  </a:lnTo>
                  <a:lnTo>
                    <a:pt x="109" y="290"/>
                  </a:lnTo>
                  <a:lnTo>
                    <a:pt x="109" y="297"/>
                  </a:lnTo>
                  <a:lnTo>
                    <a:pt x="100" y="290"/>
                  </a:lnTo>
                  <a:lnTo>
                    <a:pt x="100" y="281"/>
                  </a:lnTo>
                  <a:lnTo>
                    <a:pt x="100" y="290"/>
                  </a:lnTo>
                  <a:lnTo>
                    <a:pt x="109" y="306"/>
                  </a:lnTo>
                  <a:lnTo>
                    <a:pt x="100" y="297"/>
                  </a:lnTo>
                  <a:lnTo>
                    <a:pt x="100" y="306"/>
                  </a:lnTo>
                  <a:lnTo>
                    <a:pt x="91" y="297"/>
                  </a:lnTo>
                  <a:lnTo>
                    <a:pt x="91" y="306"/>
                  </a:lnTo>
                  <a:lnTo>
                    <a:pt x="82" y="318"/>
                  </a:lnTo>
                  <a:lnTo>
                    <a:pt x="82" y="327"/>
                  </a:lnTo>
                  <a:lnTo>
                    <a:pt x="91" y="327"/>
                  </a:lnTo>
                  <a:lnTo>
                    <a:pt x="82" y="336"/>
                  </a:lnTo>
                  <a:lnTo>
                    <a:pt x="82" y="345"/>
                  </a:lnTo>
                  <a:lnTo>
                    <a:pt x="73" y="352"/>
                  </a:lnTo>
                  <a:lnTo>
                    <a:pt x="73" y="361"/>
                  </a:lnTo>
                  <a:lnTo>
                    <a:pt x="82" y="361"/>
                  </a:lnTo>
                  <a:lnTo>
                    <a:pt x="73" y="372"/>
                  </a:lnTo>
                  <a:lnTo>
                    <a:pt x="64" y="372"/>
                  </a:lnTo>
                  <a:lnTo>
                    <a:pt x="64" y="361"/>
                  </a:lnTo>
                  <a:lnTo>
                    <a:pt x="54" y="361"/>
                  </a:lnTo>
                  <a:lnTo>
                    <a:pt x="54" y="352"/>
                  </a:lnTo>
                  <a:lnTo>
                    <a:pt x="45" y="352"/>
                  </a:lnTo>
                  <a:lnTo>
                    <a:pt x="45" y="345"/>
                  </a:lnTo>
                  <a:lnTo>
                    <a:pt x="45" y="327"/>
                  </a:lnTo>
                  <a:lnTo>
                    <a:pt x="0" y="209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91">
              <a:extLst>
                <a:ext uri="{FF2B5EF4-FFF2-40B4-BE49-F238E27FC236}">
                  <a16:creationId xmlns:a16="http://schemas.microsoft.com/office/drawing/2014/main" id="{E0A6441F-5720-49C6-972C-F7E232CB3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90320" y="3757647"/>
              <a:ext cx="670014" cy="443843"/>
            </a:xfrm>
            <a:custGeom>
              <a:avLst/>
              <a:gdLst>
                <a:gd name="T0" fmla="*/ 12 w 394"/>
                <a:gd name="T1" fmla="*/ 75 h 261"/>
                <a:gd name="T2" fmla="*/ 0 w 394"/>
                <a:gd name="T3" fmla="*/ 66 h 261"/>
                <a:gd name="T4" fmla="*/ 12 w 394"/>
                <a:gd name="T5" fmla="*/ 54 h 261"/>
                <a:gd name="T6" fmla="*/ 12 w 394"/>
                <a:gd name="T7" fmla="*/ 38 h 261"/>
                <a:gd name="T8" fmla="*/ 12 w 394"/>
                <a:gd name="T9" fmla="*/ 18 h 261"/>
                <a:gd name="T10" fmla="*/ 0 w 394"/>
                <a:gd name="T11" fmla="*/ 9 h 261"/>
                <a:gd name="T12" fmla="*/ 75 w 394"/>
                <a:gd name="T13" fmla="*/ 9 h 261"/>
                <a:gd name="T14" fmla="*/ 266 w 394"/>
                <a:gd name="T15" fmla="*/ 0 h 261"/>
                <a:gd name="T16" fmla="*/ 330 w 394"/>
                <a:gd name="T17" fmla="*/ 9 h 261"/>
                <a:gd name="T18" fmla="*/ 330 w 394"/>
                <a:gd name="T19" fmla="*/ 27 h 261"/>
                <a:gd name="T20" fmla="*/ 330 w 394"/>
                <a:gd name="T21" fmla="*/ 45 h 261"/>
                <a:gd name="T22" fmla="*/ 339 w 394"/>
                <a:gd name="T23" fmla="*/ 66 h 261"/>
                <a:gd name="T24" fmla="*/ 366 w 394"/>
                <a:gd name="T25" fmla="*/ 75 h 261"/>
                <a:gd name="T26" fmla="*/ 375 w 394"/>
                <a:gd name="T27" fmla="*/ 93 h 261"/>
                <a:gd name="T28" fmla="*/ 394 w 394"/>
                <a:gd name="T29" fmla="*/ 111 h 261"/>
                <a:gd name="T30" fmla="*/ 384 w 394"/>
                <a:gd name="T31" fmla="*/ 138 h 261"/>
                <a:gd name="T32" fmla="*/ 384 w 394"/>
                <a:gd name="T33" fmla="*/ 156 h 261"/>
                <a:gd name="T34" fmla="*/ 366 w 394"/>
                <a:gd name="T35" fmla="*/ 168 h 261"/>
                <a:gd name="T36" fmla="*/ 339 w 394"/>
                <a:gd name="T37" fmla="*/ 177 h 261"/>
                <a:gd name="T38" fmla="*/ 348 w 394"/>
                <a:gd name="T39" fmla="*/ 195 h 261"/>
                <a:gd name="T40" fmla="*/ 348 w 394"/>
                <a:gd name="T41" fmla="*/ 213 h 261"/>
                <a:gd name="T42" fmla="*/ 339 w 394"/>
                <a:gd name="T43" fmla="*/ 231 h 261"/>
                <a:gd name="T44" fmla="*/ 330 w 394"/>
                <a:gd name="T45" fmla="*/ 252 h 261"/>
                <a:gd name="T46" fmla="*/ 321 w 394"/>
                <a:gd name="T47" fmla="*/ 252 h 261"/>
                <a:gd name="T48" fmla="*/ 303 w 394"/>
                <a:gd name="T49" fmla="*/ 240 h 261"/>
                <a:gd name="T50" fmla="*/ 166 w 394"/>
                <a:gd name="T51" fmla="*/ 252 h 261"/>
                <a:gd name="T52" fmla="*/ 57 w 394"/>
                <a:gd name="T53" fmla="*/ 252 h 261"/>
                <a:gd name="T54" fmla="*/ 57 w 394"/>
                <a:gd name="T55" fmla="*/ 222 h 261"/>
                <a:gd name="T56" fmla="*/ 46 w 394"/>
                <a:gd name="T57" fmla="*/ 204 h 261"/>
                <a:gd name="T58" fmla="*/ 46 w 394"/>
                <a:gd name="T59" fmla="*/ 195 h 261"/>
                <a:gd name="T60" fmla="*/ 46 w 394"/>
                <a:gd name="T61" fmla="*/ 177 h 261"/>
                <a:gd name="T62" fmla="*/ 39 w 394"/>
                <a:gd name="T63" fmla="*/ 168 h 261"/>
                <a:gd name="T64" fmla="*/ 39 w 394"/>
                <a:gd name="T65" fmla="*/ 150 h 261"/>
                <a:gd name="T66" fmla="*/ 30 w 394"/>
                <a:gd name="T67" fmla="*/ 129 h 261"/>
                <a:gd name="T68" fmla="*/ 21 w 394"/>
                <a:gd name="T69" fmla="*/ 111 h 261"/>
                <a:gd name="T70" fmla="*/ 21 w 394"/>
                <a:gd name="T71" fmla="*/ 93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4" h="261">
                  <a:moveTo>
                    <a:pt x="12" y="93"/>
                  </a:moveTo>
                  <a:lnTo>
                    <a:pt x="12" y="75"/>
                  </a:lnTo>
                  <a:lnTo>
                    <a:pt x="0" y="75"/>
                  </a:lnTo>
                  <a:lnTo>
                    <a:pt x="0" y="66"/>
                  </a:lnTo>
                  <a:lnTo>
                    <a:pt x="12" y="66"/>
                  </a:lnTo>
                  <a:lnTo>
                    <a:pt x="12" y="54"/>
                  </a:lnTo>
                  <a:lnTo>
                    <a:pt x="12" y="45"/>
                  </a:lnTo>
                  <a:lnTo>
                    <a:pt x="12" y="38"/>
                  </a:lnTo>
                  <a:lnTo>
                    <a:pt x="12" y="27"/>
                  </a:lnTo>
                  <a:lnTo>
                    <a:pt x="12" y="18"/>
                  </a:lnTo>
                  <a:lnTo>
                    <a:pt x="12" y="9"/>
                  </a:lnTo>
                  <a:lnTo>
                    <a:pt x="0" y="9"/>
                  </a:lnTo>
                  <a:lnTo>
                    <a:pt x="12" y="9"/>
                  </a:lnTo>
                  <a:lnTo>
                    <a:pt x="75" y="9"/>
                  </a:lnTo>
                  <a:lnTo>
                    <a:pt x="175" y="0"/>
                  </a:lnTo>
                  <a:lnTo>
                    <a:pt x="266" y="0"/>
                  </a:lnTo>
                  <a:lnTo>
                    <a:pt x="321" y="0"/>
                  </a:lnTo>
                  <a:lnTo>
                    <a:pt x="330" y="9"/>
                  </a:lnTo>
                  <a:lnTo>
                    <a:pt x="330" y="18"/>
                  </a:lnTo>
                  <a:lnTo>
                    <a:pt x="330" y="27"/>
                  </a:lnTo>
                  <a:lnTo>
                    <a:pt x="330" y="38"/>
                  </a:lnTo>
                  <a:lnTo>
                    <a:pt x="330" y="45"/>
                  </a:lnTo>
                  <a:lnTo>
                    <a:pt x="339" y="54"/>
                  </a:lnTo>
                  <a:lnTo>
                    <a:pt x="339" y="66"/>
                  </a:lnTo>
                  <a:lnTo>
                    <a:pt x="357" y="66"/>
                  </a:lnTo>
                  <a:lnTo>
                    <a:pt x="366" y="75"/>
                  </a:lnTo>
                  <a:lnTo>
                    <a:pt x="366" y="84"/>
                  </a:lnTo>
                  <a:lnTo>
                    <a:pt x="375" y="93"/>
                  </a:lnTo>
                  <a:lnTo>
                    <a:pt x="384" y="102"/>
                  </a:lnTo>
                  <a:lnTo>
                    <a:pt x="394" y="111"/>
                  </a:lnTo>
                  <a:lnTo>
                    <a:pt x="394" y="129"/>
                  </a:lnTo>
                  <a:lnTo>
                    <a:pt x="384" y="138"/>
                  </a:lnTo>
                  <a:lnTo>
                    <a:pt x="384" y="150"/>
                  </a:lnTo>
                  <a:lnTo>
                    <a:pt x="384" y="156"/>
                  </a:lnTo>
                  <a:lnTo>
                    <a:pt x="366" y="156"/>
                  </a:lnTo>
                  <a:lnTo>
                    <a:pt x="366" y="168"/>
                  </a:lnTo>
                  <a:lnTo>
                    <a:pt x="348" y="168"/>
                  </a:lnTo>
                  <a:lnTo>
                    <a:pt x="339" y="177"/>
                  </a:lnTo>
                  <a:lnTo>
                    <a:pt x="339" y="186"/>
                  </a:lnTo>
                  <a:lnTo>
                    <a:pt x="348" y="195"/>
                  </a:lnTo>
                  <a:lnTo>
                    <a:pt x="348" y="204"/>
                  </a:lnTo>
                  <a:lnTo>
                    <a:pt x="348" y="213"/>
                  </a:lnTo>
                  <a:lnTo>
                    <a:pt x="339" y="222"/>
                  </a:lnTo>
                  <a:lnTo>
                    <a:pt x="339" y="231"/>
                  </a:lnTo>
                  <a:lnTo>
                    <a:pt x="330" y="240"/>
                  </a:lnTo>
                  <a:lnTo>
                    <a:pt x="330" y="252"/>
                  </a:lnTo>
                  <a:lnTo>
                    <a:pt x="321" y="261"/>
                  </a:lnTo>
                  <a:lnTo>
                    <a:pt x="321" y="252"/>
                  </a:lnTo>
                  <a:lnTo>
                    <a:pt x="312" y="240"/>
                  </a:lnTo>
                  <a:lnTo>
                    <a:pt x="303" y="240"/>
                  </a:lnTo>
                  <a:lnTo>
                    <a:pt x="266" y="240"/>
                  </a:lnTo>
                  <a:lnTo>
                    <a:pt x="166" y="252"/>
                  </a:lnTo>
                  <a:lnTo>
                    <a:pt x="130" y="252"/>
                  </a:lnTo>
                  <a:lnTo>
                    <a:pt x="57" y="252"/>
                  </a:lnTo>
                  <a:lnTo>
                    <a:pt x="57" y="240"/>
                  </a:lnTo>
                  <a:lnTo>
                    <a:pt x="57" y="222"/>
                  </a:lnTo>
                  <a:lnTo>
                    <a:pt x="46" y="213"/>
                  </a:lnTo>
                  <a:lnTo>
                    <a:pt x="46" y="204"/>
                  </a:lnTo>
                  <a:lnTo>
                    <a:pt x="57" y="204"/>
                  </a:lnTo>
                  <a:lnTo>
                    <a:pt x="46" y="195"/>
                  </a:lnTo>
                  <a:lnTo>
                    <a:pt x="46" y="186"/>
                  </a:lnTo>
                  <a:lnTo>
                    <a:pt x="46" y="177"/>
                  </a:lnTo>
                  <a:lnTo>
                    <a:pt x="46" y="168"/>
                  </a:lnTo>
                  <a:lnTo>
                    <a:pt x="39" y="168"/>
                  </a:lnTo>
                  <a:lnTo>
                    <a:pt x="39" y="156"/>
                  </a:lnTo>
                  <a:lnTo>
                    <a:pt x="39" y="150"/>
                  </a:lnTo>
                  <a:lnTo>
                    <a:pt x="39" y="138"/>
                  </a:lnTo>
                  <a:lnTo>
                    <a:pt x="30" y="129"/>
                  </a:lnTo>
                  <a:lnTo>
                    <a:pt x="30" y="120"/>
                  </a:lnTo>
                  <a:lnTo>
                    <a:pt x="21" y="111"/>
                  </a:lnTo>
                  <a:lnTo>
                    <a:pt x="21" y="102"/>
                  </a:lnTo>
                  <a:lnTo>
                    <a:pt x="21" y="93"/>
                  </a:lnTo>
                  <a:lnTo>
                    <a:pt x="12" y="93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93">
              <a:extLst>
                <a:ext uri="{FF2B5EF4-FFF2-40B4-BE49-F238E27FC236}">
                  <a16:creationId xmlns:a16="http://schemas.microsoft.com/office/drawing/2014/main" id="{D0644BDB-3626-4224-BA9C-2BA5853FA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1717" y="4854499"/>
              <a:ext cx="603694" cy="620699"/>
            </a:xfrm>
            <a:custGeom>
              <a:avLst/>
              <a:gdLst>
                <a:gd name="T0" fmla="*/ 64 w 355"/>
                <a:gd name="T1" fmla="*/ 18 h 365"/>
                <a:gd name="T2" fmla="*/ 173 w 355"/>
                <a:gd name="T3" fmla="*/ 0 h 365"/>
                <a:gd name="T4" fmla="*/ 155 w 355"/>
                <a:gd name="T5" fmla="*/ 18 h 365"/>
                <a:gd name="T6" fmla="*/ 164 w 355"/>
                <a:gd name="T7" fmla="*/ 36 h 365"/>
                <a:gd name="T8" fmla="*/ 180 w 355"/>
                <a:gd name="T9" fmla="*/ 45 h 365"/>
                <a:gd name="T10" fmla="*/ 189 w 355"/>
                <a:gd name="T11" fmla="*/ 45 h 365"/>
                <a:gd name="T12" fmla="*/ 200 w 355"/>
                <a:gd name="T13" fmla="*/ 54 h 365"/>
                <a:gd name="T14" fmla="*/ 218 w 355"/>
                <a:gd name="T15" fmla="*/ 82 h 365"/>
                <a:gd name="T16" fmla="*/ 234 w 355"/>
                <a:gd name="T17" fmla="*/ 91 h 365"/>
                <a:gd name="T18" fmla="*/ 246 w 355"/>
                <a:gd name="T19" fmla="*/ 100 h 365"/>
                <a:gd name="T20" fmla="*/ 264 w 355"/>
                <a:gd name="T21" fmla="*/ 109 h 365"/>
                <a:gd name="T22" fmla="*/ 271 w 355"/>
                <a:gd name="T23" fmla="*/ 127 h 365"/>
                <a:gd name="T24" fmla="*/ 289 w 355"/>
                <a:gd name="T25" fmla="*/ 136 h 365"/>
                <a:gd name="T26" fmla="*/ 300 w 355"/>
                <a:gd name="T27" fmla="*/ 154 h 365"/>
                <a:gd name="T28" fmla="*/ 309 w 355"/>
                <a:gd name="T29" fmla="*/ 172 h 365"/>
                <a:gd name="T30" fmla="*/ 325 w 355"/>
                <a:gd name="T31" fmla="*/ 182 h 365"/>
                <a:gd name="T32" fmla="*/ 334 w 355"/>
                <a:gd name="T33" fmla="*/ 202 h 365"/>
                <a:gd name="T34" fmla="*/ 334 w 355"/>
                <a:gd name="T35" fmla="*/ 218 h 365"/>
                <a:gd name="T36" fmla="*/ 355 w 355"/>
                <a:gd name="T37" fmla="*/ 218 h 365"/>
                <a:gd name="T38" fmla="*/ 343 w 355"/>
                <a:gd name="T39" fmla="*/ 229 h 365"/>
                <a:gd name="T40" fmla="*/ 343 w 355"/>
                <a:gd name="T41" fmla="*/ 238 h 365"/>
                <a:gd name="T42" fmla="*/ 334 w 355"/>
                <a:gd name="T43" fmla="*/ 238 h 365"/>
                <a:gd name="T44" fmla="*/ 343 w 355"/>
                <a:gd name="T45" fmla="*/ 247 h 365"/>
                <a:gd name="T46" fmla="*/ 334 w 355"/>
                <a:gd name="T47" fmla="*/ 256 h 365"/>
                <a:gd name="T48" fmla="*/ 343 w 355"/>
                <a:gd name="T49" fmla="*/ 256 h 365"/>
                <a:gd name="T50" fmla="*/ 334 w 355"/>
                <a:gd name="T51" fmla="*/ 266 h 365"/>
                <a:gd name="T52" fmla="*/ 334 w 355"/>
                <a:gd name="T53" fmla="*/ 284 h 365"/>
                <a:gd name="T54" fmla="*/ 316 w 355"/>
                <a:gd name="T55" fmla="*/ 284 h 365"/>
                <a:gd name="T56" fmla="*/ 334 w 355"/>
                <a:gd name="T57" fmla="*/ 284 h 365"/>
                <a:gd name="T58" fmla="*/ 325 w 355"/>
                <a:gd name="T59" fmla="*/ 293 h 365"/>
                <a:gd name="T60" fmla="*/ 325 w 355"/>
                <a:gd name="T61" fmla="*/ 311 h 365"/>
                <a:gd name="T62" fmla="*/ 325 w 355"/>
                <a:gd name="T63" fmla="*/ 329 h 365"/>
                <a:gd name="T64" fmla="*/ 309 w 355"/>
                <a:gd name="T65" fmla="*/ 329 h 365"/>
                <a:gd name="T66" fmla="*/ 289 w 355"/>
                <a:gd name="T67" fmla="*/ 329 h 365"/>
                <a:gd name="T68" fmla="*/ 289 w 355"/>
                <a:gd name="T69" fmla="*/ 347 h 365"/>
                <a:gd name="T70" fmla="*/ 300 w 355"/>
                <a:gd name="T71" fmla="*/ 365 h 365"/>
                <a:gd name="T72" fmla="*/ 280 w 355"/>
                <a:gd name="T73" fmla="*/ 365 h 365"/>
                <a:gd name="T74" fmla="*/ 271 w 355"/>
                <a:gd name="T75" fmla="*/ 356 h 365"/>
                <a:gd name="T76" fmla="*/ 89 w 355"/>
                <a:gd name="T77" fmla="*/ 356 h 365"/>
                <a:gd name="T78" fmla="*/ 82 w 355"/>
                <a:gd name="T79" fmla="*/ 338 h 365"/>
                <a:gd name="T80" fmla="*/ 73 w 355"/>
                <a:gd name="T81" fmla="*/ 329 h 365"/>
                <a:gd name="T82" fmla="*/ 73 w 355"/>
                <a:gd name="T83" fmla="*/ 311 h 365"/>
                <a:gd name="T84" fmla="*/ 73 w 355"/>
                <a:gd name="T85" fmla="*/ 293 h 365"/>
                <a:gd name="T86" fmla="*/ 64 w 355"/>
                <a:gd name="T87" fmla="*/ 275 h 365"/>
                <a:gd name="T88" fmla="*/ 73 w 355"/>
                <a:gd name="T89" fmla="*/ 256 h 365"/>
                <a:gd name="T90" fmla="*/ 82 w 355"/>
                <a:gd name="T91" fmla="*/ 247 h 365"/>
                <a:gd name="T92" fmla="*/ 73 w 355"/>
                <a:gd name="T93" fmla="*/ 229 h 365"/>
                <a:gd name="T94" fmla="*/ 64 w 355"/>
                <a:gd name="T95" fmla="*/ 209 h 365"/>
                <a:gd name="T96" fmla="*/ 55 w 355"/>
                <a:gd name="T97" fmla="*/ 193 h 365"/>
                <a:gd name="T98" fmla="*/ 0 w 355"/>
                <a:gd name="T99" fmla="*/ 18 h 3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55" h="365">
                  <a:moveTo>
                    <a:pt x="0" y="18"/>
                  </a:moveTo>
                  <a:lnTo>
                    <a:pt x="64" y="18"/>
                  </a:lnTo>
                  <a:lnTo>
                    <a:pt x="89" y="9"/>
                  </a:lnTo>
                  <a:lnTo>
                    <a:pt x="173" y="0"/>
                  </a:lnTo>
                  <a:lnTo>
                    <a:pt x="164" y="9"/>
                  </a:lnTo>
                  <a:lnTo>
                    <a:pt x="155" y="18"/>
                  </a:lnTo>
                  <a:lnTo>
                    <a:pt x="155" y="27"/>
                  </a:lnTo>
                  <a:lnTo>
                    <a:pt x="164" y="36"/>
                  </a:lnTo>
                  <a:lnTo>
                    <a:pt x="173" y="36"/>
                  </a:lnTo>
                  <a:lnTo>
                    <a:pt x="180" y="45"/>
                  </a:lnTo>
                  <a:lnTo>
                    <a:pt x="189" y="36"/>
                  </a:lnTo>
                  <a:lnTo>
                    <a:pt x="189" y="45"/>
                  </a:lnTo>
                  <a:lnTo>
                    <a:pt x="189" y="54"/>
                  </a:lnTo>
                  <a:lnTo>
                    <a:pt x="200" y="54"/>
                  </a:lnTo>
                  <a:lnTo>
                    <a:pt x="200" y="63"/>
                  </a:lnTo>
                  <a:lnTo>
                    <a:pt x="218" y="82"/>
                  </a:lnTo>
                  <a:lnTo>
                    <a:pt x="225" y="82"/>
                  </a:lnTo>
                  <a:lnTo>
                    <a:pt x="234" y="91"/>
                  </a:lnTo>
                  <a:lnTo>
                    <a:pt x="246" y="91"/>
                  </a:lnTo>
                  <a:lnTo>
                    <a:pt x="246" y="100"/>
                  </a:lnTo>
                  <a:lnTo>
                    <a:pt x="255" y="109"/>
                  </a:lnTo>
                  <a:lnTo>
                    <a:pt x="264" y="109"/>
                  </a:lnTo>
                  <a:lnTo>
                    <a:pt x="264" y="118"/>
                  </a:lnTo>
                  <a:lnTo>
                    <a:pt x="271" y="127"/>
                  </a:lnTo>
                  <a:lnTo>
                    <a:pt x="280" y="136"/>
                  </a:lnTo>
                  <a:lnTo>
                    <a:pt x="289" y="136"/>
                  </a:lnTo>
                  <a:lnTo>
                    <a:pt x="300" y="147"/>
                  </a:lnTo>
                  <a:lnTo>
                    <a:pt x="300" y="154"/>
                  </a:lnTo>
                  <a:lnTo>
                    <a:pt x="309" y="163"/>
                  </a:lnTo>
                  <a:lnTo>
                    <a:pt x="309" y="172"/>
                  </a:lnTo>
                  <a:lnTo>
                    <a:pt x="316" y="182"/>
                  </a:lnTo>
                  <a:lnTo>
                    <a:pt x="325" y="182"/>
                  </a:lnTo>
                  <a:lnTo>
                    <a:pt x="325" y="193"/>
                  </a:lnTo>
                  <a:lnTo>
                    <a:pt x="334" y="202"/>
                  </a:lnTo>
                  <a:lnTo>
                    <a:pt x="334" y="209"/>
                  </a:lnTo>
                  <a:lnTo>
                    <a:pt x="334" y="218"/>
                  </a:lnTo>
                  <a:lnTo>
                    <a:pt x="343" y="218"/>
                  </a:lnTo>
                  <a:lnTo>
                    <a:pt x="355" y="218"/>
                  </a:lnTo>
                  <a:lnTo>
                    <a:pt x="355" y="229"/>
                  </a:lnTo>
                  <a:lnTo>
                    <a:pt x="343" y="229"/>
                  </a:lnTo>
                  <a:lnTo>
                    <a:pt x="355" y="229"/>
                  </a:lnTo>
                  <a:lnTo>
                    <a:pt x="343" y="238"/>
                  </a:lnTo>
                  <a:lnTo>
                    <a:pt x="334" y="229"/>
                  </a:lnTo>
                  <a:lnTo>
                    <a:pt x="334" y="238"/>
                  </a:lnTo>
                  <a:lnTo>
                    <a:pt x="343" y="238"/>
                  </a:lnTo>
                  <a:lnTo>
                    <a:pt x="343" y="247"/>
                  </a:lnTo>
                  <a:lnTo>
                    <a:pt x="334" y="247"/>
                  </a:lnTo>
                  <a:lnTo>
                    <a:pt x="334" y="256"/>
                  </a:lnTo>
                  <a:lnTo>
                    <a:pt x="343" y="247"/>
                  </a:lnTo>
                  <a:lnTo>
                    <a:pt x="343" y="256"/>
                  </a:lnTo>
                  <a:lnTo>
                    <a:pt x="334" y="256"/>
                  </a:lnTo>
                  <a:lnTo>
                    <a:pt x="334" y="266"/>
                  </a:lnTo>
                  <a:lnTo>
                    <a:pt x="334" y="275"/>
                  </a:lnTo>
                  <a:lnTo>
                    <a:pt x="334" y="284"/>
                  </a:lnTo>
                  <a:lnTo>
                    <a:pt x="325" y="284"/>
                  </a:lnTo>
                  <a:lnTo>
                    <a:pt x="316" y="284"/>
                  </a:lnTo>
                  <a:lnTo>
                    <a:pt x="325" y="284"/>
                  </a:lnTo>
                  <a:lnTo>
                    <a:pt x="334" y="284"/>
                  </a:lnTo>
                  <a:lnTo>
                    <a:pt x="334" y="293"/>
                  </a:lnTo>
                  <a:lnTo>
                    <a:pt x="325" y="293"/>
                  </a:lnTo>
                  <a:lnTo>
                    <a:pt x="325" y="302"/>
                  </a:lnTo>
                  <a:lnTo>
                    <a:pt x="325" y="311"/>
                  </a:lnTo>
                  <a:lnTo>
                    <a:pt x="325" y="320"/>
                  </a:lnTo>
                  <a:lnTo>
                    <a:pt x="325" y="329"/>
                  </a:lnTo>
                  <a:lnTo>
                    <a:pt x="316" y="329"/>
                  </a:lnTo>
                  <a:lnTo>
                    <a:pt x="309" y="329"/>
                  </a:lnTo>
                  <a:lnTo>
                    <a:pt x="300" y="329"/>
                  </a:lnTo>
                  <a:lnTo>
                    <a:pt x="289" y="329"/>
                  </a:lnTo>
                  <a:lnTo>
                    <a:pt x="289" y="338"/>
                  </a:lnTo>
                  <a:lnTo>
                    <a:pt x="289" y="347"/>
                  </a:lnTo>
                  <a:lnTo>
                    <a:pt x="300" y="356"/>
                  </a:lnTo>
                  <a:lnTo>
                    <a:pt x="300" y="365"/>
                  </a:lnTo>
                  <a:lnTo>
                    <a:pt x="289" y="365"/>
                  </a:lnTo>
                  <a:lnTo>
                    <a:pt x="280" y="365"/>
                  </a:lnTo>
                  <a:lnTo>
                    <a:pt x="280" y="356"/>
                  </a:lnTo>
                  <a:lnTo>
                    <a:pt x="271" y="356"/>
                  </a:lnTo>
                  <a:lnTo>
                    <a:pt x="100" y="365"/>
                  </a:lnTo>
                  <a:lnTo>
                    <a:pt x="89" y="356"/>
                  </a:lnTo>
                  <a:lnTo>
                    <a:pt x="82" y="347"/>
                  </a:lnTo>
                  <a:lnTo>
                    <a:pt x="82" y="338"/>
                  </a:lnTo>
                  <a:lnTo>
                    <a:pt x="82" y="329"/>
                  </a:lnTo>
                  <a:lnTo>
                    <a:pt x="73" y="329"/>
                  </a:lnTo>
                  <a:lnTo>
                    <a:pt x="73" y="320"/>
                  </a:lnTo>
                  <a:lnTo>
                    <a:pt x="73" y="311"/>
                  </a:lnTo>
                  <a:lnTo>
                    <a:pt x="73" y="302"/>
                  </a:lnTo>
                  <a:lnTo>
                    <a:pt x="73" y="293"/>
                  </a:lnTo>
                  <a:lnTo>
                    <a:pt x="73" y="284"/>
                  </a:lnTo>
                  <a:lnTo>
                    <a:pt x="64" y="275"/>
                  </a:lnTo>
                  <a:lnTo>
                    <a:pt x="73" y="266"/>
                  </a:lnTo>
                  <a:lnTo>
                    <a:pt x="73" y="256"/>
                  </a:lnTo>
                  <a:lnTo>
                    <a:pt x="73" y="247"/>
                  </a:lnTo>
                  <a:lnTo>
                    <a:pt x="82" y="247"/>
                  </a:lnTo>
                  <a:lnTo>
                    <a:pt x="73" y="238"/>
                  </a:lnTo>
                  <a:lnTo>
                    <a:pt x="73" y="229"/>
                  </a:lnTo>
                  <a:lnTo>
                    <a:pt x="73" y="218"/>
                  </a:lnTo>
                  <a:lnTo>
                    <a:pt x="64" y="209"/>
                  </a:lnTo>
                  <a:lnTo>
                    <a:pt x="55" y="202"/>
                  </a:lnTo>
                  <a:lnTo>
                    <a:pt x="55" y="193"/>
                  </a:lnTo>
                  <a:lnTo>
                    <a:pt x="27" y="100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95">
              <a:extLst>
                <a:ext uri="{FF2B5EF4-FFF2-40B4-BE49-F238E27FC236}">
                  <a16:creationId xmlns:a16="http://schemas.microsoft.com/office/drawing/2014/main" id="{D790CD55-64EA-49E8-87AB-532E7388C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6686" y="4043339"/>
              <a:ext cx="794155" cy="622399"/>
            </a:xfrm>
            <a:custGeom>
              <a:avLst/>
              <a:gdLst>
                <a:gd name="T0" fmla="*/ 0 w 467"/>
                <a:gd name="T1" fmla="*/ 329 h 366"/>
                <a:gd name="T2" fmla="*/ 37 w 467"/>
                <a:gd name="T3" fmla="*/ 0 h 366"/>
                <a:gd name="T4" fmla="*/ 103 w 467"/>
                <a:gd name="T5" fmla="*/ 9 h 366"/>
                <a:gd name="T6" fmla="*/ 203 w 467"/>
                <a:gd name="T7" fmla="*/ 18 h 366"/>
                <a:gd name="T8" fmla="*/ 248 w 467"/>
                <a:gd name="T9" fmla="*/ 27 h 366"/>
                <a:gd name="T10" fmla="*/ 348 w 467"/>
                <a:gd name="T11" fmla="*/ 36 h 366"/>
                <a:gd name="T12" fmla="*/ 403 w 467"/>
                <a:gd name="T13" fmla="*/ 36 h 366"/>
                <a:gd name="T14" fmla="*/ 467 w 467"/>
                <a:gd name="T15" fmla="*/ 36 h 366"/>
                <a:gd name="T16" fmla="*/ 467 w 467"/>
                <a:gd name="T17" fmla="*/ 45 h 366"/>
                <a:gd name="T18" fmla="*/ 467 w 467"/>
                <a:gd name="T19" fmla="*/ 118 h 366"/>
                <a:gd name="T20" fmla="*/ 448 w 467"/>
                <a:gd name="T21" fmla="*/ 366 h 366"/>
                <a:gd name="T22" fmla="*/ 385 w 467"/>
                <a:gd name="T23" fmla="*/ 366 h 366"/>
                <a:gd name="T24" fmla="*/ 312 w 467"/>
                <a:gd name="T25" fmla="*/ 356 h 366"/>
                <a:gd name="T26" fmla="*/ 203 w 467"/>
                <a:gd name="T27" fmla="*/ 347 h 366"/>
                <a:gd name="T28" fmla="*/ 103 w 467"/>
                <a:gd name="T29" fmla="*/ 338 h 366"/>
                <a:gd name="T30" fmla="*/ 0 w 467"/>
                <a:gd name="T31" fmla="*/ 329 h 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7" h="366">
                  <a:moveTo>
                    <a:pt x="0" y="329"/>
                  </a:moveTo>
                  <a:lnTo>
                    <a:pt x="37" y="0"/>
                  </a:lnTo>
                  <a:lnTo>
                    <a:pt x="103" y="9"/>
                  </a:lnTo>
                  <a:lnTo>
                    <a:pt x="203" y="18"/>
                  </a:lnTo>
                  <a:lnTo>
                    <a:pt x="248" y="27"/>
                  </a:lnTo>
                  <a:lnTo>
                    <a:pt x="348" y="36"/>
                  </a:lnTo>
                  <a:lnTo>
                    <a:pt x="403" y="36"/>
                  </a:lnTo>
                  <a:lnTo>
                    <a:pt x="467" y="36"/>
                  </a:lnTo>
                  <a:lnTo>
                    <a:pt x="467" y="45"/>
                  </a:lnTo>
                  <a:lnTo>
                    <a:pt x="467" y="118"/>
                  </a:lnTo>
                  <a:lnTo>
                    <a:pt x="448" y="366"/>
                  </a:lnTo>
                  <a:lnTo>
                    <a:pt x="385" y="366"/>
                  </a:lnTo>
                  <a:lnTo>
                    <a:pt x="312" y="356"/>
                  </a:lnTo>
                  <a:lnTo>
                    <a:pt x="203" y="347"/>
                  </a:lnTo>
                  <a:lnTo>
                    <a:pt x="103" y="338"/>
                  </a:lnTo>
                  <a:lnTo>
                    <a:pt x="0" y="329"/>
                  </a:lnTo>
                  <a:close/>
                </a:path>
              </a:pathLst>
            </a:custGeom>
            <a:grpFill/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97">
              <a:extLst>
                <a:ext uri="{FF2B5EF4-FFF2-40B4-BE49-F238E27FC236}">
                  <a16:creationId xmlns:a16="http://schemas.microsoft.com/office/drawing/2014/main" id="{5F02ABA3-A9E6-444C-8D46-DB0F92E2B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4701" y="3587593"/>
              <a:ext cx="899588" cy="1510084"/>
            </a:xfrm>
            <a:custGeom>
              <a:avLst/>
              <a:gdLst>
                <a:gd name="T0" fmla="*/ 45 w 529"/>
                <a:gd name="T1" fmla="*/ 27 h 888"/>
                <a:gd name="T2" fmla="*/ 45 w 529"/>
                <a:gd name="T3" fmla="*/ 0 h 888"/>
                <a:gd name="T4" fmla="*/ 291 w 529"/>
                <a:gd name="T5" fmla="*/ 66 h 888"/>
                <a:gd name="T6" fmla="*/ 429 w 529"/>
                <a:gd name="T7" fmla="*/ 586 h 888"/>
                <a:gd name="T8" fmla="*/ 511 w 529"/>
                <a:gd name="T9" fmla="*/ 722 h 888"/>
                <a:gd name="T10" fmla="*/ 511 w 529"/>
                <a:gd name="T11" fmla="*/ 749 h 888"/>
                <a:gd name="T12" fmla="*/ 511 w 529"/>
                <a:gd name="T13" fmla="*/ 777 h 888"/>
                <a:gd name="T14" fmla="*/ 493 w 529"/>
                <a:gd name="T15" fmla="*/ 804 h 888"/>
                <a:gd name="T16" fmla="*/ 475 w 529"/>
                <a:gd name="T17" fmla="*/ 833 h 888"/>
                <a:gd name="T18" fmla="*/ 475 w 529"/>
                <a:gd name="T19" fmla="*/ 858 h 888"/>
                <a:gd name="T20" fmla="*/ 484 w 529"/>
                <a:gd name="T21" fmla="*/ 879 h 888"/>
                <a:gd name="T22" fmla="*/ 300 w 529"/>
                <a:gd name="T23" fmla="*/ 870 h 888"/>
                <a:gd name="T24" fmla="*/ 300 w 529"/>
                <a:gd name="T25" fmla="*/ 858 h 888"/>
                <a:gd name="T26" fmla="*/ 291 w 529"/>
                <a:gd name="T27" fmla="*/ 849 h 888"/>
                <a:gd name="T28" fmla="*/ 300 w 529"/>
                <a:gd name="T29" fmla="*/ 813 h 888"/>
                <a:gd name="T30" fmla="*/ 275 w 529"/>
                <a:gd name="T31" fmla="*/ 777 h 888"/>
                <a:gd name="T32" fmla="*/ 254 w 529"/>
                <a:gd name="T33" fmla="*/ 749 h 888"/>
                <a:gd name="T34" fmla="*/ 238 w 529"/>
                <a:gd name="T35" fmla="*/ 749 h 888"/>
                <a:gd name="T36" fmla="*/ 209 w 529"/>
                <a:gd name="T37" fmla="*/ 722 h 888"/>
                <a:gd name="T38" fmla="*/ 193 w 529"/>
                <a:gd name="T39" fmla="*/ 695 h 888"/>
                <a:gd name="T40" fmla="*/ 163 w 529"/>
                <a:gd name="T41" fmla="*/ 677 h 888"/>
                <a:gd name="T42" fmla="*/ 136 w 529"/>
                <a:gd name="T43" fmla="*/ 668 h 888"/>
                <a:gd name="T44" fmla="*/ 109 w 529"/>
                <a:gd name="T45" fmla="*/ 649 h 888"/>
                <a:gd name="T46" fmla="*/ 118 w 529"/>
                <a:gd name="T47" fmla="*/ 631 h 888"/>
                <a:gd name="T48" fmla="*/ 118 w 529"/>
                <a:gd name="T49" fmla="*/ 604 h 888"/>
                <a:gd name="T50" fmla="*/ 109 w 529"/>
                <a:gd name="T51" fmla="*/ 586 h 888"/>
                <a:gd name="T52" fmla="*/ 100 w 529"/>
                <a:gd name="T53" fmla="*/ 559 h 888"/>
                <a:gd name="T54" fmla="*/ 81 w 529"/>
                <a:gd name="T55" fmla="*/ 531 h 888"/>
                <a:gd name="T56" fmla="*/ 63 w 529"/>
                <a:gd name="T57" fmla="*/ 493 h 888"/>
                <a:gd name="T58" fmla="*/ 72 w 529"/>
                <a:gd name="T59" fmla="*/ 468 h 888"/>
                <a:gd name="T60" fmla="*/ 81 w 529"/>
                <a:gd name="T61" fmla="*/ 438 h 888"/>
                <a:gd name="T62" fmla="*/ 54 w 529"/>
                <a:gd name="T63" fmla="*/ 422 h 888"/>
                <a:gd name="T64" fmla="*/ 54 w 529"/>
                <a:gd name="T65" fmla="*/ 384 h 888"/>
                <a:gd name="T66" fmla="*/ 63 w 529"/>
                <a:gd name="T67" fmla="*/ 365 h 888"/>
                <a:gd name="T68" fmla="*/ 72 w 529"/>
                <a:gd name="T69" fmla="*/ 393 h 888"/>
                <a:gd name="T70" fmla="*/ 72 w 529"/>
                <a:gd name="T71" fmla="*/ 384 h 888"/>
                <a:gd name="T72" fmla="*/ 72 w 529"/>
                <a:gd name="T73" fmla="*/ 356 h 888"/>
                <a:gd name="T74" fmla="*/ 81 w 529"/>
                <a:gd name="T75" fmla="*/ 347 h 888"/>
                <a:gd name="T76" fmla="*/ 118 w 529"/>
                <a:gd name="T77" fmla="*/ 356 h 888"/>
                <a:gd name="T78" fmla="*/ 118 w 529"/>
                <a:gd name="T79" fmla="*/ 356 h 888"/>
                <a:gd name="T80" fmla="*/ 109 w 529"/>
                <a:gd name="T81" fmla="*/ 356 h 888"/>
                <a:gd name="T82" fmla="*/ 100 w 529"/>
                <a:gd name="T83" fmla="*/ 347 h 888"/>
                <a:gd name="T84" fmla="*/ 72 w 529"/>
                <a:gd name="T85" fmla="*/ 338 h 888"/>
                <a:gd name="T86" fmla="*/ 63 w 529"/>
                <a:gd name="T87" fmla="*/ 356 h 888"/>
                <a:gd name="T88" fmla="*/ 45 w 529"/>
                <a:gd name="T89" fmla="*/ 347 h 888"/>
                <a:gd name="T90" fmla="*/ 36 w 529"/>
                <a:gd name="T91" fmla="*/ 329 h 888"/>
                <a:gd name="T92" fmla="*/ 45 w 529"/>
                <a:gd name="T93" fmla="*/ 320 h 888"/>
                <a:gd name="T94" fmla="*/ 36 w 529"/>
                <a:gd name="T95" fmla="*/ 293 h 888"/>
                <a:gd name="T96" fmla="*/ 18 w 529"/>
                <a:gd name="T97" fmla="*/ 275 h 888"/>
                <a:gd name="T98" fmla="*/ 18 w 529"/>
                <a:gd name="T99" fmla="*/ 238 h 888"/>
                <a:gd name="T100" fmla="*/ 18 w 529"/>
                <a:gd name="T101" fmla="*/ 193 h 888"/>
                <a:gd name="T102" fmla="*/ 18 w 529"/>
                <a:gd name="T103" fmla="*/ 166 h 888"/>
                <a:gd name="T104" fmla="*/ 0 w 529"/>
                <a:gd name="T105" fmla="*/ 129 h 888"/>
                <a:gd name="T106" fmla="*/ 18 w 529"/>
                <a:gd name="T107" fmla="*/ 100 h 888"/>
                <a:gd name="T108" fmla="*/ 36 w 529"/>
                <a:gd name="T109" fmla="*/ 75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29" h="888">
                  <a:moveTo>
                    <a:pt x="45" y="45"/>
                  </a:moveTo>
                  <a:lnTo>
                    <a:pt x="45" y="36"/>
                  </a:lnTo>
                  <a:lnTo>
                    <a:pt x="45" y="27"/>
                  </a:lnTo>
                  <a:lnTo>
                    <a:pt x="45" y="18"/>
                  </a:lnTo>
                  <a:lnTo>
                    <a:pt x="45" y="9"/>
                  </a:lnTo>
                  <a:lnTo>
                    <a:pt x="45" y="0"/>
                  </a:lnTo>
                  <a:lnTo>
                    <a:pt x="54" y="0"/>
                  </a:lnTo>
                  <a:lnTo>
                    <a:pt x="182" y="36"/>
                  </a:lnTo>
                  <a:lnTo>
                    <a:pt x="291" y="66"/>
                  </a:lnTo>
                  <a:lnTo>
                    <a:pt x="245" y="247"/>
                  </a:lnTo>
                  <a:lnTo>
                    <a:pt x="238" y="302"/>
                  </a:lnTo>
                  <a:lnTo>
                    <a:pt x="429" y="586"/>
                  </a:lnTo>
                  <a:lnTo>
                    <a:pt x="502" y="704"/>
                  </a:lnTo>
                  <a:lnTo>
                    <a:pt x="502" y="713"/>
                  </a:lnTo>
                  <a:lnTo>
                    <a:pt x="511" y="722"/>
                  </a:lnTo>
                  <a:lnTo>
                    <a:pt x="511" y="731"/>
                  </a:lnTo>
                  <a:lnTo>
                    <a:pt x="520" y="740"/>
                  </a:lnTo>
                  <a:lnTo>
                    <a:pt x="511" y="749"/>
                  </a:lnTo>
                  <a:lnTo>
                    <a:pt x="529" y="758"/>
                  </a:lnTo>
                  <a:lnTo>
                    <a:pt x="520" y="768"/>
                  </a:lnTo>
                  <a:lnTo>
                    <a:pt x="511" y="777"/>
                  </a:lnTo>
                  <a:lnTo>
                    <a:pt x="502" y="786"/>
                  </a:lnTo>
                  <a:lnTo>
                    <a:pt x="493" y="795"/>
                  </a:lnTo>
                  <a:lnTo>
                    <a:pt x="493" y="804"/>
                  </a:lnTo>
                  <a:lnTo>
                    <a:pt x="493" y="813"/>
                  </a:lnTo>
                  <a:lnTo>
                    <a:pt x="484" y="833"/>
                  </a:lnTo>
                  <a:lnTo>
                    <a:pt x="475" y="833"/>
                  </a:lnTo>
                  <a:lnTo>
                    <a:pt x="475" y="840"/>
                  </a:lnTo>
                  <a:lnTo>
                    <a:pt x="475" y="849"/>
                  </a:lnTo>
                  <a:lnTo>
                    <a:pt x="475" y="858"/>
                  </a:lnTo>
                  <a:lnTo>
                    <a:pt x="484" y="858"/>
                  </a:lnTo>
                  <a:lnTo>
                    <a:pt x="484" y="870"/>
                  </a:lnTo>
                  <a:lnTo>
                    <a:pt x="484" y="879"/>
                  </a:lnTo>
                  <a:lnTo>
                    <a:pt x="475" y="888"/>
                  </a:lnTo>
                  <a:lnTo>
                    <a:pt x="466" y="888"/>
                  </a:lnTo>
                  <a:lnTo>
                    <a:pt x="300" y="870"/>
                  </a:lnTo>
                  <a:lnTo>
                    <a:pt x="300" y="858"/>
                  </a:lnTo>
                  <a:lnTo>
                    <a:pt x="300" y="849"/>
                  </a:lnTo>
                  <a:lnTo>
                    <a:pt x="300" y="858"/>
                  </a:lnTo>
                  <a:lnTo>
                    <a:pt x="300" y="849"/>
                  </a:lnTo>
                  <a:lnTo>
                    <a:pt x="291" y="858"/>
                  </a:lnTo>
                  <a:lnTo>
                    <a:pt x="291" y="849"/>
                  </a:lnTo>
                  <a:lnTo>
                    <a:pt x="300" y="840"/>
                  </a:lnTo>
                  <a:lnTo>
                    <a:pt x="300" y="833"/>
                  </a:lnTo>
                  <a:lnTo>
                    <a:pt x="300" y="813"/>
                  </a:lnTo>
                  <a:lnTo>
                    <a:pt x="291" y="804"/>
                  </a:lnTo>
                  <a:lnTo>
                    <a:pt x="291" y="795"/>
                  </a:lnTo>
                  <a:lnTo>
                    <a:pt x="275" y="777"/>
                  </a:lnTo>
                  <a:lnTo>
                    <a:pt x="263" y="768"/>
                  </a:lnTo>
                  <a:lnTo>
                    <a:pt x="254" y="758"/>
                  </a:lnTo>
                  <a:lnTo>
                    <a:pt x="254" y="749"/>
                  </a:lnTo>
                  <a:lnTo>
                    <a:pt x="245" y="749"/>
                  </a:lnTo>
                  <a:lnTo>
                    <a:pt x="245" y="758"/>
                  </a:lnTo>
                  <a:lnTo>
                    <a:pt x="238" y="749"/>
                  </a:lnTo>
                  <a:lnTo>
                    <a:pt x="238" y="740"/>
                  </a:lnTo>
                  <a:lnTo>
                    <a:pt x="238" y="722"/>
                  </a:lnTo>
                  <a:lnTo>
                    <a:pt x="209" y="722"/>
                  </a:lnTo>
                  <a:lnTo>
                    <a:pt x="200" y="713"/>
                  </a:lnTo>
                  <a:lnTo>
                    <a:pt x="193" y="704"/>
                  </a:lnTo>
                  <a:lnTo>
                    <a:pt x="193" y="695"/>
                  </a:lnTo>
                  <a:lnTo>
                    <a:pt x="182" y="686"/>
                  </a:lnTo>
                  <a:lnTo>
                    <a:pt x="172" y="677"/>
                  </a:lnTo>
                  <a:lnTo>
                    <a:pt x="163" y="677"/>
                  </a:lnTo>
                  <a:lnTo>
                    <a:pt x="154" y="677"/>
                  </a:lnTo>
                  <a:lnTo>
                    <a:pt x="145" y="668"/>
                  </a:lnTo>
                  <a:lnTo>
                    <a:pt x="136" y="668"/>
                  </a:lnTo>
                  <a:lnTo>
                    <a:pt x="118" y="668"/>
                  </a:lnTo>
                  <a:lnTo>
                    <a:pt x="118" y="658"/>
                  </a:lnTo>
                  <a:lnTo>
                    <a:pt x="109" y="649"/>
                  </a:lnTo>
                  <a:lnTo>
                    <a:pt x="109" y="640"/>
                  </a:lnTo>
                  <a:lnTo>
                    <a:pt x="109" y="631"/>
                  </a:lnTo>
                  <a:lnTo>
                    <a:pt x="118" y="631"/>
                  </a:lnTo>
                  <a:lnTo>
                    <a:pt x="118" y="622"/>
                  </a:lnTo>
                  <a:lnTo>
                    <a:pt x="118" y="613"/>
                  </a:lnTo>
                  <a:lnTo>
                    <a:pt x="118" y="604"/>
                  </a:lnTo>
                  <a:lnTo>
                    <a:pt x="109" y="604"/>
                  </a:lnTo>
                  <a:lnTo>
                    <a:pt x="109" y="595"/>
                  </a:lnTo>
                  <a:lnTo>
                    <a:pt x="109" y="586"/>
                  </a:lnTo>
                  <a:lnTo>
                    <a:pt x="109" y="577"/>
                  </a:lnTo>
                  <a:lnTo>
                    <a:pt x="100" y="568"/>
                  </a:lnTo>
                  <a:lnTo>
                    <a:pt x="100" y="559"/>
                  </a:lnTo>
                  <a:lnTo>
                    <a:pt x="91" y="547"/>
                  </a:lnTo>
                  <a:lnTo>
                    <a:pt x="91" y="540"/>
                  </a:lnTo>
                  <a:lnTo>
                    <a:pt x="81" y="531"/>
                  </a:lnTo>
                  <a:lnTo>
                    <a:pt x="81" y="522"/>
                  </a:lnTo>
                  <a:lnTo>
                    <a:pt x="72" y="502"/>
                  </a:lnTo>
                  <a:lnTo>
                    <a:pt x="63" y="493"/>
                  </a:lnTo>
                  <a:lnTo>
                    <a:pt x="63" y="477"/>
                  </a:lnTo>
                  <a:lnTo>
                    <a:pt x="63" y="468"/>
                  </a:lnTo>
                  <a:lnTo>
                    <a:pt x="72" y="468"/>
                  </a:lnTo>
                  <a:lnTo>
                    <a:pt x="81" y="456"/>
                  </a:lnTo>
                  <a:lnTo>
                    <a:pt x="81" y="447"/>
                  </a:lnTo>
                  <a:lnTo>
                    <a:pt x="81" y="438"/>
                  </a:lnTo>
                  <a:lnTo>
                    <a:pt x="63" y="438"/>
                  </a:lnTo>
                  <a:lnTo>
                    <a:pt x="63" y="429"/>
                  </a:lnTo>
                  <a:lnTo>
                    <a:pt x="54" y="422"/>
                  </a:lnTo>
                  <a:lnTo>
                    <a:pt x="54" y="411"/>
                  </a:lnTo>
                  <a:lnTo>
                    <a:pt x="54" y="402"/>
                  </a:lnTo>
                  <a:lnTo>
                    <a:pt x="54" y="384"/>
                  </a:lnTo>
                  <a:lnTo>
                    <a:pt x="54" y="375"/>
                  </a:lnTo>
                  <a:lnTo>
                    <a:pt x="54" y="365"/>
                  </a:lnTo>
                  <a:lnTo>
                    <a:pt x="63" y="365"/>
                  </a:lnTo>
                  <a:lnTo>
                    <a:pt x="63" y="375"/>
                  </a:lnTo>
                  <a:lnTo>
                    <a:pt x="63" y="384"/>
                  </a:lnTo>
                  <a:lnTo>
                    <a:pt x="72" y="393"/>
                  </a:lnTo>
                  <a:lnTo>
                    <a:pt x="81" y="393"/>
                  </a:lnTo>
                  <a:lnTo>
                    <a:pt x="72" y="393"/>
                  </a:lnTo>
                  <a:lnTo>
                    <a:pt x="72" y="384"/>
                  </a:lnTo>
                  <a:lnTo>
                    <a:pt x="72" y="375"/>
                  </a:lnTo>
                  <a:lnTo>
                    <a:pt x="72" y="365"/>
                  </a:lnTo>
                  <a:lnTo>
                    <a:pt x="72" y="356"/>
                  </a:lnTo>
                  <a:lnTo>
                    <a:pt x="63" y="356"/>
                  </a:lnTo>
                  <a:lnTo>
                    <a:pt x="72" y="347"/>
                  </a:lnTo>
                  <a:lnTo>
                    <a:pt x="81" y="347"/>
                  </a:lnTo>
                  <a:lnTo>
                    <a:pt x="91" y="347"/>
                  </a:lnTo>
                  <a:lnTo>
                    <a:pt x="109" y="356"/>
                  </a:lnTo>
                  <a:lnTo>
                    <a:pt x="118" y="356"/>
                  </a:lnTo>
                  <a:lnTo>
                    <a:pt x="127" y="365"/>
                  </a:lnTo>
                  <a:lnTo>
                    <a:pt x="127" y="356"/>
                  </a:lnTo>
                  <a:lnTo>
                    <a:pt x="118" y="356"/>
                  </a:lnTo>
                  <a:lnTo>
                    <a:pt x="118" y="347"/>
                  </a:lnTo>
                  <a:lnTo>
                    <a:pt x="118" y="356"/>
                  </a:lnTo>
                  <a:lnTo>
                    <a:pt x="109" y="356"/>
                  </a:lnTo>
                  <a:lnTo>
                    <a:pt x="118" y="347"/>
                  </a:lnTo>
                  <a:lnTo>
                    <a:pt x="109" y="347"/>
                  </a:lnTo>
                  <a:lnTo>
                    <a:pt x="100" y="347"/>
                  </a:lnTo>
                  <a:lnTo>
                    <a:pt x="91" y="347"/>
                  </a:lnTo>
                  <a:lnTo>
                    <a:pt x="81" y="347"/>
                  </a:lnTo>
                  <a:lnTo>
                    <a:pt x="72" y="338"/>
                  </a:lnTo>
                  <a:lnTo>
                    <a:pt x="63" y="338"/>
                  </a:lnTo>
                  <a:lnTo>
                    <a:pt x="63" y="347"/>
                  </a:lnTo>
                  <a:lnTo>
                    <a:pt x="63" y="356"/>
                  </a:lnTo>
                  <a:lnTo>
                    <a:pt x="54" y="356"/>
                  </a:lnTo>
                  <a:lnTo>
                    <a:pt x="54" y="347"/>
                  </a:lnTo>
                  <a:lnTo>
                    <a:pt x="45" y="347"/>
                  </a:lnTo>
                  <a:lnTo>
                    <a:pt x="45" y="338"/>
                  </a:lnTo>
                  <a:lnTo>
                    <a:pt x="36" y="338"/>
                  </a:lnTo>
                  <a:lnTo>
                    <a:pt x="36" y="329"/>
                  </a:lnTo>
                  <a:lnTo>
                    <a:pt x="36" y="320"/>
                  </a:lnTo>
                  <a:lnTo>
                    <a:pt x="45" y="329"/>
                  </a:lnTo>
                  <a:lnTo>
                    <a:pt x="45" y="320"/>
                  </a:lnTo>
                  <a:lnTo>
                    <a:pt x="36" y="311"/>
                  </a:lnTo>
                  <a:lnTo>
                    <a:pt x="36" y="302"/>
                  </a:lnTo>
                  <a:lnTo>
                    <a:pt x="36" y="293"/>
                  </a:lnTo>
                  <a:lnTo>
                    <a:pt x="27" y="293"/>
                  </a:lnTo>
                  <a:lnTo>
                    <a:pt x="27" y="284"/>
                  </a:lnTo>
                  <a:lnTo>
                    <a:pt x="18" y="275"/>
                  </a:lnTo>
                  <a:lnTo>
                    <a:pt x="9" y="256"/>
                  </a:lnTo>
                  <a:lnTo>
                    <a:pt x="9" y="247"/>
                  </a:lnTo>
                  <a:lnTo>
                    <a:pt x="18" y="238"/>
                  </a:lnTo>
                  <a:lnTo>
                    <a:pt x="9" y="220"/>
                  </a:lnTo>
                  <a:lnTo>
                    <a:pt x="18" y="202"/>
                  </a:lnTo>
                  <a:lnTo>
                    <a:pt x="18" y="193"/>
                  </a:lnTo>
                  <a:lnTo>
                    <a:pt x="18" y="184"/>
                  </a:lnTo>
                  <a:lnTo>
                    <a:pt x="18" y="175"/>
                  </a:lnTo>
                  <a:lnTo>
                    <a:pt x="18" y="166"/>
                  </a:lnTo>
                  <a:lnTo>
                    <a:pt x="9" y="157"/>
                  </a:lnTo>
                  <a:lnTo>
                    <a:pt x="0" y="138"/>
                  </a:lnTo>
                  <a:lnTo>
                    <a:pt x="0" y="129"/>
                  </a:lnTo>
                  <a:lnTo>
                    <a:pt x="0" y="120"/>
                  </a:lnTo>
                  <a:lnTo>
                    <a:pt x="9" y="111"/>
                  </a:lnTo>
                  <a:lnTo>
                    <a:pt x="18" y="100"/>
                  </a:lnTo>
                  <a:lnTo>
                    <a:pt x="27" y="91"/>
                  </a:lnTo>
                  <a:lnTo>
                    <a:pt x="27" y="82"/>
                  </a:lnTo>
                  <a:lnTo>
                    <a:pt x="36" y="75"/>
                  </a:lnTo>
                  <a:lnTo>
                    <a:pt x="45" y="45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99">
              <a:extLst>
                <a:ext uri="{FF2B5EF4-FFF2-40B4-BE49-F238E27FC236}">
                  <a16:creationId xmlns:a16="http://schemas.microsoft.com/office/drawing/2014/main" id="{C167DBD7-E217-4B03-8F1D-8B236E48C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7148" y="4738862"/>
              <a:ext cx="1535591" cy="1486276"/>
            </a:xfrm>
            <a:custGeom>
              <a:avLst/>
              <a:gdLst>
                <a:gd name="T0" fmla="*/ 54 w 903"/>
                <a:gd name="T1" fmla="*/ 345 h 874"/>
                <a:gd name="T2" fmla="*/ 245 w 903"/>
                <a:gd name="T3" fmla="*/ 354 h 874"/>
                <a:gd name="T4" fmla="*/ 430 w 903"/>
                <a:gd name="T5" fmla="*/ 0 h 874"/>
                <a:gd name="T6" fmla="*/ 466 w 903"/>
                <a:gd name="T7" fmla="*/ 163 h 874"/>
                <a:gd name="T8" fmla="*/ 502 w 903"/>
                <a:gd name="T9" fmla="*/ 181 h 874"/>
                <a:gd name="T10" fmla="*/ 530 w 903"/>
                <a:gd name="T11" fmla="*/ 190 h 874"/>
                <a:gd name="T12" fmla="*/ 566 w 903"/>
                <a:gd name="T13" fmla="*/ 209 h 874"/>
                <a:gd name="T14" fmla="*/ 593 w 903"/>
                <a:gd name="T15" fmla="*/ 209 h 874"/>
                <a:gd name="T16" fmla="*/ 621 w 903"/>
                <a:gd name="T17" fmla="*/ 209 h 874"/>
                <a:gd name="T18" fmla="*/ 648 w 903"/>
                <a:gd name="T19" fmla="*/ 227 h 874"/>
                <a:gd name="T20" fmla="*/ 675 w 903"/>
                <a:gd name="T21" fmla="*/ 227 h 874"/>
                <a:gd name="T22" fmla="*/ 702 w 903"/>
                <a:gd name="T23" fmla="*/ 227 h 874"/>
                <a:gd name="T24" fmla="*/ 730 w 903"/>
                <a:gd name="T25" fmla="*/ 227 h 874"/>
                <a:gd name="T26" fmla="*/ 757 w 903"/>
                <a:gd name="T27" fmla="*/ 218 h 874"/>
                <a:gd name="T28" fmla="*/ 812 w 903"/>
                <a:gd name="T29" fmla="*/ 227 h 874"/>
                <a:gd name="T30" fmla="*/ 839 w 903"/>
                <a:gd name="T31" fmla="*/ 245 h 874"/>
                <a:gd name="T32" fmla="*/ 875 w 903"/>
                <a:gd name="T33" fmla="*/ 384 h 874"/>
                <a:gd name="T34" fmla="*/ 893 w 903"/>
                <a:gd name="T35" fmla="*/ 429 h 874"/>
                <a:gd name="T36" fmla="*/ 903 w 903"/>
                <a:gd name="T37" fmla="*/ 472 h 874"/>
                <a:gd name="T38" fmla="*/ 893 w 903"/>
                <a:gd name="T39" fmla="*/ 508 h 874"/>
                <a:gd name="T40" fmla="*/ 884 w 903"/>
                <a:gd name="T41" fmla="*/ 563 h 874"/>
                <a:gd name="T42" fmla="*/ 821 w 903"/>
                <a:gd name="T43" fmla="*/ 592 h 874"/>
                <a:gd name="T44" fmla="*/ 830 w 903"/>
                <a:gd name="T45" fmla="*/ 563 h 874"/>
                <a:gd name="T46" fmla="*/ 802 w 903"/>
                <a:gd name="T47" fmla="*/ 572 h 874"/>
                <a:gd name="T48" fmla="*/ 802 w 903"/>
                <a:gd name="T49" fmla="*/ 602 h 874"/>
                <a:gd name="T50" fmla="*/ 766 w 903"/>
                <a:gd name="T51" fmla="*/ 638 h 874"/>
                <a:gd name="T52" fmla="*/ 748 w 903"/>
                <a:gd name="T53" fmla="*/ 647 h 874"/>
                <a:gd name="T54" fmla="*/ 721 w 903"/>
                <a:gd name="T55" fmla="*/ 656 h 874"/>
                <a:gd name="T56" fmla="*/ 702 w 903"/>
                <a:gd name="T57" fmla="*/ 638 h 874"/>
                <a:gd name="T58" fmla="*/ 693 w 903"/>
                <a:gd name="T59" fmla="*/ 656 h 874"/>
                <a:gd name="T60" fmla="*/ 702 w 903"/>
                <a:gd name="T61" fmla="*/ 665 h 874"/>
                <a:gd name="T62" fmla="*/ 675 w 903"/>
                <a:gd name="T63" fmla="*/ 674 h 874"/>
                <a:gd name="T64" fmla="*/ 675 w 903"/>
                <a:gd name="T65" fmla="*/ 683 h 874"/>
                <a:gd name="T66" fmla="*/ 657 w 903"/>
                <a:gd name="T67" fmla="*/ 692 h 874"/>
                <a:gd name="T68" fmla="*/ 657 w 903"/>
                <a:gd name="T69" fmla="*/ 702 h 874"/>
                <a:gd name="T70" fmla="*/ 639 w 903"/>
                <a:gd name="T71" fmla="*/ 720 h 874"/>
                <a:gd name="T72" fmla="*/ 611 w 903"/>
                <a:gd name="T73" fmla="*/ 747 h 874"/>
                <a:gd name="T74" fmla="*/ 630 w 903"/>
                <a:gd name="T75" fmla="*/ 774 h 874"/>
                <a:gd name="T76" fmla="*/ 621 w 903"/>
                <a:gd name="T77" fmla="*/ 801 h 874"/>
                <a:gd name="T78" fmla="*/ 639 w 903"/>
                <a:gd name="T79" fmla="*/ 856 h 874"/>
                <a:gd name="T80" fmla="*/ 648 w 903"/>
                <a:gd name="T81" fmla="*/ 865 h 874"/>
                <a:gd name="T82" fmla="*/ 621 w 903"/>
                <a:gd name="T83" fmla="*/ 865 h 874"/>
                <a:gd name="T84" fmla="*/ 566 w 903"/>
                <a:gd name="T85" fmla="*/ 856 h 874"/>
                <a:gd name="T86" fmla="*/ 521 w 903"/>
                <a:gd name="T87" fmla="*/ 829 h 874"/>
                <a:gd name="T88" fmla="*/ 502 w 903"/>
                <a:gd name="T89" fmla="*/ 792 h 874"/>
                <a:gd name="T90" fmla="*/ 484 w 903"/>
                <a:gd name="T91" fmla="*/ 756 h 874"/>
                <a:gd name="T92" fmla="*/ 466 w 903"/>
                <a:gd name="T93" fmla="*/ 729 h 874"/>
                <a:gd name="T94" fmla="*/ 439 w 903"/>
                <a:gd name="T95" fmla="*/ 683 h 874"/>
                <a:gd name="T96" fmla="*/ 418 w 903"/>
                <a:gd name="T97" fmla="*/ 647 h 874"/>
                <a:gd name="T98" fmla="*/ 393 w 903"/>
                <a:gd name="T99" fmla="*/ 592 h 874"/>
                <a:gd name="T100" fmla="*/ 357 w 903"/>
                <a:gd name="T101" fmla="*/ 563 h 874"/>
                <a:gd name="T102" fmla="*/ 311 w 903"/>
                <a:gd name="T103" fmla="*/ 547 h 874"/>
                <a:gd name="T104" fmla="*/ 266 w 903"/>
                <a:gd name="T105" fmla="*/ 547 h 874"/>
                <a:gd name="T106" fmla="*/ 236 w 903"/>
                <a:gd name="T107" fmla="*/ 592 h 874"/>
                <a:gd name="T108" fmla="*/ 209 w 903"/>
                <a:gd name="T109" fmla="*/ 602 h 874"/>
                <a:gd name="T110" fmla="*/ 175 w 903"/>
                <a:gd name="T111" fmla="*/ 583 h 874"/>
                <a:gd name="T112" fmla="*/ 139 w 903"/>
                <a:gd name="T113" fmla="*/ 547 h 874"/>
                <a:gd name="T114" fmla="*/ 118 w 903"/>
                <a:gd name="T115" fmla="*/ 502 h 874"/>
                <a:gd name="T116" fmla="*/ 100 w 903"/>
                <a:gd name="T117" fmla="*/ 454 h 874"/>
                <a:gd name="T118" fmla="*/ 54 w 903"/>
                <a:gd name="T119" fmla="*/ 418 h 874"/>
                <a:gd name="T120" fmla="*/ 18 w 903"/>
                <a:gd name="T121" fmla="*/ 374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03" h="874">
                  <a:moveTo>
                    <a:pt x="9" y="363"/>
                  </a:moveTo>
                  <a:lnTo>
                    <a:pt x="9" y="354"/>
                  </a:lnTo>
                  <a:lnTo>
                    <a:pt x="0" y="354"/>
                  </a:lnTo>
                  <a:lnTo>
                    <a:pt x="0" y="345"/>
                  </a:lnTo>
                  <a:lnTo>
                    <a:pt x="54" y="345"/>
                  </a:lnTo>
                  <a:lnTo>
                    <a:pt x="118" y="354"/>
                  </a:lnTo>
                  <a:lnTo>
                    <a:pt x="184" y="354"/>
                  </a:lnTo>
                  <a:lnTo>
                    <a:pt x="236" y="363"/>
                  </a:lnTo>
                  <a:lnTo>
                    <a:pt x="245" y="363"/>
                  </a:lnTo>
                  <a:lnTo>
                    <a:pt x="245" y="354"/>
                  </a:lnTo>
                  <a:lnTo>
                    <a:pt x="257" y="272"/>
                  </a:lnTo>
                  <a:lnTo>
                    <a:pt x="257" y="200"/>
                  </a:lnTo>
                  <a:lnTo>
                    <a:pt x="275" y="0"/>
                  </a:lnTo>
                  <a:lnTo>
                    <a:pt x="366" y="0"/>
                  </a:lnTo>
                  <a:lnTo>
                    <a:pt x="430" y="0"/>
                  </a:lnTo>
                  <a:lnTo>
                    <a:pt x="457" y="0"/>
                  </a:lnTo>
                  <a:lnTo>
                    <a:pt x="466" y="0"/>
                  </a:lnTo>
                  <a:lnTo>
                    <a:pt x="466" y="9"/>
                  </a:lnTo>
                  <a:lnTo>
                    <a:pt x="466" y="154"/>
                  </a:lnTo>
                  <a:lnTo>
                    <a:pt x="466" y="163"/>
                  </a:lnTo>
                  <a:lnTo>
                    <a:pt x="475" y="163"/>
                  </a:lnTo>
                  <a:lnTo>
                    <a:pt x="484" y="172"/>
                  </a:lnTo>
                  <a:lnTo>
                    <a:pt x="493" y="181"/>
                  </a:lnTo>
                  <a:lnTo>
                    <a:pt x="493" y="172"/>
                  </a:lnTo>
                  <a:lnTo>
                    <a:pt x="502" y="181"/>
                  </a:lnTo>
                  <a:lnTo>
                    <a:pt x="511" y="172"/>
                  </a:lnTo>
                  <a:lnTo>
                    <a:pt x="511" y="181"/>
                  </a:lnTo>
                  <a:lnTo>
                    <a:pt x="521" y="181"/>
                  </a:lnTo>
                  <a:lnTo>
                    <a:pt x="521" y="190"/>
                  </a:lnTo>
                  <a:lnTo>
                    <a:pt x="530" y="190"/>
                  </a:lnTo>
                  <a:lnTo>
                    <a:pt x="539" y="200"/>
                  </a:lnTo>
                  <a:lnTo>
                    <a:pt x="548" y="200"/>
                  </a:lnTo>
                  <a:lnTo>
                    <a:pt x="557" y="200"/>
                  </a:lnTo>
                  <a:lnTo>
                    <a:pt x="566" y="200"/>
                  </a:lnTo>
                  <a:lnTo>
                    <a:pt x="566" y="209"/>
                  </a:lnTo>
                  <a:lnTo>
                    <a:pt x="575" y="209"/>
                  </a:lnTo>
                  <a:lnTo>
                    <a:pt x="575" y="200"/>
                  </a:lnTo>
                  <a:lnTo>
                    <a:pt x="584" y="200"/>
                  </a:lnTo>
                  <a:lnTo>
                    <a:pt x="593" y="200"/>
                  </a:lnTo>
                  <a:lnTo>
                    <a:pt x="593" y="209"/>
                  </a:lnTo>
                  <a:lnTo>
                    <a:pt x="602" y="209"/>
                  </a:lnTo>
                  <a:lnTo>
                    <a:pt x="602" y="218"/>
                  </a:lnTo>
                  <a:lnTo>
                    <a:pt x="602" y="227"/>
                  </a:lnTo>
                  <a:lnTo>
                    <a:pt x="611" y="218"/>
                  </a:lnTo>
                  <a:lnTo>
                    <a:pt x="621" y="209"/>
                  </a:lnTo>
                  <a:lnTo>
                    <a:pt x="630" y="218"/>
                  </a:lnTo>
                  <a:lnTo>
                    <a:pt x="639" y="227"/>
                  </a:lnTo>
                  <a:lnTo>
                    <a:pt x="648" y="218"/>
                  </a:lnTo>
                  <a:lnTo>
                    <a:pt x="657" y="227"/>
                  </a:lnTo>
                  <a:lnTo>
                    <a:pt x="648" y="227"/>
                  </a:lnTo>
                  <a:lnTo>
                    <a:pt x="657" y="236"/>
                  </a:lnTo>
                  <a:lnTo>
                    <a:pt x="657" y="227"/>
                  </a:lnTo>
                  <a:lnTo>
                    <a:pt x="666" y="218"/>
                  </a:lnTo>
                  <a:lnTo>
                    <a:pt x="675" y="218"/>
                  </a:lnTo>
                  <a:lnTo>
                    <a:pt x="675" y="227"/>
                  </a:lnTo>
                  <a:lnTo>
                    <a:pt x="684" y="227"/>
                  </a:lnTo>
                  <a:lnTo>
                    <a:pt x="684" y="218"/>
                  </a:lnTo>
                  <a:lnTo>
                    <a:pt x="693" y="218"/>
                  </a:lnTo>
                  <a:lnTo>
                    <a:pt x="693" y="227"/>
                  </a:lnTo>
                  <a:lnTo>
                    <a:pt x="702" y="227"/>
                  </a:lnTo>
                  <a:lnTo>
                    <a:pt x="702" y="236"/>
                  </a:lnTo>
                  <a:lnTo>
                    <a:pt x="712" y="236"/>
                  </a:lnTo>
                  <a:lnTo>
                    <a:pt x="712" y="227"/>
                  </a:lnTo>
                  <a:lnTo>
                    <a:pt x="721" y="227"/>
                  </a:lnTo>
                  <a:lnTo>
                    <a:pt x="730" y="227"/>
                  </a:lnTo>
                  <a:lnTo>
                    <a:pt x="739" y="218"/>
                  </a:lnTo>
                  <a:lnTo>
                    <a:pt x="739" y="227"/>
                  </a:lnTo>
                  <a:lnTo>
                    <a:pt x="748" y="227"/>
                  </a:lnTo>
                  <a:lnTo>
                    <a:pt x="748" y="218"/>
                  </a:lnTo>
                  <a:lnTo>
                    <a:pt x="757" y="218"/>
                  </a:lnTo>
                  <a:lnTo>
                    <a:pt x="766" y="218"/>
                  </a:lnTo>
                  <a:lnTo>
                    <a:pt x="775" y="218"/>
                  </a:lnTo>
                  <a:lnTo>
                    <a:pt x="784" y="218"/>
                  </a:lnTo>
                  <a:lnTo>
                    <a:pt x="802" y="227"/>
                  </a:lnTo>
                  <a:lnTo>
                    <a:pt x="812" y="227"/>
                  </a:lnTo>
                  <a:lnTo>
                    <a:pt x="812" y="236"/>
                  </a:lnTo>
                  <a:lnTo>
                    <a:pt x="821" y="236"/>
                  </a:lnTo>
                  <a:lnTo>
                    <a:pt x="830" y="236"/>
                  </a:lnTo>
                  <a:lnTo>
                    <a:pt x="839" y="236"/>
                  </a:lnTo>
                  <a:lnTo>
                    <a:pt x="839" y="245"/>
                  </a:lnTo>
                  <a:lnTo>
                    <a:pt x="848" y="245"/>
                  </a:lnTo>
                  <a:lnTo>
                    <a:pt x="866" y="245"/>
                  </a:lnTo>
                  <a:lnTo>
                    <a:pt x="866" y="290"/>
                  </a:lnTo>
                  <a:lnTo>
                    <a:pt x="866" y="374"/>
                  </a:lnTo>
                  <a:lnTo>
                    <a:pt x="875" y="384"/>
                  </a:lnTo>
                  <a:lnTo>
                    <a:pt x="884" y="384"/>
                  </a:lnTo>
                  <a:lnTo>
                    <a:pt x="884" y="399"/>
                  </a:lnTo>
                  <a:lnTo>
                    <a:pt x="884" y="409"/>
                  </a:lnTo>
                  <a:lnTo>
                    <a:pt x="893" y="418"/>
                  </a:lnTo>
                  <a:lnTo>
                    <a:pt x="893" y="429"/>
                  </a:lnTo>
                  <a:lnTo>
                    <a:pt x="903" y="438"/>
                  </a:lnTo>
                  <a:lnTo>
                    <a:pt x="903" y="445"/>
                  </a:lnTo>
                  <a:lnTo>
                    <a:pt x="903" y="454"/>
                  </a:lnTo>
                  <a:lnTo>
                    <a:pt x="903" y="463"/>
                  </a:lnTo>
                  <a:lnTo>
                    <a:pt x="903" y="472"/>
                  </a:lnTo>
                  <a:lnTo>
                    <a:pt x="903" y="483"/>
                  </a:lnTo>
                  <a:lnTo>
                    <a:pt x="893" y="483"/>
                  </a:lnTo>
                  <a:lnTo>
                    <a:pt x="893" y="493"/>
                  </a:lnTo>
                  <a:lnTo>
                    <a:pt x="893" y="502"/>
                  </a:lnTo>
                  <a:lnTo>
                    <a:pt x="893" y="508"/>
                  </a:lnTo>
                  <a:lnTo>
                    <a:pt x="893" y="529"/>
                  </a:lnTo>
                  <a:lnTo>
                    <a:pt x="893" y="538"/>
                  </a:lnTo>
                  <a:lnTo>
                    <a:pt x="884" y="538"/>
                  </a:lnTo>
                  <a:lnTo>
                    <a:pt x="875" y="556"/>
                  </a:lnTo>
                  <a:lnTo>
                    <a:pt x="884" y="563"/>
                  </a:lnTo>
                  <a:lnTo>
                    <a:pt x="875" y="563"/>
                  </a:lnTo>
                  <a:lnTo>
                    <a:pt x="857" y="572"/>
                  </a:lnTo>
                  <a:lnTo>
                    <a:pt x="839" y="583"/>
                  </a:lnTo>
                  <a:lnTo>
                    <a:pt x="830" y="583"/>
                  </a:lnTo>
                  <a:lnTo>
                    <a:pt x="821" y="592"/>
                  </a:lnTo>
                  <a:lnTo>
                    <a:pt x="821" y="583"/>
                  </a:lnTo>
                  <a:lnTo>
                    <a:pt x="839" y="572"/>
                  </a:lnTo>
                  <a:lnTo>
                    <a:pt x="830" y="572"/>
                  </a:lnTo>
                  <a:lnTo>
                    <a:pt x="821" y="572"/>
                  </a:lnTo>
                  <a:lnTo>
                    <a:pt x="830" y="563"/>
                  </a:lnTo>
                  <a:lnTo>
                    <a:pt x="830" y="556"/>
                  </a:lnTo>
                  <a:lnTo>
                    <a:pt x="821" y="556"/>
                  </a:lnTo>
                  <a:lnTo>
                    <a:pt x="812" y="563"/>
                  </a:lnTo>
                  <a:lnTo>
                    <a:pt x="802" y="563"/>
                  </a:lnTo>
                  <a:lnTo>
                    <a:pt x="802" y="572"/>
                  </a:lnTo>
                  <a:lnTo>
                    <a:pt x="812" y="572"/>
                  </a:lnTo>
                  <a:lnTo>
                    <a:pt x="812" y="583"/>
                  </a:lnTo>
                  <a:lnTo>
                    <a:pt x="812" y="592"/>
                  </a:lnTo>
                  <a:lnTo>
                    <a:pt x="812" y="602"/>
                  </a:lnTo>
                  <a:lnTo>
                    <a:pt x="802" y="602"/>
                  </a:lnTo>
                  <a:lnTo>
                    <a:pt x="793" y="611"/>
                  </a:lnTo>
                  <a:lnTo>
                    <a:pt x="793" y="617"/>
                  </a:lnTo>
                  <a:lnTo>
                    <a:pt x="784" y="629"/>
                  </a:lnTo>
                  <a:lnTo>
                    <a:pt x="775" y="638"/>
                  </a:lnTo>
                  <a:lnTo>
                    <a:pt x="766" y="638"/>
                  </a:lnTo>
                  <a:lnTo>
                    <a:pt x="748" y="638"/>
                  </a:lnTo>
                  <a:lnTo>
                    <a:pt x="739" y="647"/>
                  </a:lnTo>
                  <a:lnTo>
                    <a:pt x="748" y="647"/>
                  </a:lnTo>
                  <a:lnTo>
                    <a:pt x="757" y="647"/>
                  </a:lnTo>
                  <a:lnTo>
                    <a:pt x="748" y="647"/>
                  </a:lnTo>
                  <a:lnTo>
                    <a:pt x="739" y="656"/>
                  </a:lnTo>
                  <a:lnTo>
                    <a:pt x="721" y="665"/>
                  </a:lnTo>
                  <a:lnTo>
                    <a:pt x="730" y="656"/>
                  </a:lnTo>
                  <a:lnTo>
                    <a:pt x="730" y="647"/>
                  </a:lnTo>
                  <a:lnTo>
                    <a:pt x="721" y="656"/>
                  </a:lnTo>
                  <a:lnTo>
                    <a:pt x="730" y="647"/>
                  </a:lnTo>
                  <a:lnTo>
                    <a:pt x="721" y="656"/>
                  </a:lnTo>
                  <a:lnTo>
                    <a:pt x="721" y="647"/>
                  </a:lnTo>
                  <a:lnTo>
                    <a:pt x="712" y="647"/>
                  </a:lnTo>
                  <a:lnTo>
                    <a:pt x="702" y="638"/>
                  </a:lnTo>
                  <a:lnTo>
                    <a:pt x="702" y="647"/>
                  </a:lnTo>
                  <a:lnTo>
                    <a:pt x="712" y="656"/>
                  </a:lnTo>
                  <a:lnTo>
                    <a:pt x="702" y="656"/>
                  </a:lnTo>
                  <a:lnTo>
                    <a:pt x="693" y="647"/>
                  </a:lnTo>
                  <a:lnTo>
                    <a:pt x="693" y="656"/>
                  </a:lnTo>
                  <a:lnTo>
                    <a:pt x="702" y="656"/>
                  </a:lnTo>
                  <a:lnTo>
                    <a:pt x="693" y="665"/>
                  </a:lnTo>
                  <a:lnTo>
                    <a:pt x="702" y="665"/>
                  </a:lnTo>
                  <a:lnTo>
                    <a:pt x="712" y="665"/>
                  </a:lnTo>
                  <a:lnTo>
                    <a:pt x="702" y="665"/>
                  </a:lnTo>
                  <a:lnTo>
                    <a:pt x="693" y="674"/>
                  </a:lnTo>
                  <a:lnTo>
                    <a:pt x="684" y="674"/>
                  </a:lnTo>
                  <a:lnTo>
                    <a:pt x="675" y="665"/>
                  </a:lnTo>
                  <a:lnTo>
                    <a:pt x="684" y="665"/>
                  </a:lnTo>
                  <a:lnTo>
                    <a:pt x="675" y="674"/>
                  </a:lnTo>
                  <a:lnTo>
                    <a:pt x="684" y="674"/>
                  </a:lnTo>
                  <a:lnTo>
                    <a:pt x="684" y="683"/>
                  </a:lnTo>
                  <a:lnTo>
                    <a:pt x="675" y="692"/>
                  </a:lnTo>
                  <a:lnTo>
                    <a:pt x="666" y="692"/>
                  </a:lnTo>
                  <a:lnTo>
                    <a:pt x="675" y="683"/>
                  </a:lnTo>
                  <a:lnTo>
                    <a:pt x="666" y="683"/>
                  </a:lnTo>
                  <a:lnTo>
                    <a:pt x="666" y="692"/>
                  </a:lnTo>
                  <a:lnTo>
                    <a:pt x="657" y="692"/>
                  </a:lnTo>
                  <a:lnTo>
                    <a:pt x="648" y="692"/>
                  </a:lnTo>
                  <a:lnTo>
                    <a:pt x="657" y="692"/>
                  </a:lnTo>
                  <a:lnTo>
                    <a:pt x="648" y="702"/>
                  </a:lnTo>
                  <a:lnTo>
                    <a:pt x="657" y="702"/>
                  </a:lnTo>
                  <a:lnTo>
                    <a:pt x="666" y="692"/>
                  </a:lnTo>
                  <a:lnTo>
                    <a:pt x="666" y="702"/>
                  </a:lnTo>
                  <a:lnTo>
                    <a:pt x="657" y="702"/>
                  </a:lnTo>
                  <a:lnTo>
                    <a:pt x="648" y="720"/>
                  </a:lnTo>
                  <a:lnTo>
                    <a:pt x="648" y="711"/>
                  </a:lnTo>
                  <a:lnTo>
                    <a:pt x="630" y="711"/>
                  </a:lnTo>
                  <a:lnTo>
                    <a:pt x="630" y="720"/>
                  </a:lnTo>
                  <a:lnTo>
                    <a:pt x="639" y="720"/>
                  </a:lnTo>
                  <a:lnTo>
                    <a:pt x="639" y="729"/>
                  </a:lnTo>
                  <a:lnTo>
                    <a:pt x="648" y="729"/>
                  </a:lnTo>
                  <a:lnTo>
                    <a:pt x="630" y="756"/>
                  </a:lnTo>
                  <a:lnTo>
                    <a:pt x="621" y="756"/>
                  </a:lnTo>
                  <a:lnTo>
                    <a:pt x="611" y="747"/>
                  </a:lnTo>
                  <a:lnTo>
                    <a:pt x="611" y="756"/>
                  </a:lnTo>
                  <a:lnTo>
                    <a:pt x="611" y="765"/>
                  </a:lnTo>
                  <a:lnTo>
                    <a:pt x="621" y="765"/>
                  </a:lnTo>
                  <a:lnTo>
                    <a:pt x="630" y="765"/>
                  </a:lnTo>
                  <a:lnTo>
                    <a:pt x="630" y="774"/>
                  </a:lnTo>
                  <a:lnTo>
                    <a:pt x="630" y="783"/>
                  </a:lnTo>
                  <a:lnTo>
                    <a:pt x="621" y="783"/>
                  </a:lnTo>
                  <a:lnTo>
                    <a:pt x="630" y="792"/>
                  </a:lnTo>
                  <a:lnTo>
                    <a:pt x="621" y="792"/>
                  </a:lnTo>
                  <a:lnTo>
                    <a:pt x="621" y="801"/>
                  </a:lnTo>
                  <a:lnTo>
                    <a:pt x="630" y="801"/>
                  </a:lnTo>
                  <a:lnTo>
                    <a:pt x="630" y="820"/>
                  </a:lnTo>
                  <a:lnTo>
                    <a:pt x="630" y="829"/>
                  </a:lnTo>
                  <a:lnTo>
                    <a:pt x="639" y="847"/>
                  </a:lnTo>
                  <a:lnTo>
                    <a:pt x="639" y="856"/>
                  </a:lnTo>
                  <a:lnTo>
                    <a:pt x="648" y="856"/>
                  </a:lnTo>
                  <a:lnTo>
                    <a:pt x="639" y="856"/>
                  </a:lnTo>
                  <a:lnTo>
                    <a:pt x="648" y="865"/>
                  </a:lnTo>
                  <a:lnTo>
                    <a:pt x="648" y="856"/>
                  </a:lnTo>
                  <a:lnTo>
                    <a:pt x="648" y="865"/>
                  </a:lnTo>
                  <a:lnTo>
                    <a:pt x="657" y="865"/>
                  </a:lnTo>
                  <a:lnTo>
                    <a:pt x="648" y="865"/>
                  </a:lnTo>
                  <a:lnTo>
                    <a:pt x="639" y="874"/>
                  </a:lnTo>
                  <a:lnTo>
                    <a:pt x="630" y="874"/>
                  </a:lnTo>
                  <a:lnTo>
                    <a:pt x="621" y="865"/>
                  </a:lnTo>
                  <a:lnTo>
                    <a:pt x="611" y="865"/>
                  </a:lnTo>
                  <a:lnTo>
                    <a:pt x="611" y="856"/>
                  </a:lnTo>
                  <a:lnTo>
                    <a:pt x="593" y="856"/>
                  </a:lnTo>
                  <a:lnTo>
                    <a:pt x="575" y="856"/>
                  </a:lnTo>
                  <a:lnTo>
                    <a:pt x="566" y="856"/>
                  </a:lnTo>
                  <a:lnTo>
                    <a:pt x="557" y="847"/>
                  </a:lnTo>
                  <a:lnTo>
                    <a:pt x="548" y="847"/>
                  </a:lnTo>
                  <a:lnTo>
                    <a:pt x="539" y="838"/>
                  </a:lnTo>
                  <a:lnTo>
                    <a:pt x="530" y="838"/>
                  </a:lnTo>
                  <a:lnTo>
                    <a:pt x="521" y="829"/>
                  </a:lnTo>
                  <a:lnTo>
                    <a:pt x="511" y="829"/>
                  </a:lnTo>
                  <a:lnTo>
                    <a:pt x="511" y="820"/>
                  </a:lnTo>
                  <a:lnTo>
                    <a:pt x="502" y="820"/>
                  </a:lnTo>
                  <a:lnTo>
                    <a:pt x="502" y="811"/>
                  </a:lnTo>
                  <a:lnTo>
                    <a:pt x="502" y="792"/>
                  </a:lnTo>
                  <a:lnTo>
                    <a:pt x="493" y="792"/>
                  </a:lnTo>
                  <a:lnTo>
                    <a:pt x="493" y="783"/>
                  </a:lnTo>
                  <a:lnTo>
                    <a:pt x="484" y="774"/>
                  </a:lnTo>
                  <a:lnTo>
                    <a:pt x="484" y="765"/>
                  </a:lnTo>
                  <a:lnTo>
                    <a:pt x="484" y="756"/>
                  </a:lnTo>
                  <a:lnTo>
                    <a:pt x="484" y="747"/>
                  </a:lnTo>
                  <a:lnTo>
                    <a:pt x="484" y="738"/>
                  </a:lnTo>
                  <a:lnTo>
                    <a:pt x="484" y="729"/>
                  </a:lnTo>
                  <a:lnTo>
                    <a:pt x="475" y="729"/>
                  </a:lnTo>
                  <a:lnTo>
                    <a:pt x="466" y="729"/>
                  </a:lnTo>
                  <a:lnTo>
                    <a:pt x="457" y="711"/>
                  </a:lnTo>
                  <a:lnTo>
                    <a:pt x="457" y="702"/>
                  </a:lnTo>
                  <a:lnTo>
                    <a:pt x="448" y="702"/>
                  </a:lnTo>
                  <a:lnTo>
                    <a:pt x="448" y="692"/>
                  </a:lnTo>
                  <a:lnTo>
                    <a:pt x="439" y="683"/>
                  </a:lnTo>
                  <a:lnTo>
                    <a:pt x="430" y="683"/>
                  </a:lnTo>
                  <a:lnTo>
                    <a:pt x="430" y="665"/>
                  </a:lnTo>
                  <a:lnTo>
                    <a:pt x="418" y="656"/>
                  </a:lnTo>
                  <a:lnTo>
                    <a:pt x="430" y="656"/>
                  </a:lnTo>
                  <a:lnTo>
                    <a:pt x="418" y="647"/>
                  </a:lnTo>
                  <a:lnTo>
                    <a:pt x="411" y="638"/>
                  </a:lnTo>
                  <a:lnTo>
                    <a:pt x="411" y="617"/>
                  </a:lnTo>
                  <a:lnTo>
                    <a:pt x="402" y="611"/>
                  </a:lnTo>
                  <a:lnTo>
                    <a:pt x="402" y="602"/>
                  </a:lnTo>
                  <a:lnTo>
                    <a:pt x="393" y="592"/>
                  </a:lnTo>
                  <a:lnTo>
                    <a:pt x="384" y="583"/>
                  </a:lnTo>
                  <a:lnTo>
                    <a:pt x="373" y="572"/>
                  </a:lnTo>
                  <a:lnTo>
                    <a:pt x="366" y="572"/>
                  </a:lnTo>
                  <a:lnTo>
                    <a:pt x="366" y="563"/>
                  </a:lnTo>
                  <a:lnTo>
                    <a:pt x="357" y="563"/>
                  </a:lnTo>
                  <a:lnTo>
                    <a:pt x="357" y="556"/>
                  </a:lnTo>
                  <a:lnTo>
                    <a:pt x="348" y="547"/>
                  </a:lnTo>
                  <a:lnTo>
                    <a:pt x="336" y="556"/>
                  </a:lnTo>
                  <a:lnTo>
                    <a:pt x="320" y="547"/>
                  </a:lnTo>
                  <a:lnTo>
                    <a:pt x="311" y="547"/>
                  </a:lnTo>
                  <a:lnTo>
                    <a:pt x="302" y="547"/>
                  </a:lnTo>
                  <a:lnTo>
                    <a:pt x="291" y="538"/>
                  </a:lnTo>
                  <a:lnTo>
                    <a:pt x="282" y="547"/>
                  </a:lnTo>
                  <a:lnTo>
                    <a:pt x="275" y="547"/>
                  </a:lnTo>
                  <a:lnTo>
                    <a:pt x="266" y="547"/>
                  </a:lnTo>
                  <a:lnTo>
                    <a:pt x="266" y="556"/>
                  </a:lnTo>
                  <a:lnTo>
                    <a:pt x="257" y="556"/>
                  </a:lnTo>
                  <a:lnTo>
                    <a:pt x="245" y="583"/>
                  </a:lnTo>
                  <a:lnTo>
                    <a:pt x="245" y="592"/>
                  </a:lnTo>
                  <a:lnTo>
                    <a:pt x="236" y="592"/>
                  </a:lnTo>
                  <a:lnTo>
                    <a:pt x="236" y="602"/>
                  </a:lnTo>
                  <a:lnTo>
                    <a:pt x="230" y="602"/>
                  </a:lnTo>
                  <a:lnTo>
                    <a:pt x="230" y="611"/>
                  </a:lnTo>
                  <a:lnTo>
                    <a:pt x="220" y="611"/>
                  </a:lnTo>
                  <a:lnTo>
                    <a:pt x="209" y="602"/>
                  </a:lnTo>
                  <a:lnTo>
                    <a:pt x="200" y="602"/>
                  </a:lnTo>
                  <a:lnTo>
                    <a:pt x="200" y="592"/>
                  </a:lnTo>
                  <a:lnTo>
                    <a:pt x="184" y="592"/>
                  </a:lnTo>
                  <a:lnTo>
                    <a:pt x="184" y="583"/>
                  </a:lnTo>
                  <a:lnTo>
                    <a:pt x="175" y="583"/>
                  </a:lnTo>
                  <a:lnTo>
                    <a:pt x="164" y="572"/>
                  </a:lnTo>
                  <a:lnTo>
                    <a:pt x="154" y="563"/>
                  </a:lnTo>
                  <a:lnTo>
                    <a:pt x="145" y="556"/>
                  </a:lnTo>
                  <a:lnTo>
                    <a:pt x="139" y="556"/>
                  </a:lnTo>
                  <a:lnTo>
                    <a:pt x="139" y="547"/>
                  </a:lnTo>
                  <a:lnTo>
                    <a:pt x="118" y="518"/>
                  </a:lnTo>
                  <a:lnTo>
                    <a:pt x="118" y="508"/>
                  </a:lnTo>
                  <a:lnTo>
                    <a:pt x="127" y="508"/>
                  </a:lnTo>
                  <a:lnTo>
                    <a:pt x="127" y="502"/>
                  </a:lnTo>
                  <a:lnTo>
                    <a:pt x="118" y="502"/>
                  </a:lnTo>
                  <a:lnTo>
                    <a:pt x="118" y="483"/>
                  </a:lnTo>
                  <a:lnTo>
                    <a:pt x="109" y="483"/>
                  </a:lnTo>
                  <a:lnTo>
                    <a:pt x="109" y="472"/>
                  </a:lnTo>
                  <a:lnTo>
                    <a:pt x="109" y="463"/>
                  </a:lnTo>
                  <a:lnTo>
                    <a:pt x="100" y="454"/>
                  </a:lnTo>
                  <a:lnTo>
                    <a:pt x="93" y="445"/>
                  </a:lnTo>
                  <a:lnTo>
                    <a:pt x="82" y="445"/>
                  </a:lnTo>
                  <a:lnTo>
                    <a:pt x="73" y="438"/>
                  </a:lnTo>
                  <a:lnTo>
                    <a:pt x="64" y="429"/>
                  </a:lnTo>
                  <a:lnTo>
                    <a:pt x="54" y="418"/>
                  </a:lnTo>
                  <a:lnTo>
                    <a:pt x="45" y="399"/>
                  </a:lnTo>
                  <a:lnTo>
                    <a:pt x="36" y="390"/>
                  </a:lnTo>
                  <a:lnTo>
                    <a:pt x="27" y="390"/>
                  </a:lnTo>
                  <a:lnTo>
                    <a:pt x="27" y="384"/>
                  </a:lnTo>
                  <a:lnTo>
                    <a:pt x="18" y="374"/>
                  </a:lnTo>
                  <a:lnTo>
                    <a:pt x="18" y="363"/>
                  </a:lnTo>
                  <a:lnTo>
                    <a:pt x="9" y="363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67">
              <a:extLst>
                <a:ext uri="{FF2B5EF4-FFF2-40B4-BE49-F238E27FC236}">
                  <a16:creationId xmlns:a16="http://schemas.microsoft.com/office/drawing/2014/main" id="{4A2559A3-12C8-46B7-8D08-D693CFCCD20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2955" y="4599418"/>
              <a:ext cx="761844" cy="792453"/>
            </a:xfrm>
            <a:custGeom>
              <a:avLst/>
              <a:gdLst>
                <a:gd name="T0" fmla="*/ 0 w 448"/>
                <a:gd name="T1" fmla="*/ 466 h 466"/>
                <a:gd name="T2" fmla="*/ 0 w 448"/>
                <a:gd name="T3" fmla="*/ 456 h 466"/>
                <a:gd name="T4" fmla="*/ 64 w 448"/>
                <a:gd name="T5" fmla="*/ 0 h 466"/>
                <a:gd name="T6" fmla="*/ 164 w 448"/>
                <a:gd name="T7" fmla="*/ 9 h 466"/>
                <a:gd name="T8" fmla="*/ 266 w 448"/>
                <a:gd name="T9" fmla="*/ 18 h 466"/>
                <a:gd name="T10" fmla="*/ 373 w 448"/>
                <a:gd name="T11" fmla="*/ 27 h 466"/>
                <a:gd name="T12" fmla="*/ 448 w 448"/>
                <a:gd name="T13" fmla="*/ 36 h 466"/>
                <a:gd name="T14" fmla="*/ 448 w 448"/>
                <a:gd name="T15" fmla="*/ 82 h 466"/>
                <a:gd name="T16" fmla="*/ 430 w 448"/>
                <a:gd name="T17" fmla="*/ 284 h 466"/>
                <a:gd name="T18" fmla="*/ 430 w 448"/>
                <a:gd name="T19" fmla="*/ 356 h 466"/>
                <a:gd name="T20" fmla="*/ 421 w 448"/>
                <a:gd name="T21" fmla="*/ 438 h 466"/>
                <a:gd name="T22" fmla="*/ 421 w 448"/>
                <a:gd name="T23" fmla="*/ 447 h 466"/>
                <a:gd name="T24" fmla="*/ 409 w 448"/>
                <a:gd name="T25" fmla="*/ 447 h 466"/>
                <a:gd name="T26" fmla="*/ 357 w 448"/>
                <a:gd name="T27" fmla="*/ 438 h 466"/>
                <a:gd name="T28" fmla="*/ 291 w 448"/>
                <a:gd name="T29" fmla="*/ 438 h 466"/>
                <a:gd name="T30" fmla="*/ 227 w 448"/>
                <a:gd name="T31" fmla="*/ 429 h 466"/>
                <a:gd name="T32" fmla="*/ 173 w 448"/>
                <a:gd name="T33" fmla="*/ 429 h 466"/>
                <a:gd name="T34" fmla="*/ 173 w 448"/>
                <a:gd name="T35" fmla="*/ 438 h 466"/>
                <a:gd name="T36" fmla="*/ 182 w 448"/>
                <a:gd name="T37" fmla="*/ 438 h 466"/>
                <a:gd name="T38" fmla="*/ 182 w 448"/>
                <a:gd name="T39" fmla="*/ 447 h 466"/>
                <a:gd name="T40" fmla="*/ 64 w 448"/>
                <a:gd name="T41" fmla="*/ 429 h 466"/>
                <a:gd name="T42" fmla="*/ 64 w 448"/>
                <a:gd name="T43" fmla="*/ 438 h 466"/>
                <a:gd name="T44" fmla="*/ 64 w 448"/>
                <a:gd name="T45" fmla="*/ 466 h 466"/>
                <a:gd name="T46" fmla="*/ 55 w 448"/>
                <a:gd name="T47" fmla="*/ 466 h 466"/>
                <a:gd name="T48" fmla="*/ 0 w 448"/>
                <a:gd name="T49" fmla="*/ 466 h 4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8" h="466">
                  <a:moveTo>
                    <a:pt x="0" y="466"/>
                  </a:moveTo>
                  <a:lnTo>
                    <a:pt x="0" y="456"/>
                  </a:lnTo>
                  <a:lnTo>
                    <a:pt x="64" y="0"/>
                  </a:lnTo>
                  <a:lnTo>
                    <a:pt x="164" y="9"/>
                  </a:lnTo>
                  <a:lnTo>
                    <a:pt x="266" y="18"/>
                  </a:lnTo>
                  <a:lnTo>
                    <a:pt x="373" y="27"/>
                  </a:lnTo>
                  <a:lnTo>
                    <a:pt x="448" y="36"/>
                  </a:lnTo>
                  <a:lnTo>
                    <a:pt x="448" y="82"/>
                  </a:lnTo>
                  <a:lnTo>
                    <a:pt x="430" y="284"/>
                  </a:lnTo>
                  <a:lnTo>
                    <a:pt x="430" y="356"/>
                  </a:lnTo>
                  <a:lnTo>
                    <a:pt x="421" y="438"/>
                  </a:lnTo>
                  <a:lnTo>
                    <a:pt x="421" y="447"/>
                  </a:lnTo>
                  <a:lnTo>
                    <a:pt x="409" y="447"/>
                  </a:lnTo>
                  <a:lnTo>
                    <a:pt x="357" y="438"/>
                  </a:lnTo>
                  <a:lnTo>
                    <a:pt x="291" y="438"/>
                  </a:lnTo>
                  <a:lnTo>
                    <a:pt x="227" y="429"/>
                  </a:lnTo>
                  <a:lnTo>
                    <a:pt x="173" y="429"/>
                  </a:lnTo>
                  <a:lnTo>
                    <a:pt x="173" y="438"/>
                  </a:lnTo>
                  <a:lnTo>
                    <a:pt x="182" y="438"/>
                  </a:lnTo>
                  <a:lnTo>
                    <a:pt x="182" y="447"/>
                  </a:lnTo>
                  <a:lnTo>
                    <a:pt x="64" y="429"/>
                  </a:lnTo>
                  <a:lnTo>
                    <a:pt x="64" y="438"/>
                  </a:lnTo>
                  <a:lnTo>
                    <a:pt x="64" y="466"/>
                  </a:lnTo>
                  <a:lnTo>
                    <a:pt x="55" y="466"/>
                  </a:lnTo>
                  <a:lnTo>
                    <a:pt x="0" y="46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EE377D8-64E2-48BE-A410-FF3CFC157BEF}"/>
              </a:ext>
            </a:extLst>
          </p:cNvPr>
          <p:cNvSpPr txBox="1"/>
          <p:nvPr/>
        </p:nvSpPr>
        <p:spPr>
          <a:xfrm>
            <a:off x="804610" y="1098764"/>
            <a:ext cx="3937829" cy="1229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We are aware of active/recent litigation in 14 states:</a:t>
            </a:r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3EBF54FE-B734-428E-93FE-838CB6E63B5E}"/>
              </a:ext>
            </a:extLst>
          </p:cNvPr>
          <p:cNvSpPr/>
          <p:nvPr/>
        </p:nvSpPr>
        <p:spPr>
          <a:xfrm>
            <a:off x="837120" y="2644127"/>
            <a:ext cx="31953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Alabama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Arkansas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California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Connecticut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Florida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Georgia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Hawaii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Indiana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Maryland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New Jersey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North Carolina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Oklahoma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Tennessee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Texas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86AB81-C271-387A-5B28-4CC2FC32A0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652" y="4733663"/>
            <a:ext cx="1858065" cy="1322820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id="{08416076-4938-2C47-4D1C-4BBF373CBBAD}"/>
              </a:ext>
            </a:extLst>
          </p:cNvPr>
          <p:cNvSpPr txBox="1">
            <a:spLocks/>
          </p:cNvSpPr>
          <p:nvPr/>
        </p:nvSpPr>
        <p:spPr>
          <a:xfrm>
            <a:off x="622478" y="229367"/>
            <a:ext cx="10515600" cy="6054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l"/>
            <a:r>
              <a:rPr lang="en-US" dirty="0"/>
              <a:t>Litigation Update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866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964ECF-5DC1-42BB-BF6F-33D4D74D4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06044" y="411933"/>
            <a:ext cx="489165" cy="274324"/>
          </a:xfrm>
        </p:spPr>
        <p:txBody>
          <a:bodyPr/>
          <a:lstStyle/>
          <a:p>
            <a:fld id="{12ECA992-A3F4-43F5-9894-C8C908A8F4D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08D6D334-A69F-4B06-B78C-9FD20AE4B466}"/>
              </a:ext>
            </a:extLst>
          </p:cNvPr>
          <p:cNvSpPr>
            <a:spLocks/>
          </p:cNvSpPr>
          <p:nvPr/>
        </p:nvSpPr>
        <p:spPr bwMode="auto">
          <a:xfrm>
            <a:off x="9011660" y="749954"/>
            <a:ext cx="3046610" cy="3046610"/>
          </a:xfrm>
          <a:custGeom>
            <a:avLst/>
            <a:gdLst>
              <a:gd name="T0" fmla="*/ 1945 w 1945"/>
              <a:gd name="T1" fmla="*/ 973 h 1945"/>
              <a:gd name="T2" fmla="*/ 973 w 1945"/>
              <a:gd name="T3" fmla="*/ 1945 h 1945"/>
              <a:gd name="T4" fmla="*/ 0 w 1945"/>
              <a:gd name="T5" fmla="*/ 973 h 1945"/>
              <a:gd name="T6" fmla="*/ 973 w 1945"/>
              <a:gd name="T7" fmla="*/ 0 h 1945"/>
              <a:gd name="T8" fmla="*/ 1945 w 1945"/>
              <a:gd name="T9" fmla="*/ 973 h 19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945" h="1945">
                <a:moveTo>
                  <a:pt x="1945" y="973"/>
                </a:moveTo>
                <a:lnTo>
                  <a:pt x="973" y="1945"/>
                </a:lnTo>
                <a:lnTo>
                  <a:pt x="0" y="973"/>
                </a:lnTo>
                <a:lnTo>
                  <a:pt x="973" y="0"/>
                </a:lnTo>
                <a:lnTo>
                  <a:pt x="1945" y="9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6">
            <a:extLst>
              <a:ext uri="{FF2B5EF4-FFF2-40B4-BE49-F238E27FC236}">
                <a16:creationId xmlns:a16="http://schemas.microsoft.com/office/drawing/2014/main" id="{CAA5C627-D60B-46C7-A8EC-7D7E64B2DAE6}"/>
              </a:ext>
            </a:extLst>
          </p:cNvPr>
          <p:cNvSpPr>
            <a:spLocks/>
          </p:cNvSpPr>
          <p:nvPr/>
        </p:nvSpPr>
        <p:spPr bwMode="auto">
          <a:xfrm>
            <a:off x="9048327" y="4903444"/>
            <a:ext cx="2457717" cy="2664230"/>
          </a:xfrm>
          <a:custGeom>
            <a:avLst/>
            <a:gdLst>
              <a:gd name="T0" fmla="*/ 1635 w 1635"/>
              <a:gd name="T1" fmla="*/ 818 h 1635"/>
              <a:gd name="T2" fmla="*/ 817 w 1635"/>
              <a:gd name="T3" fmla="*/ 1635 h 1635"/>
              <a:gd name="T4" fmla="*/ 0 w 1635"/>
              <a:gd name="T5" fmla="*/ 818 h 1635"/>
              <a:gd name="T6" fmla="*/ 817 w 1635"/>
              <a:gd name="T7" fmla="*/ 0 h 1635"/>
              <a:gd name="T8" fmla="*/ 1635 w 1635"/>
              <a:gd name="T9" fmla="*/ 818 h 1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35" h="1635">
                <a:moveTo>
                  <a:pt x="1635" y="818"/>
                </a:moveTo>
                <a:lnTo>
                  <a:pt x="817" y="1635"/>
                </a:lnTo>
                <a:lnTo>
                  <a:pt x="0" y="818"/>
                </a:lnTo>
                <a:lnTo>
                  <a:pt x="817" y="0"/>
                </a:lnTo>
                <a:lnTo>
                  <a:pt x="1635" y="81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DE77D32A-2926-4CBD-ACF1-0F9C3297AAB9}"/>
              </a:ext>
            </a:extLst>
          </p:cNvPr>
          <p:cNvSpPr>
            <a:spLocks/>
          </p:cNvSpPr>
          <p:nvPr/>
        </p:nvSpPr>
        <p:spPr bwMode="auto">
          <a:xfrm>
            <a:off x="9779773" y="2972648"/>
            <a:ext cx="2412226" cy="3041911"/>
          </a:xfrm>
          <a:custGeom>
            <a:avLst/>
            <a:gdLst>
              <a:gd name="T0" fmla="*/ 973 w 1540"/>
              <a:gd name="T1" fmla="*/ 0 h 1942"/>
              <a:gd name="T2" fmla="*/ 0 w 1540"/>
              <a:gd name="T3" fmla="*/ 971 h 1942"/>
              <a:gd name="T4" fmla="*/ 973 w 1540"/>
              <a:gd name="T5" fmla="*/ 1942 h 1942"/>
              <a:gd name="T6" fmla="*/ 1540 w 1540"/>
              <a:gd name="T7" fmla="*/ 1375 h 1942"/>
              <a:gd name="T8" fmla="*/ 1540 w 1540"/>
              <a:gd name="T9" fmla="*/ 567 h 1942"/>
              <a:gd name="T10" fmla="*/ 973 w 1540"/>
              <a:gd name="T11" fmla="*/ 0 h 19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40" h="1942">
                <a:moveTo>
                  <a:pt x="973" y="0"/>
                </a:moveTo>
                <a:lnTo>
                  <a:pt x="0" y="971"/>
                </a:lnTo>
                <a:lnTo>
                  <a:pt x="973" y="1942"/>
                </a:lnTo>
                <a:lnTo>
                  <a:pt x="1540" y="1375"/>
                </a:lnTo>
                <a:lnTo>
                  <a:pt x="1540" y="567"/>
                </a:lnTo>
                <a:lnTo>
                  <a:pt x="97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Freeform 8">
            <a:extLst>
              <a:ext uri="{FF2B5EF4-FFF2-40B4-BE49-F238E27FC236}">
                <a16:creationId xmlns:a16="http://schemas.microsoft.com/office/drawing/2014/main" id="{5EEE55F2-337B-4A92-A405-FA841D98BA8A}"/>
              </a:ext>
            </a:extLst>
          </p:cNvPr>
          <p:cNvSpPr>
            <a:spLocks/>
          </p:cNvSpPr>
          <p:nvPr/>
        </p:nvSpPr>
        <p:spPr bwMode="auto">
          <a:xfrm>
            <a:off x="11335189" y="2081378"/>
            <a:ext cx="856810" cy="1715186"/>
          </a:xfrm>
          <a:custGeom>
            <a:avLst/>
            <a:gdLst>
              <a:gd name="T0" fmla="*/ 0 w 547"/>
              <a:gd name="T1" fmla="*/ 548 h 1095"/>
              <a:gd name="T2" fmla="*/ 547 w 547"/>
              <a:gd name="T3" fmla="*/ 1095 h 1095"/>
              <a:gd name="T4" fmla="*/ 547 w 547"/>
              <a:gd name="T5" fmla="*/ 0 h 1095"/>
              <a:gd name="T6" fmla="*/ 0 w 547"/>
              <a:gd name="T7" fmla="*/ 548 h 10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7" h="1095">
                <a:moveTo>
                  <a:pt x="0" y="548"/>
                </a:moveTo>
                <a:lnTo>
                  <a:pt x="547" y="1095"/>
                </a:lnTo>
                <a:lnTo>
                  <a:pt x="547" y="0"/>
                </a:lnTo>
                <a:lnTo>
                  <a:pt x="0" y="54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9932748-D3C0-4F6A-9172-7461AF64EA89}"/>
              </a:ext>
            </a:extLst>
          </p:cNvPr>
          <p:cNvGrpSpPr/>
          <p:nvPr/>
        </p:nvGrpSpPr>
        <p:grpSpPr>
          <a:xfrm>
            <a:off x="687877" y="1482194"/>
            <a:ext cx="407863" cy="407863"/>
            <a:chOff x="6129600" y="1521054"/>
            <a:chExt cx="839669" cy="839669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62B722F4-E42E-4A81-BB50-01E964AFD118}"/>
                </a:ext>
              </a:extLst>
            </p:cNvPr>
            <p:cNvSpPr/>
            <p:nvPr/>
          </p:nvSpPr>
          <p:spPr>
            <a:xfrm>
              <a:off x="6129600" y="1521054"/>
              <a:ext cx="839669" cy="83966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Freeform 5">
              <a:extLst>
                <a:ext uri="{FF2B5EF4-FFF2-40B4-BE49-F238E27FC236}">
                  <a16:creationId xmlns:a16="http://schemas.microsoft.com/office/drawing/2014/main" id="{BBE72033-D1E3-4876-B450-10B80BAABBA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1876" y="1758508"/>
              <a:ext cx="441273" cy="366816"/>
            </a:xfrm>
            <a:custGeom>
              <a:avLst/>
              <a:gdLst>
                <a:gd name="T0" fmla="*/ 314 w 1670"/>
                <a:gd name="T1" fmla="*/ 679 h 1387"/>
                <a:gd name="T2" fmla="*/ 169 w 1670"/>
                <a:gd name="T3" fmla="*/ 643 h 1387"/>
                <a:gd name="T4" fmla="*/ 108 w 1670"/>
                <a:gd name="T5" fmla="*/ 655 h 1387"/>
                <a:gd name="T6" fmla="*/ 84 w 1670"/>
                <a:gd name="T7" fmla="*/ 664 h 1387"/>
                <a:gd name="T8" fmla="*/ 35 w 1670"/>
                <a:gd name="T9" fmla="*/ 689 h 1387"/>
                <a:gd name="T10" fmla="*/ 24 w 1670"/>
                <a:gd name="T11" fmla="*/ 695 h 1387"/>
                <a:gd name="T12" fmla="*/ 13 w 1670"/>
                <a:gd name="T13" fmla="*/ 703 h 1387"/>
                <a:gd name="T14" fmla="*/ 6 w 1670"/>
                <a:gd name="T15" fmla="*/ 709 h 1387"/>
                <a:gd name="T16" fmla="*/ 25 w 1670"/>
                <a:gd name="T17" fmla="*/ 730 h 1387"/>
                <a:gd name="T18" fmla="*/ 281 w 1670"/>
                <a:gd name="T19" fmla="*/ 1034 h 1387"/>
                <a:gd name="T20" fmla="*/ 395 w 1670"/>
                <a:gd name="T21" fmla="*/ 1368 h 1387"/>
                <a:gd name="T22" fmla="*/ 420 w 1670"/>
                <a:gd name="T23" fmla="*/ 1382 h 1387"/>
                <a:gd name="T24" fmla="*/ 589 w 1670"/>
                <a:gd name="T25" fmla="*/ 1332 h 1387"/>
                <a:gd name="T26" fmla="*/ 614 w 1670"/>
                <a:gd name="T27" fmla="*/ 1307 h 1387"/>
                <a:gd name="T28" fmla="*/ 745 w 1670"/>
                <a:gd name="T29" fmla="*/ 1012 h 1387"/>
                <a:gd name="T30" fmla="*/ 746 w 1670"/>
                <a:gd name="T31" fmla="*/ 1011 h 1387"/>
                <a:gd name="T32" fmla="*/ 801 w 1670"/>
                <a:gd name="T33" fmla="*/ 902 h 1387"/>
                <a:gd name="T34" fmla="*/ 831 w 1670"/>
                <a:gd name="T35" fmla="*/ 849 h 1387"/>
                <a:gd name="T36" fmla="*/ 859 w 1670"/>
                <a:gd name="T37" fmla="*/ 799 h 1387"/>
                <a:gd name="T38" fmla="*/ 866 w 1670"/>
                <a:gd name="T39" fmla="*/ 787 h 1387"/>
                <a:gd name="T40" fmla="*/ 869 w 1670"/>
                <a:gd name="T41" fmla="*/ 780 h 1387"/>
                <a:gd name="T42" fmla="*/ 870 w 1670"/>
                <a:gd name="T43" fmla="*/ 777 h 1387"/>
                <a:gd name="T44" fmla="*/ 872 w 1670"/>
                <a:gd name="T45" fmla="*/ 774 h 1387"/>
                <a:gd name="T46" fmla="*/ 874 w 1670"/>
                <a:gd name="T47" fmla="*/ 770 h 1387"/>
                <a:gd name="T48" fmla="*/ 879 w 1670"/>
                <a:gd name="T49" fmla="*/ 763 h 1387"/>
                <a:gd name="T50" fmla="*/ 884 w 1670"/>
                <a:gd name="T51" fmla="*/ 756 h 1387"/>
                <a:gd name="T52" fmla="*/ 888 w 1670"/>
                <a:gd name="T53" fmla="*/ 749 h 1387"/>
                <a:gd name="T54" fmla="*/ 891 w 1670"/>
                <a:gd name="T55" fmla="*/ 744 h 1387"/>
                <a:gd name="T56" fmla="*/ 912 w 1670"/>
                <a:gd name="T57" fmla="*/ 711 h 1387"/>
                <a:gd name="T58" fmla="*/ 932 w 1670"/>
                <a:gd name="T59" fmla="*/ 679 h 1387"/>
                <a:gd name="T60" fmla="*/ 941 w 1670"/>
                <a:gd name="T61" fmla="*/ 666 h 1387"/>
                <a:gd name="T62" fmla="*/ 975 w 1670"/>
                <a:gd name="T63" fmla="*/ 619 h 1387"/>
                <a:gd name="T64" fmla="*/ 1075 w 1670"/>
                <a:gd name="T65" fmla="*/ 484 h 1387"/>
                <a:gd name="T66" fmla="*/ 1658 w 1670"/>
                <a:gd name="T67" fmla="*/ 16 h 1387"/>
                <a:gd name="T68" fmla="*/ 1665 w 1670"/>
                <a:gd name="T69" fmla="*/ 13 h 1387"/>
                <a:gd name="T70" fmla="*/ 1669 w 1670"/>
                <a:gd name="T71" fmla="*/ 4 h 1387"/>
                <a:gd name="T72" fmla="*/ 1661 w 1670"/>
                <a:gd name="T73" fmla="*/ 1 h 1387"/>
                <a:gd name="T74" fmla="*/ 1649 w 1670"/>
                <a:gd name="T75" fmla="*/ 3 h 1387"/>
                <a:gd name="T76" fmla="*/ 929 w 1670"/>
                <a:gd name="T77" fmla="*/ 368 h 1387"/>
                <a:gd name="T78" fmla="*/ 928 w 1670"/>
                <a:gd name="T79" fmla="*/ 368 h 1387"/>
                <a:gd name="T80" fmla="*/ 536 w 1670"/>
                <a:gd name="T81" fmla="*/ 870 h 1387"/>
                <a:gd name="T82" fmla="*/ 534 w 1670"/>
                <a:gd name="T83" fmla="*/ 874 h 1387"/>
                <a:gd name="T84" fmla="*/ 517 w 1670"/>
                <a:gd name="T85" fmla="*/ 906 h 1387"/>
                <a:gd name="T86" fmla="*/ 498 w 1670"/>
                <a:gd name="T87" fmla="*/ 877 h 1387"/>
                <a:gd name="T88" fmla="*/ 447 w 1670"/>
                <a:gd name="T89" fmla="*/ 808 h 1387"/>
                <a:gd name="T90" fmla="*/ 412 w 1670"/>
                <a:gd name="T91" fmla="*/ 763 h 1387"/>
                <a:gd name="T92" fmla="*/ 394 w 1670"/>
                <a:gd name="T93" fmla="*/ 741 h 1387"/>
                <a:gd name="T94" fmla="*/ 384 w 1670"/>
                <a:gd name="T95" fmla="*/ 730 h 1387"/>
                <a:gd name="T96" fmla="*/ 318 w 1670"/>
                <a:gd name="T97" fmla="*/ 681 h 1387"/>
                <a:gd name="T98" fmla="*/ 314 w 1670"/>
                <a:gd name="T99" fmla="*/ 679 h 1387"/>
                <a:gd name="T100" fmla="*/ 924 w 1670"/>
                <a:gd name="T101" fmla="*/ 666 h 1387"/>
                <a:gd name="T102" fmla="*/ 913 w 1670"/>
                <a:gd name="T103" fmla="*/ 665 h 1387"/>
                <a:gd name="T104" fmla="*/ 924 w 1670"/>
                <a:gd name="T105" fmla="*/ 666 h 1387"/>
                <a:gd name="T106" fmla="*/ 935 w 1670"/>
                <a:gd name="T107" fmla="*/ 666 h 1387"/>
                <a:gd name="T108" fmla="*/ 924 w 1670"/>
                <a:gd name="T109" fmla="*/ 666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70" h="1387">
                  <a:moveTo>
                    <a:pt x="314" y="679"/>
                  </a:moveTo>
                  <a:cubicBezTo>
                    <a:pt x="269" y="654"/>
                    <a:pt x="220" y="639"/>
                    <a:pt x="169" y="643"/>
                  </a:cubicBezTo>
                  <a:cubicBezTo>
                    <a:pt x="148" y="644"/>
                    <a:pt x="127" y="649"/>
                    <a:pt x="108" y="655"/>
                  </a:cubicBezTo>
                  <a:cubicBezTo>
                    <a:pt x="100" y="658"/>
                    <a:pt x="92" y="661"/>
                    <a:pt x="84" y="664"/>
                  </a:cubicBezTo>
                  <a:cubicBezTo>
                    <a:pt x="67" y="672"/>
                    <a:pt x="52" y="680"/>
                    <a:pt x="35" y="689"/>
                  </a:cubicBezTo>
                  <a:cubicBezTo>
                    <a:pt x="32" y="692"/>
                    <a:pt x="28" y="693"/>
                    <a:pt x="24" y="695"/>
                  </a:cubicBezTo>
                  <a:cubicBezTo>
                    <a:pt x="20" y="698"/>
                    <a:pt x="16" y="700"/>
                    <a:pt x="13" y="703"/>
                  </a:cubicBezTo>
                  <a:cubicBezTo>
                    <a:pt x="10" y="705"/>
                    <a:pt x="8" y="707"/>
                    <a:pt x="6" y="709"/>
                  </a:cubicBezTo>
                  <a:cubicBezTo>
                    <a:pt x="0" y="720"/>
                    <a:pt x="19" y="725"/>
                    <a:pt x="25" y="730"/>
                  </a:cubicBezTo>
                  <a:cubicBezTo>
                    <a:pt x="151" y="803"/>
                    <a:pt x="240" y="954"/>
                    <a:pt x="281" y="1034"/>
                  </a:cubicBezTo>
                  <a:cubicBezTo>
                    <a:pt x="333" y="1140"/>
                    <a:pt x="368" y="1252"/>
                    <a:pt x="395" y="1368"/>
                  </a:cubicBezTo>
                  <a:cubicBezTo>
                    <a:pt x="399" y="1386"/>
                    <a:pt x="405" y="1387"/>
                    <a:pt x="420" y="1382"/>
                  </a:cubicBezTo>
                  <a:cubicBezTo>
                    <a:pt x="476" y="1365"/>
                    <a:pt x="532" y="1348"/>
                    <a:pt x="589" y="1332"/>
                  </a:cubicBezTo>
                  <a:cubicBezTo>
                    <a:pt x="602" y="1328"/>
                    <a:pt x="609" y="1320"/>
                    <a:pt x="614" y="1307"/>
                  </a:cubicBezTo>
                  <a:cubicBezTo>
                    <a:pt x="654" y="1207"/>
                    <a:pt x="697" y="1109"/>
                    <a:pt x="745" y="1012"/>
                  </a:cubicBezTo>
                  <a:cubicBezTo>
                    <a:pt x="745" y="1012"/>
                    <a:pt x="746" y="1011"/>
                    <a:pt x="746" y="1011"/>
                  </a:cubicBezTo>
                  <a:cubicBezTo>
                    <a:pt x="764" y="974"/>
                    <a:pt x="782" y="938"/>
                    <a:pt x="801" y="902"/>
                  </a:cubicBezTo>
                  <a:cubicBezTo>
                    <a:pt x="811" y="884"/>
                    <a:pt x="820" y="867"/>
                    <a:pt x="831" y="849"/>
                  </a:cubicBezTo>
                  <a:cubicBezTo>
                    <a:pt x="841" y="832"/>
                    <a:pt x="851" y="817"/>
                    <a:pt x="859" y="799"/>
                  </a:cubicBezTo>
                  <a:cubicBezTo>
                    <a:pt x="861" y="795"/>
                    <a:pt x="864" y="791"/>
                    <a:pt x="866" y="787"/>
                  </a:cubicBezTo>
                  <a:cubicBezTo>
                    <a:pt x="867" y="785"/>
                    <a:pt x="868" y="783"/>
                    <a:pt x="869" y="780"/>
                  </a:cubicBezTo>
                  <a:cubicBezTo>
                    <a:pt x="869" y="779"/>
                    <a:pt x="870" y="778"/>
                    <a:pt x="870" y="777"/>
                  </a:cubicBezTo>
                  <a:cubicBezTo>
                    <a:pt x="871" y="776"/>
                    <a:pt x="871" y="775"/>
                    <a:pt x="872" y="774"/>
                  </a:cubicBezTo>
                  <a:cubicBezTo>
                    <a:pt x="873" y="773"/>
                    <a:pt x="874" y="772"/>
                    <a:pt x="874" y="770"/>
                  </a:cubicBezTo>
                  <a:cubicBezTo>
                    <a:pt x="876" y="768"/>
                    <a:pt x="878" y="766"/>
                    <a:pt x="879" y="763"/>
                  </a:cubicBezTo>
                  <a:cubicBezTo>
                    <a:pt x="881" y="761"/>
                    <a:pt x="883" y="759"/>
                    <a:pt x="884" y="756"/>
                  </a:cubicBezTo>
                  <a:cubicBezTo>
                    <a:pt x="886" y="754"/>
                    <a:pt x="887" y="751"/>
                    <a:pt x="888" y="749"/>
                  </a:cubicBezTo>
                  <a:cubicBezTo>
                    <a:pt x="889" y="747"/>
                    <a:pt x="890" y="746"/>
                    <a:pt x="891" y="744"/>
                  </a:cubicBezTo>
                  <a:cubicBezTo>
                    <a:pt x="898" y="733"/>
                    <a:pt x="905" y="722"/>
                    <a:pt x="912" y="711"/>
                  </a:cubicBezTo>
                  <a:cubicBezTo>
                    <a:pt x="918" y="700"/>
                    <a:pt x="924" y="689"/>
                    <a:pt x="932" y="679"/>
                  </a:cubicBezTo>
                  <a:cubicBezTo>
                    <a:pt x="935" y="674"/>
                    <a:pt x="938" y="670"/>
                    <a:pt x="941" y="666"/>
                  </a:cubicBezTo>
                  <a:cubicBezTo>
                    <a:pt x="975" y="619"/>
                    <a:pt x="975" y="619"/>
                    <a:pt x="975" y="619"/>
                  </a:cubicBezTo>
                  <a:cubicBezTo>
                    <a:pt x="1005" y="571"/>
                    <a:pt x="1040" y="527"/>
                    <a:pt x="1075" y="484"/>
                  </a:cubicBezTo>
                  <a:cubicBezTo>
                    <a:pt x="1235" y="285"/>
                    <a:pt x="1423" y="121"/>
                    <a:pt x="1658" y="16"/>
                  </a:cubicBezTo>
                  <a:cubicBezTo>
                    <a:pt x="1660" y="15"/>
                    <a:pt x="1663" y="14"/>
                    <a:pt x="1665" y="13"/>
                  </a:cubicBezTo>
                  <a:cubicBezTo>
                    <a:pt x="1668" y="11"/>
                    <a:pt x="1670" y="8"/>
                    <a:pt x="1669" y="4"/>
                  </a:cubicBezTo>
                  <a:cubicBezTo>
                    <a:pt x="1668" y="0"/>
                    <a:pt x="1664" y="1"/>
                    <a:pt x="1661" y="1"/>
                  </a:cubicBezTo>
                  <a:cubicBezTo>
                    <a:pt x="1657" y="1"/>
                    <a:pt x="1653" y="2"/>
                    <a:pt x="1649" y="3"/>
                  </a:cubicBezTo>
                  <a:cubicBezTo>
                    <a:pt x="1376" y="64"/>
                    <a:pt x="1134" y="184"/>
                    <a:pt x="929" y="368"/>
                  </a:cubicBezTo>
                  <a:cubicBezTo>
                    <a:pt x="928" y="368"/>
                    <a:pt x="928" y="368"/>
                    <a:pt x="928" y="368"/>
                  </a:cubicBezTo>
                  <a:cubicBezTo>
                    <a:pt x="740" y="521"/>
                    <a:pt x="588" y="776"/>
                    <a:pt x="536" y="870"/>
                  </a:cubicBezTo>
                  <a:cubicBezTo>
                    <a:pt x="535" y="871"/>
                    <a:pt x="534" y="873"/>
                    <a:pt x="534" y="874"/>
                  </a:cubicBezTo>
                  <a:cubicBezTo>
                    <a:pt x="523" y="894"/>
                    <a:pt x="517" y="906"/>
                    <a:pt x="517" y="906"/>
                  </a:cubicBezTo>
                  <a:cubicBezTo>
                    <a:pt x="518" y="903"/>
                    <a:pt x="499" y="880"/>
                    <a:pt x="498" y="877"/>
                  </a:cubicBezTo>
                  <a:cubicBezTo>
                    <a:pt x="481" y="854"/>
                    <a:pt x="464" y="830"/>
                    <a:pt x="447" y="808"/>
                  </a:cubicBezTo>
                  <a:cubicBezTo>
                    <a:pt x="436" y="793"/>
                    <a:pt x="424" y="778"/>
                    <a:pt x="412" y="763"/>
                  </a:cubicBezTo>
                  <a:cubicBezTo>
                    <a:pt x="406" y="756"/>
                    <a:pt x="400" y="748"/>
                    <a:pt x="394" y="741"/>
                  </a:cubicBezTo>
                  <a:cubicBezTo>
                    <a:pt x="391" y="737"/>
                    <a:pt x="388" y="733"/>
                    <a:pt x="384" y="730"/>
                  </a:cubicBezTo>
                  <a:cubicBezTo>
                    <a:pt x="364" y="712"/>
                    <a:pt x="342" y="695"/>
                    <a:pt x="318" y="681"/>
                  </a:cubicBezTo>
                  <a:lnTo>
                    <a:pt x="314" y="679"/>
                  </a:lnTo>
                  <a:close/>
                  <a:moveTo>
                    <a:pt x="924" y="666"/>
                  </a:moveTo>
                  <a:cubicBezTo>
                    <a:pt x="920" y="665"/>
                    <a:pt x="916" y="665"/>
                    <a:pt x="913" y="665"/>
                  </a:cubicBezTo>
                  <a:cubicBezTo>
                    <a:pt x="916" y="665"/>
                    <a:pt x="920" y="665"/>
                    <a:pt x="924" y="666"/>
                  </a:cubicBezTo>
                  <a:cubicBezTo>
                    <a:pt x="928" y="666"/>
                    <a:pt x="932" y="666"/>
                    <a:pt x="935" y="666"/>
                  </a:cubicBezTo>
                  <a:cubicBezTo>
                    <a:pt x="932" y="666"/>
                    <a:pt x="928" y="666"/>
                    <a:pt x="924" y="6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4B100F1C-8519-4C9D-8C2B-390D54CFD223}"/>
              </a:ext>
            </a:extLst>
          </p:cNvPr>
          <p:cNvGrpSpPr/>
          <p:nvPr/>
        </p:nvGrpSpPr>
        <p:grpSpPr>
          <a:xfrm>
            <a:off x="695401" y="2031111"/>
            <a:ext cx="407863" cy="407863"/>
            <a:chOff x="6129600" y="2729064"/>
            <a:chExt cx="839669" cy="839669"/>
          </a:xfrm>
        </p:grpSpPr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048B0152-C92D-4C72-819D-CEFE3FAA127B}"/>
                </a:ext>
              </a:extLst>
            </p:cNvPr>
            <p:cNvSpPr/>
            <p:nvPr/>
          </p:nvSpPr>
          <p:spPr>
            <a:xfrm>
              <a:off x="6129600" y="2729064"/>
              <a:ext cx="839669" cy="83966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Freeform 5">
              <a:extLst>
                <a:ext uri="{FF2B5EF4-FFF2-40B4-BE49-F238E27FC236}">
                  <a16:creationId xmlns:a16="http://schemas.microsoft.com/office/drawing/2014/main" id="{68533CCE-BC64-4EDB-804A-821034E9A6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1876" y="2941332"/>
              <a:ext cx="441273" cy="366816"/>
            </a:xfrm>
            <a:custGeom>
              <a:avLst/>
              <a:gdLst>
                <a:gd name="T0" fmla="*/ 314 w 1670"/>
                <a:gd name="T1" fmla="*/ 679 h 1387"/>
                <a:gd name="T2" fmla="*/ 169 w 1670"/>
                <a:gd name="T3" fmla="*/ 643 h 1387"/>
                <a:gd name="T4" fmla="*/ 108 w 1670"/>
                <a:gd name="T5" fmla="*/ 655 h 1387"/>
                <a:gd name="T6" fmla="*/ 84 w 1670"/>
                <a:gd name="T7" fmla="*/ 664 h 1387"/>
                <a:gd name="T8" fmla="*/ 35 w 1670"/>
                <a:gd name="T9" fmla="*/ 689 h 1387"/>
                <a:gd name="T10" fmla="*/ 24 w 1670"/>
                <a:gd name="T11" fmla="*/ 695 h 1387"/>
                <a:gd name="T12" fmla="*/ 13 w 1670"/>
                <a:gd name="T13" fmla="*/ 703 h 1387"/>
                <a:gd name="T14" fmla="*/ 6 w 1670"/>
                <a:gd name="T15" fmla="*/ 709 h 1387"/>
                <a:gd name="T16" fmla="*/ 25 w 1670"/>
                <a:gd name="T17" fmla="*/ 730 h 1387"/>
                <a:gd name="T18" fmla="*/ 281 w 1670"/>
                <a:gd name="T19" fmla="*/ 1034 h 1387"/>
                <a:gd name="T20" fmla="*/ 395 w 1670"/>
                <a:gd name="T21" fmla="*/ 1368 h 1387"/>
                <a:gd name="T22" fmla="*/ 420 w 1670"/>
                <a:gd name="T23" fmla="*/ 1382 h 1387"/>
                <a:gd name="T24" fmla="*/ 589 w 1670"/>
                <a:gd name="T25" fmla="*/ 1332 h 1387"/>
                <a:gd name="T26" fmla="*/ 614 w 1670"/>
                <a:gd name="T27" fmla="*/ 1307 h 1387"/>
                <a:gd name="T28" fmla="*/ 745 w 1670"/>
                <a:gd name="T29" fmla="*/ 1012 h 1387"/>
                <a:gd name="T30" fmla="*/ 746 w 1670"/>
                <a:gd name="T31" fmla="*/ 1011 h 1387"/>
                <a:gd name="T32" fmla="*/ 801 w 1670"/>
                <a:gd name="T33" fmla="*/ 902 h 1387"/>
                <a:gd name="T34" fmla="*/ 831 w 1670"/>
                <a:gd name="T35" fmla="*/ 849 h 1387"/>
                <a:gd name="T36" fmla="*/ 859 w 1670"/>
                <a:gd name="T37" fmla="*/ 799 h 1387"/>
                <a:gd name="T38" fmla="*/ 866 w 1670"/>
                <a:gd name="T39" fmla="*/ 787 h 1387"/>
                <a:gd name="T40" fmla="*/ 869 w 1670"/>
                <a:gd name="T41" fmla="*/ 780 h 1387"/>
                <a:gd name="T42" fmla="*/ 870 w 1670"/>
                <a:gd name="T43" fmla="*/ 777 h 1387"/>
                <a:gd name="T44" fmla="*/ 872 w 1670"/>
                <a:gd name="T45" fmla="*/ 774 h 1387"/>
                <a:gd name="T46" fmla="*/ 874 w 1670"/>
                <a:gd name="T47" fmla="*/ 770 h 1387"/>
                <a:gd name="T48" fmla="*/ 879 w 1670"/>
                <a:gd name="T49" fmla="*/ 763 h 1387"/>
                <a:gd name="T50" fmla="*/ 884 w 1670"/>
                <a:gd name="T51" fmla="*/ 756 h 1387"/>
                <a:gd name="T52" fmla="*/ 888 w 1670"/>
                <a:gd name="T53" fmla="*/ 749 h 1387"/>
                <a:gd name="T54" fmla="*/ 891 w 1670"/>
                <a:gd name="T55" fmla="*/ 744 h 1387"/>
                <a:gd name="T56" fmla="*/ 912 w 1670"/>
                <a:gd name="T57" fmla="*/ 711 h 1387"/>
                <a:gd name="T58" fmla="*/ 932 w 1670"/>
                <a:gd name="T59" fmla="*/ 679 h 1387"/>
                <a:gd name="T60" fmla="*/ 941 w 1670"/>
                <a:gd name="T61" fmla="*/ 666 h 1387"/>
                <a:gd name="T62" fmla="*/ 975 w 1670"/>
                <a:gd name="T63" fmla="*/ 619 h 1387"/>
                <a:gd name="T64" fmla="*/ 1075 w 1670"/>
                <a:gd name="T65" fmla="*/ 484 h 1387"/>
                <a:gd name="T66" fmla="*/ 1658 w 1670"/>
                <a:gd name="T67" fmla="*/ 16 h 1387"/>
                <a:gd name="T68" fmla="*/ 1665 w 1670"/>
                <a:gd name="T69" fmla="*/ 13 h 1387"/>
                <a:gd name="T70" fmla="*/ 1669 w 1670"/>
                <a:gd name="T71" fmla="*/ 4 h 1387"/>
                <a:gd name="T72" fmla="*/ 1661 w 1670"/>
                <a:gd name="T73" fmla="*/ 1 h 1387"/>
                <a:gd name="T74" fmla="*/ 1649 w 1670"/>
                <a:gd name="T75" fmla="*/ 3 h 1387"/>
                <a:gd name="T76" fmla="*/ 929 w 1670"/>
                <a:gd name="T77" fmla="*/ 368 h 1387"/>
                <a:gd name="T78" fmla="*/ 928 w 1670"/>
                <a:gd name="T79" fmla="*/ 368 h 1387"/>
                <a:gd name="T80" fmla="*/ 536 w 1670"/>
                <a:gd name="T81" fmla="*/ 870 h 1387"/>
                <a:gd name="T82" fmla="*/ 534 w 1670"/>
                <a:gd name="T83" fmla="*/ 874 h 1387"/>
                <a:gd name="T84" fmla="*/ 517 w 1670"/>
                <a:gd name="T85" fmla="*/ 906 h 1387"/>
                <a:gd name="T86" fmla="*/ 498 w 1670"/>
                <a:gd name="T87" fmla="*/ 877 h 1387"/>
                <a:gd name="T88" fmla="*/ 447 w 1670"/>
                <a:gd name="T89" fmla="*/ 808 h 1387"/>
                <a:gd name="T90" fmla="*/ 412 w 1670"/>
                <a:gd name="T91" fmla="*/ 763 h 1387"/>
                <a:gd name="T92" fmla="*/ 394 w 1670"/>
                <a:gd name="T93" fmla="*/ 741 h 1387"/>
                <a:gd name="T94" fmla="*/ 384 w 1670"/>
                <a:gd name="T95" fmla="*/ 730 h 1387"/>
                <a:gd name="T96" fmla="*/ 318 w 1670"/>
                <a:gd name="T97" fmla="*/ 681 h 1387"/>
                <a:gd name="T98" fmla="*/ 314 w 1670"/>
                <a:gd name="T99" fmla="*/ 679 h 1387"/>
                <a:gd name="T100" fmla="*/ 924 w 1670"/>
                <a:gd name="T101" fmla="*/ 666 h 1387"/>
                <a:gd name="T102" fmla="*/ 913 w 1670"/>
                <a:gd name="T103" fmla="*/ 665 h 1387"/>
                <a:gd name="T104" fmla="*/ 924 w 1670"/>
                <a:gd name="T105" fmla="*/ 666 h 1387"/>
                <a:gd name="T106" fmla="*/ 935 w 1670"/>
                <a:gd name="T107" fmla="*/ 666 h 1387"/>
                <a:gd name="T108" fmla="*/ 924 w 1670"/>
                <a:gd name="T109" fmla="*/ 666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70" h="1387">
                  <a:moveTo>
                    <a:pt x="314" y="679"/>
                  </a:moveTo>
                  <a:cubicBezTo>
                    <a:pt x="269" y="654"/>
                    <a:pt x="220" y="639"/>
                    <a:pt x="169" y="643"/>
                  </a:cubicBezTo>
                  <a:cubicBezTo>
                    <a:pt x="148" y="644"/>
                    <a:pt x="127" y="649"/>
                    <a:pt x="108" y="655"/>
                  </a:cubicBezTo>
                  <a:cubicBezTo>
                    <a:pt x="100" y="658"/>
                    <a:pt x="92" y="661"/>
                    <a:pt x="84" y="664"/>
                  </a:cubicBezTo>
                  <a:cubicBezTo>
                    <a:pt x="67" y="672"/>
                    <a:pt x="52" y="680"/>
                    <a:pt x="35" y="689"/>
                  </a:cubicBezTo>
                  <a:cubicBezTo>
                    <a:pt x="32" y="692"/>
                    <a:pt x="28" y="693"/>
                    <a:pt x="24" y="695"/>
                  </a:cubicBezTo>
                  <a:cubicBezTo>
                    <a:pt x="20" y="698"/>
                    <a:pt x="16" y="700"/>
                    <a:pt x="13" y="703"/>
                  </a:cubicBezTo>
                  <a:cubicBezTo>
                    <a:pt x="10" y="705"/>
                    <a:pt x="8" y="707"/>
                    <a:pt x="6" y="709"/>
                  </a:cubicBezTo>
                  <a:cubicBezTo>
                    <a:pt x="0" y="720"/>
                    <a:pt x="19" y="725"/>
                    <a:pt x="25" y="730"/>
                  </a:cubicBezTo>
                  <a:cubicBezTo>
                    <a:pt x="151" y="803"/>
                    <a:pt x="240" y="954"/>
                    <a:pt x="281" y="1034"/>
                  </a:cubicBezTo>
                  <a:cubicBezTo>
                    <a:pt x="333" y="1140"/>
                    <a:pt x="368" y="1252"/>
                    <a:pt x="395" y="1368"/>
                  </a:cubicBezTo>
                  <a:cubicBezTo>
                    <a:pt x="399" y="1386"/>
                    <a:pt x="405" y="1387"/>
                    <a:pt x="420" y="1382"/>
                  </a:cubicBezTo>
                  <a:cubicBezTo>
                    <a:pt x="476" y="1365"/>
                    <a:pt x="532" y="1348"/>
                    <a:pt x="589" y="1332"/>
                  </a:cubicBezTo>
                  <a:cubicBezTo>
                    <a:pt x="602" y="1328"/>
                    <a:pt x="609" y="1320"/>
                    <a:pt x="614" y="1307"/>
                  </a:cubicBezTo>
                  <a:cubicBezTo>
                    <a:pt x="654" y="1207"/>
                    <a:pt x="697" y="1109"/>
                    <a:pt x="745" y="1012"/>
                  </a:cubicBezTo>
                  <a:cubicBezTo>
                    <a:pt x="745" y="1012"/>
                    <a:pt x="746" y="1011"/>
                    <a:pt x="746" y="1011"/>
                  </a:cubicBezTo>
                  <a:cubicBezTo>
                    <a:pt x="764" y="974"/>
                    <a:pt x="782" y="938"/>
                    <a:pt x="801" y="902"/>
                  </a:cubicBezTo>
                  <a:cubicBezTo>
                    <a:pt x="811" y="884"/>
                    <a:pt x="820" y="867"/>
                    <a:pt x="831" y="849"/>
                  </a:cubicBezTo>
                  <a:cubicBezTo>
                    <a:pt x="841" y="832"/>
                    <a:pt x="851" y="817"/>
                    <a:pt x="859" y="799"/>
                  </a:cubicBezTo>
                  <a:cubicBezTo>
                    <a:pt x="861" y="795"/>
                    <a:pt x="864" y="791"/>
                    <a:pt x="866" y="787"/>
                  </a:cubicBezTo>
                  <a:cubicBezTo>
                    <a:pt x="867" y="785"/>
                    <a:pt x="868" y="783"/>
                    <a:pt x="869" y="780"/>
                  </a:cubicBezTo>
                  <a:cubicBezTo>
                    <a:pt x="869" y="779"/>
                    <a:pt x="870" y="778"/>
                    <a:pt x="870" y="777"/>
                  </a:cubicBezTo>
                  <a:cubicBezTo>
                    <a:pt x="871" y="776"/>
                    <a:pt x="871" y="775"/>
                    <a:pt x="872" y="774"/>
                  </a:cubicBezTo>
                  <a:cubicBezTo>
                    <a:pt x="873" y="773"/>
                    <a:pt x="874" y="772"/>
                    <a:pt x="874" y="770"/>
                  </a:cubicBezTo>
                  <a:cubicBezTo>
                    <a:pt x="876" y="768"/>
                    <a:pt x="878" y="766"/>
                    <a:pt x="879" y="763"/>
                  </a:cubicBezTo>
                  <a:cubicBezTo>
                    <a:pt x="881" y="761"/>
                    <a:pt x="883" y="759"/>
                    <a:pt x="884" y="756"/>
                  </a:cubicBezTo>
                  <a:cubicBezTo>
                    <a:pt x="886" y="754"/>
                    <a:pt x="887" y="751"/>
                    <a:pt x="888" y="749"/>
                  </a:cubicBezTo>
                  <a:cubicBezTo>
                    <a:pt x="889" y="747"/>
                    <a:pt x="890" y="746"/>
                    <a:pt x="891" y="744"/>
                  </a:cubicBezTo>
                  <a:cubicBezTo>
                    <a:pt x="898" y="733"/>
                    <a:pt x="905" y="722"/>
                    <a:pt x="912" y="711"/>
                  </a:cubicBezTo>
                  <a:cubicBezTo>
                    <a:pt x="918" y="700"/>
                    <a:pt x="924" y="689"/>
                    <a:pt x="932" y="679"/>
                  </a:cubicBezTo>
                  <a:cubicBezTo>
                    <a:pt x="935" y="674"/>
                    <a:pt x="938" y="670"/>
                    <a:pt x="941" y="666"/>
                  </a:cubicBezTo>
                  <a:cubicBezTo>
                    <a:pt x="975" y="619"/>
                    <a:pt x="975" y="619"/>
                    <a:pt x="975" y="619"/>
                  </a:cubicBezTo>
                  <a:cubicBezTo>
                    <a:pt x="1005" y="571"/>
                    <a:pt x="1040" y="527"/>
                    <a:pt x="1075" y="484"/>
                  </a:cubicBezTo>
                  <a:cubicBezTo>
                    <a:pt x="1235" y="285"/>
                    <a:pt x="1423" y="121"/>
                    <a:pt x="1658" y="16"/>
                  </a:cubicBezTo>
                  <a:cubicBezTo>
                    <a:pt x="1660" y="15"/>
                    <a:pt x="1663" y="14"/>
                    <a:pt x="1665" y="13"/>
                  </a:cubicBezTo>
                  <a:cubicBezTo>
                    <a:pt x="1668" y="11"/>
                    <a:pt x="1670" y="8"/>
                    <a:pt x="1669" y="4"/>
                  </a:cubicBezTo>
                  <a:cubicBezTo>
                    <a:pt x="1668" y="0"/>
                    <a:pt x="1664" y="1"/>
                    <a:pt x="1661" y="1"/>
                  </a:cubicBezTo>
                  <a:cubicBezTo>
                    <a:pt x="1657" y="1"/>
                    <a:pt x="1653" y="2"/>
                    <a:pt x="1649" y="3"/>
                  </a:cubicBezTo>
                  <a:cubicBezTo>
                    <a:pt x="1376" y="64"/>
                    <a:pt x="1134" y="184"/>
                    <a:pt x="929" y="368"/>
                  </a:cubicBezTo>
                  <a:cubicBezTo>
                    <a:pt x="928" y="368"/>
                    <a:pt x="928" y="368"/>
                    <a:pt x="928" y="368"/>
                  </a:cubicBezTo>
                  <a:cubicBezTo>
                    <a:pt x="740" y="521"/>
                    <a:pt x="588" y="776"/>
                    <a:pt x="536" y="870"/>
                  </a:cubicBezTo>
                  <a:cubicBezTo>
                    <a:pt x="535" y="871"/>
                    <a:pt x="534" y="873"/>
                    <a:pt x="534" y="874"/>
                  </a:cubicBezTo>
                  <a:cubicBezTo>
                    <a:pt x="523" y="894"/>
                    <a:pt x="517" y="906"/>
                    <a:pt x="517" y="906"/>
                  </a:cubicBezTo>
                  <a:cubicBezTo>
                    <a:pt x="518" y="903"/>
                    <a:pt x="499" y="880"/>
                    <a:pt x="498" y="877"/>
                  </a:cubicBezTo>
                  <a:cubicBezTo>
                    <a:pt x="481" y="854"/>
                    <a:pt x="464" y="830"/>
                    <a:pt x="447" y="808"/>
                  </a:cubicBezTo>
                  <a:cubicBezTo>
                    <a:pt x="436" y="793"/>
                    <a:pt x="424" y="778"/>
                    <a:pt x="412" y="763"/>
                  </a:cubicBezTo>
                  <a:cubicBezTo>
                    <a:pt x="406" y="756"/>
                    <a:pt x="400" y="748"/>
                    <a:pt x="394" y="741"/>
                  </a:cubicBezTo>
                  <a:cubicBezTo>
                    <a:pt x="391" y="737"/>
                    <a:pt x="388" y="733"/>
                    <a:pt x="384" y="730"/>
                  </a:cubicBezTo>
                  <a:cubicBezTo>
                    <a:pt x="364" y="712"/>
                    <a:pt x="342" y="695"/>
                    <a:pt x="318" y="681"/>
                  </a:cubicBezTo>
                  <a:lnTo>
                    <a:pt x="314" y="679"/>
                  </a:lnTo>
                  <a:close/>
                  <a:moveTo>
                    <a:pt x="924" y="666"/>
                  </a:moveTo>
                  <a:cubicBezTo>
                    <a:pt x="920" y="665"/>
                    <a:pt x="916" y="665"/>
                    <a:pt x="913" y="665"/>
                  </a:cubicBezTo>
                  <a:cubicBezTo>
                    <a:pt x="916" y="665"/>
                    <a:pt x="920" y="665"/>
                    <a:pt x="924" y="666"/>
                  </a:cubicBezTo>
                  <a:cubicBezTo>
                    <a:pt x="928" y="666"/>
                    <a:pt x="932" y="666"/>
                    <a:pt x="935" y="666"/>
                  </a:cubicBezTo>
                  <a:cubicBezTo>
                    <a:pt x="932" y="666"/>
                    <a:pt x="928" y="666"/>
                    <a:pt x="924" y="6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D6FDB0B3-6065-0856-56B7-D6B068C7F676}"/>
              </a:ext>
            </a:extLst>
          </p:cNvPr>
          <p:cNvSpPr txBox="1"/>
          <p:nvPr/>
        </p:nvSpPr>
        <p:spPr>
          <a:xfrm>
            <a:off x="553072" y="894030"/>
            <a:ext cx="3937829" cy="447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These Cases: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85DCC82E-C098-D981-D899-6D542CCCE282}"/>
              </a:ext>
            </a:extLst>
          </p:cNvPr>
          <p:cNvSpPr txBox="1">
            <a:spLocks/>
          </p:cNvSpPr>
          <p:nvPr/>
        </p:nvSpPr>
        <p:spPr>
          <a:xfrm>
            <a:off x="523193" y="359617"/>
            <a:ext cx="10515600" cy="6054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kern="1200">
                <a:solidFill>
                  <a:schemeClr val="tx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pPr algn="l"/>
            <a:r>
              <a:rPr lang="en-US" dirty="0"/>
              <a:t>Litigation Update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471D55-9F1E-AB38-D3ED-F939D17DAC55}"/>
              </a:ext>
            </a:extLst>
          </p:cNvPr>
          <p:cNvSpPr/>
          <p:nvPr/>
        </p:nvSpPr>
        <p:spPr>
          <a:xfrm>
            <a:off x="1158467" y="1386420"/>
            <a:ext cx="8033877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Are filed by 1 church, a few dozen churches, 100+ churches</a:t>
            </a:r>
          </a:p>
          <a:p>
            <a:endParaRPr lang="en-US" sz="1600" dirty="0">
              <a:solidFill>
                <a:schemeClr val="accent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r>
              <a:rPr lang="en-US" sz="2000" dirty="0">
                <a:solidFill>
                  <a:schemeClr val="accent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Are filed by the National Center for Life and Liberty, or not</a:t>
            </a:r>
          </a:p>
          <a:p>
            <a:endParaRPr lang="en-US" sz="1600" dirty="0">
              <a:solidFill>
                <a:schemeClr val="accent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r>
              <a:rPr lang="en-US" sz="2000" dirty="0">
                <a:solidFill>
                  <a:schemeClr val="accent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Reference ¶ 2553, or not</a:t>
            </a:r>
          </a:p>
          <a:p>
            <a:endParaRPr lang="en-US" dirty="0">
              <a:solidFill>
                <a:schemeClr val="accent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r>
              <a:rPr lang="en-US" dirty="0">
                <a:solidFill>
                  <a:schemeClr val="accent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For the most part, involve a core underlying theme: the churches don’t want to be subject to the Discipline when it is inconvenient for them </a:t>
            </a:r>
          </a:p>
          <a:p>
            <a:endParaRPr lang="en-US" sz="1600" dirty="0">
              <a:solidFill>
                <a:schemeClr val="tx2">
                  <a:lumMod val="90000"/>
                  <a:lumOff val="10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 lvl="1"/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The rare exceptions involved complaints about how ¶ 2553 was applied by the conference</a:t>
            </a:r>
          </a:p>
          <a:p>
            <a:endParaRPr lang="en-US" sz="1600" dirty="0">
              <a:solidFill>
                <a:schemeClr val="accent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r>
              <a:rPr lang="en-US" sz="1600" dirty="0">
                <a:solidFill>
                  <a:schemeClr val="accent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So far, these cases haven’t really moved the needle very much on the enforceability of the trust clause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  <a:p>
            <a:pPr lvl="1"/>
            <a:r>
              <a:rPr lang="en-US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rPr>
              <a:t>Beware: NCLL’s playbook is to focus on its own concept of “fairness” as much as, or more than, the law of the state and some courts/judges are starting to express sympathy for that 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accent1"/>
              </a:solidFill>
              <a:latin typeface="Open Sans bold" panose="020B0806030504020204" pitchFamily="34" charset="0"/>
              <a:ea typeface="Open Sans bold" panose="020B0806030504020204" pitchFamily="34" charset="0"/>
              <a:cs typeface="Open Sans bold" panose="020B0806030504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2015441-55D7-CB5A-6D70-58A9BAD7F788}"/>
              </a:ext>
            </a:extLst>
          </p:cNvPr>
          <p:cNvGrpSpPr/>
          <p:nvPr/>
        </p:nvGrpSpPr>
        <p:grpSpPr>
          <a:xfrm>
            <a:off x="695400" y="2596004"/>
            <a:ext cx="407863" cy="407863"/>
            <a:chOff x="6129600" y="2729064"/>
            <a:chExt cx="839669" cy="839669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9C3839E-ECDB-9533-4A16-34B40EA972DB}"/>
                </a:ext>
              </a:extLst>
            </p:cNvPr>
            <p:cNvSpPr/>
            <p:nvPr/>
          </p:nvSpPr>
          <p:spPr>
            <a:xfrm>
              <a:off x="6129600" y="2729064"/>
              <a:ext cx="839669" cy="83966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1D8956A9-C10E-FFC4-FBE5-74D48F1219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1876" y="2941332"/>
              <a:ext cx="441273" cy="366816"/>
            </a:xfrm>
            <a:custGeom>
              <a:avLst/>
              <a:gdLst>
                <a:gd name="T0" fmla="*/ 314 w 1670"/>
                <a:gd name="T1" fmla="*/ 679 h 1387"/>
                <a:gd name="T2" fmla="*/ 169 w 1670"/>
                <a:gd name="T3" fmla="*/ 643 h 1387"/>
                <a:gd name="T4" fmla="*/ 108 w 1670"/>
                <a:gd name="T5" fmla="*/ 655 h 1387"/>
                <a:gd name="T6" fmla="*/ 84 w 1670"/>
                <a:gd name="T7" fmla="*/ 664 h 1387"/>
                <a:gd name="T8" fmla="*/ 35 w 1670"/>
                <a:gd name="T9" fmla="*/ 689 h 1387"/>
                <a:gd name="T10" fmla="*/ 24 w 1670"/>
                <a:gd name="T11" fmla="*/ 695 h 1387"/>
                <a:gd name="T12" fmla="*/ 13 w 1670"/>
                <a:gd name="T13" fmla="*/ 703 h 1387"/>
                <a:gd name="T14" fmla="*/ 6 w 1670"/>
                <a:gd name="T15" fmla="*/ 709 h 1387"/>
                <a:gd name="T16" fmla="*/ 25 w 1670"/>
                <a:gd name="T17" fmla="*/ 730 h 1387"/>
                <a:gd name="T18" fmla="*/ 281 w 1670"/>
                <a:gd name="T19" fmla="*/ 1034 h 1387"/>
                <a:gd name="T20" fmla="*/ 395 w 1670"/>
                <a:gd name="T21" fmla="*/ 1368 h 1387"/>
                <a:gd name="T22" fmla="*/ 420 w 1670"/>
                <a:gd name="T23" fmla="*/ 1382 h 1387"/>
                <a:gd name="T24" fmla="*/ 589 w 1670"/>
                <a:gd name="T25" fmla="*/ 1332 h 1387"/>
                <a:gd name="T26" fmla="*/ 614 w 1670"/>
                <a:gd name="T27" fmla="*/ 1307 h 1387"/>
                <a:gd name="T28" fmla="*/ 745 w 1670"/>
                <a:gd name="T29" fmla="*/ 1012 h 1387"/>
                <a:gd name="T30" fmla="*/ 746 w 1670"/>
                <a:gd name="T31" fmla="*/ 1011 h 1387"/>
                <a:gd name="T32" fmla="*/ 801 w 1670"/>
                <a:gd name="T33" fmla="*/ 902 h 1387"/>
                <a:gd name="T34" fmla="*/ 831 w 1670"/>
                <a:gd name="T35" fmla="*/ 849 h 1387"/>
                <a:gd name="T36" fmla="*/ 859 w 1670"/>
                <a:gd name="T37" fmla="*/ 799 h 1387"/>
                <a:gd name="T38" fmla="*/ 866 w 1670"/>
                <a:gd name="T39" fmla="*/ 787 h 1387"/>
                <a:gd name="T40" fmla="*/ 869 w 1670"/>
                <a:gd name="T41" fmla="*/ 780 h 1387"/>
                <a:gd name="T42" fmla="*/ 870 w 1670"/>
                <a:gd name="T43" fmla="*/ 777 h 1387"/>
                <a:gd name="T44" fmla="*/ 872 w 1670"/>
                <a:gd name="T45" fmla="*/ 774 h 1387"/>
                <a:gd name="T46" fmla="*/ 874 w 1670"/>
                <a:gd name="T47" fmla="*/ 770 h 1387"/>
                <a:gd name="T48" fmla="*/ 879 w 1670"/>
                <a:gd name="T49" fmla="*/ 763 h 1387"/>
                <a:gd name="T50" fmla="*/ 884 w 1670"/>
                <a:gd name="T51" fmla="*/ 756 h 1387"/>
                <a:gd name="T52" fmla="*/ 888 w 1670"/>
                <a:gd name="T53" fmla="*/ 749 h 1387"/>
                <a:gd name="T54" fmla="*/ 891 w 1670"/>
                <a:gd name="T55" fmla="*/ 744 h 1387"/>
                <a:gd name="T56" fmla="*/ 912 w 1670"/>
                <a:gd name="T57" fmla="*/ 711 h 1387"/>
                <a:gd name="T58" fmla="*/ 932 w 1670"/>
                <a:gd name="T59" fmla="*/ 679 h 1387"/>
                <a:gd name="T60" fmla="*/ 941 w 1670"/>
                <a:gd name="T61" fmla="*/ 666 h 1387"/>
                <a:gd name="T62" fmla="*/ 975 w 1670"/>
                <a:gd name="T63" fmla="*/ 619 h 1387"/>
                <a:gd name="T64" fmla="*/ 1075 w 1670"/>
                <a:gd name="T65" fmla="*/ 484 h 1387"/>
                <a:gd name="T66" fmla="*/ 1658 w 1670"/>
                <a:gd name="T67" fmla="*/ 16 h 1387"/>
                <a:gd name="T68" fmla="*/ 1665 w 1670"/>
                <a:gd name="T69" fmla="*/ 13 h 1387"/>
                <a:gd name="T70" fmla="*/ 1669 w 1670"/>
                <a:gd name="T71" fmla="*/ 4 h 1387"/>
                <a:gd name="T72" fmla="*/ 1661 w 1670"/>
                <a:gd name="T73" fmla="*/ 1 h 1387"/>
                <a:gd name="T74" fmla="*/ 1649 w 1670"/>
                <a:gd name="T75" fmla="*/ 3 h 1387"/>
                <a:gd name="T76" fmla="*/ 929 w 1670"/>
                <a:gd name="T77" fmla="*/ 368 h 1387"/>
                <a:gd name="T78" fmla="*/ 928 w 1670"/>
                <a:gd name="T79" fmla="*/ 368 h 1387"/>
                <a:gd name="T80" fmla="*/ 536 w 1670"/>
                <a:gd name="T81" fmla="*/ 870 h 1387"/>
                <a:gd name="T82" fmla="*/ 534 w 1670"/>
                <a:gd name="T83" fmla="*/ 874 h 1387"/>
                <a:gd name="T84" fmla="*/ 517 w 1670"/>
                <a:gd name="T85" fmla="*/ 906 h 1387"/>
                <a:gd name="T86" fmla="*/ 498 w 1670"/>
                <a:gd name="T87" fmla="*/ 877 h 1387"/>
                <a:gd name="T88" fmla="*/ 447 w 1670"/>
                <a:gd name="T89" fmla="*/ 808 h 1387"/>
                <a:gd name="T90" fmla="*/ 412 w 1670"/>
                <a:gd name="T91" fmla="*/ 763 h 1387"/>
                <a:gd name="T92" fmla="*/ 394 w 1670"/>
                <a:gd name="T93" fmla="*/ 741 h 1387"/>
                <a:gd name="T94" fmla="*/ 384 w 1670"/>
                <a:gd name="T95" fmla="*/ 730 h 1387"/>
                <a:gd name="T96" fmla="*/ 318 w 1670"/>
                <a:gd name="T97" fmla="*/ 681 h 1387"/>
                <a:gd name="T98" fmla="*/ 314 w 1670"/>
                <a:gd name="T99" fmla="*/ 679 h 1387"/>
                <a:gd name="T100" fmla="*/ 924 w 1670"/>
                <a:gd name="T101" fmla="*/ 666 h 1387"/>
                <a:gd name="T102" fmla="*/ 913 w 1670"/>
                <a:gd name="T103" fmla="*/ 665 h 1387"/>
                <a:gd name="T104" fmla="*/ 924 w 1670"/>
                <a:gd name="T105" fmla="*/ 666 h 1387"/>
                <a:gd name="T106" fmla="*/ 935 w 1670"/>
                <a:gd name="T107" fmla="*/ 666 h 1387"/>
                <a:gd name="T108" fmla="*/ 924 w 1670"/>
                <a:gd name="T109" fmla="*/ 666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70" h="1387">
                  <a:moveTo>
                    <a:pt x="314" y="679"/>
                  </a:moveTo>
                  <a:cubicBezTo>
                    <a:pt x="269" y="654"/>
                    <a:pt x="220" y="639"/>
                    <a:pt x="169" y="643"/>
                  </a:cubicBezTo>
                  <a:cubicBezTo>
                    <a:pt x="148" y="644"/>
                    <a:pt x="127" y="649"/>
                    <a:pt x="108" y="655"/>
                  </a:cubicBezTo>
                  <a:cubicBezTo>
                    <a:pt x="100" y="658"/>
                    <a:pt x="92" y="661"/>
                    <a:pt x="84" y="664"/>
                  </a:cubicBezTo>
                  <a:cubicBezTo>
                    <a:pt x="67" y="672"/>
                    <a:pt x="52" y="680"/>
                    <a:pt x="35" y="689"/>
                  </a:cubicBezTo>
                  <a:cubicBezTo>
                    <a:pt x="32" y="692"/>
                    <a:pt x="28" y="693"/>
                    <a:pt x="24" y="695"/>
                  </a:cubicBezTo>
                  <a:cubicBezTo>
                    <a:pt x="20" y="698"/>
                    <a:pt x="16" y="700"/>
                    <a:pt x="13" y="703"/>
                  </a:cubicBezTo>
                  <a:cubicBezTo>
                    <a:pt x="10" y="705"/>
                    <a:pt x="8" y="707"/>
                    <a:pt x="6" y="709"/>
                  </a:cubicBezTo>
                  <a:cubicBezTo>
                    <a:pt x="0" y="720"/>
                    <a:pt x="19" y="725"/>
                    <a:pt x="25" y="730"/>
                  </a:cubicBezTo>
                  <a:cubicBezTo>
                    <a:pt x="151" y="803"/>
                    <a:pt x="240" y="954"/>
                    <a:pt x="281" y="1034"/>
                  </a:cubicBezTo>
                  <a:cubicBezTo>
                    <a:pt x="333" y="1140"/>
                    <a:pt x="368" y="1252"/>
                    <a:pt x="395" y="1368"/>
                  </a:cubicBezTo>
                  <a:cubicBezTo>
                    <a:pt x="399" y="1386"/>
                    <a:pt x="405" y="1387"/>
                    <a:pt x="420" y="1382"/>
                  </a:cubicBezTo>
                  <a:cubicBezTo>
                    <a:pt x="476" y="1365"/>
                    <a:pt x="532" y="1348"/>
                    <a:pt x="589" y="1332"/>
                  </a:cubicBezTo>
                  <a:cubicBezTo>
                    <a:pt x="602" y="1328"/>
                    <a:pt x="609" y="1320"/>
                    <a:pt x="614" y="1307"/>
                  </a:cubicBezTo>
                  <a:cubicBezTo>
                    <a:pt x="654" y="1207"/>
                    <a:pt x="697" y="1109"/>
                    <a:pt x="745" y="1012"/>
                  </a:cubicBezTo>
                  <a:cubicBezTo>
                    <a:pt x="745" y="1012"/>
                    <a:pt x="746" y="1011"/>
                    <a:pt x="746" y="1011"/>
                  </a:cubicBezTo>
                  <a:cubicBezTo>
                    <a:pt x="764" y="974"/>
                    <a:pt x="782" y="938"/>
                    <a:pt x="801" y="902"/>
                  </a:cubicBezTo>
                  <a:cubicBezTo>
                    <a:pt x="811" y="884"/>
                    <a:pt x="820" y="867"/>
                    <a:pt x="831" y="849"/>
                  </a:cubicBezTo>
                  <a:cubicBezTo>
                    <a:pt x="841" y="832"/>
                    <a:pt x="851" y="817"/>
                    <a:pt x="859" y="799"/>
                  </a:cubicBezTo>
                  <a:cubicBezTo>
                    <a:pt x="861" y="795"/>
                    <a:pt x="864" y="791"/>
                    <a:pt x="866" y="787"/>
                  </a:cubicBezTo>
                  <a:cubicBezTo>
                    <a:pt x="867" y="785"/>
                    <a:pt x="868" y="783"/>
                    <a:pt x="869" y="780"/>
                  </a:cubicBezTo>
                  <a:cubicBezTo>
                    <a:pt x="869" y="779"/>
                    <a:pt x="870" y="778"/>
                    <a:pt x="870" y="777"/>
                  </a:cubicBezTo>
                  <a:cubicBezTo>
                    <a:pt x="871" y="776"/>
                    <a:pt x="871" y="775"/>
                    <a:pt x="872" y="774"/>
                  </a:cubicBezTo>
                  <a:cubicBezTo>
                    <a:pt x="873" y="773"/>
                    <a:pt x="874" y="772"/>
                    <a:pt x="874" y="770"/>
                  </a:cubicBezTo>
                  <a:cubicBezTo>
                    <a:pt x="876" y="768"/>
                    <a:pt x="878" y="766"/>
                    <a:pt x="879" y="763"/>
                  </a:cubicBezTo>
                  <a:cubicBezTo>
                    <a:pt x="881" y="761"/>
                    <a:pt x="883" y="759"/>
                    <a:pt x="884" y="756"/>
                  </a:cubicBezTo>
                  <a:cubicBezTo>
                    <a:pt x="886" y="754"/>
                    <a:pt x="887" y="751"/>
                    <a:pt x="888" y="749"/>
                  </a:cubicBezTo>
                  <a:cubicBezTo>
                    <a:pt x="889" y="747"/>
                    <a:pt x="890" y="746"/>
                    <a:pt x="891" y="744"/>
                  </a:cubicBezTo>
                  <a:cubicBezTo>
                    <a:pt x="898" y="733"/>
                    <a:pt x="905" y="722"/>
                    <a:pt x="912" y="711"/>
                  </a:cubicBezTo>
                  <a:cubicBezTo>
                    <a:pt x="918" y="700"/>
                    <a:pt x="924" y="689"/>
                    <a:pt x="932" y="679"/>
                  </a:cubicBezTo>
                  <a:cubicBezTo>
                    <a:pt x="935" y="674"/>
                    <a:pt x="938" y="670"/>
                    <a:pt x="941" y="666"/>
                  </a:cubicBezTo>
                  <a:cubicBezTo>
                    <a:pt x="975" y="619"/>
                    <a:pt x="975" y="619"/>
                    <a:pt x="975" y="619"/>
                  </a:cubicBezTo>
                  <a:cubicBezTo>
                    <a:pt x="1005" y="571"/>
                    <a:pt x="1040" y="527"/>
                    <a:pt x="1075" y="484"/>
                  </a:cubicBezTo>
                  <a:cubicBezTo>
                    <a:pt x="1235" y="285"/>
                    <a:pt x="1423" y="121"/>
                    <a:pt x="1658" y="16"/>
                  </a:cubicBezTo>
                  <a:cubicBezTo>
                    <a:pt x="1660" y="15"/>
                    <a:pt x="1663" y="14"/>
                    <a:pt x="1665" y="13"/>
                  </a:cubicBezTo>
                  <a:cubicBezTo>
                    <a:pt x="1668" y="11"/>
                    <a:pt x="1670" y="8"/>
                    <a:pt x="1669" y="4"/>
                  </a:cubicBezTo>
                  <a:cubicBezTo>
                    <a:pt x="1668" y="0"/>
                    <a:pt x="1664" y="1"/>
                    <a:pt x="1661" y="1"/>
                  </a:cubicBezTo>
                  <a:cubicBezTo>
                    <a:pt x="1657" y="1"/>
                    <a:pt x="1653" y="2"/>
                    <a:pt x="1649" y="3"/>
                  </a:cubicBezTo>
                  <a:cubicBezTo>
                    <a:pt x="1376" y="64"/>
                    <a:pt x="1134" y="184"/>
                    <a:pt x="929" y="368"/>
                  </a:cubicBezTo>
                  <a:cubicBezTo>
                    <a:pt x="928" y="368"/>
                    <a:pt x="928" y="368"/>
                    <a:pt x="928" y="368"/>
                  </a:cubicBezTo>
                  <a:cubicBezTo>
                    <a:pt x="740" y="521"/>
                    <a:pt x="588" y="776"/>
                    <a:pt x="536" y="870"/>
                  </a:cubicBezTo>
                  <a:cubicBezTo>
                    <a:pt x="535" y="871"/>
                    <a:pt x="534" y="873"/>
                    <a:pt x="534" y="874"/>
                  </a:cubicBezTo>
                  <a:cubicBezTo>
                    <a:pt x="523" y="894"/>
                    <a:pt x="517" y="906"/>
                    <a:pt x="517" y="906"/>
                  </a:cubicBezTo>
                  <a:cubicBezTo>
                    <a:pt x="518" y="903"/>
                    <a:pt x="499" y="880"/>
                    <a:pt x="498" y="877"/>
                  </a:cubicBezTo>
                  <a:cubicBezTo>
                    <a:pt x="481" y="854"/>
                    <a:pt x="464" y="830"/>
                    <a:pt x="447" y="808"/>
                  </a:cubicBezTo>
                  <a:cubicBezTo>
                    <a:pt x="436" y="793"/>
                    <a:pt x="424" y="778"/>
                    <a:pt x="412" y="763"/>
                  </a:cubicBezTo>
                  <a:cubicBezTo>
                    <a:pt x="406" y="756"/>
                    <a:pt x="400" y="748"/>
                    <a:pt x="394" y="741"/>
                  </a:cubicBezTo>
                  <a:cubicBezTo>
                    <a:pt x="391" y="737"/>
                    <a:pt x="388" y="733"/>
                    <a:pt x="384" y="730"/>
                  </a:cubicBezTo>
                  <a:cubicBezTo>
                    <a:pt x="364" y="712"/>
                    <a:pt x="342" y="695"/>
                    <a:pt x="318" y="681"/>
                  </a:cubicBezTo>
                  <a:lnTo>
                    <a:pt x="314" y="679"/>
                  </a:lnTo>
                  <a:close/>
                  <a:moveTo>
                    <a:pt x="924" y="666"/>
                  </a:moveTo>
                  <a:cubicBezTo>
                    <a:pt x="920" y="665"/>
                    <a:pt x="916" y="665"/>
                    <a:pt x="913" y="665"/>
                  </a:cubicBezTo>
                  <a:cubicBezTo>
                    <a:pt x="916" y="665"/>
                    <a:pt x="920" y="665"/>
                    <a:pt x="924" y="666"/>
                  </a:cubicBezTo>
                  <a:cubicBezTo>
                    <a:pt x="928" y="666"/>
                    <a:pt x="932" y="666"/>
                    <a:pt x="935" y="666"/>
                  </a:cubicBezTo>
                  <a:cubicBezTo>
                    <a:pt x="932" y="666"/>
                    <a:pt x="928" y="666"/>
                    <a:pt x="924" y="6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8B35BBE-E56D-0E2C-A151-7D921AF2007D}"/>
              </a:ext>
            </a:extLst>
          </p:cNvPr>
          <p:cNvGrpSpPr/>
          <p:nvPr/>
        </p:nvGrpSpPr>
        <p:grpSpPr>
          <a:xfrm>
            <a:off x="648517" y="3367114"/>
            <a:ext cx="407863" cy="407863"/>
            <a:chOff x="6129600" y="2729064"/>
            <a:chExt cx="839669" cy="839669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44245AE-3766-2D45-AF04-5DD9889C1703}"/>
                </a:ext>
              </a:extLst>
            </p:cNvPr>
            <p:cNvSpPr/>
            <p:nvPr/>
          </p:nvSpPr>
          <p:spPr>
            <a:xfrm>
              <a:off x="6129600" y="2729064"/>
              <a:ext cx="839669" cy="83966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61137920-2D04-8CEB-455F-4276D9DE15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1876" y="2941332"/>
              <a:ext cx="441273" cy="366816"/>
            </a:xfrm>
            <a:custGeom>
              <a:avLst/>
              <a:gdLst>
                <a:gd name="T0" fmla="*/ 314 w 1670"/>
                <a:gd name="T1" fmla="*/ 679 h 1387"/>
                <a:gd name="T2" fmla="*/ 169 w 1670"/>
                <a:gd name="T3" fmla="*/ 643 h 1387"/>
                <a:gd name="T4" fmla="*/ 108 w 1670"/>
                <a:gd name="T5" fmla="*/ 655 h 1387"/>
                <a:gd name="T6" fmla="*/ 84 w 1670"/>
                <a:gd name="T7" fmla="*/ 664 h 1387"/>
                <a:gd name="T8" fmla="*/ 35 w 1670"/>
                <a:gd name="T9" fmla="*/ 689 h 1387"/>
                <a:gd name="T10" fmla="*/ 24 w 1670"/>
                <a:gd name="T11" fmla="*/ 695 h 1387"/>
                <a:gd name="T12" fmla="*/ 13 w 1670"/>
                <a:gd name="T13" fmla="*/ 703 h 1387"/>
                <a:gd name="T14" fmla="*/ 6 w 1670"/>
                <a:gd name="T15" fmla="*/ 709 h 1387"/>
                <a:gd name="T16" fmla="*/ 25 w 1670"/>
                <a:gd name="T17" fmla="*/ 730 h 1387"/>
                <a:gd name="T18" fmla="*/ 281 w 1670"/>
                <a:gd name="T19" fmla="*/ 1034 h 1387"/>
                <a:gd name="T20" fmla="*/ 395 w 1670"/>
                <a:gd name="T21" fmla="*/ 1368 h 1387"/>
                <a:gd name="T22" fmla="*/ 420 w 1670"/>
                <a:gd name="T23" fmla="*/ 1382 h 1387"/>
                <a:gd name="T24" fmla="*/ 589 w 1670"/>
                <a:gd name="T25" fmla="*/ 1332 h 1387"/>
                <a:gd name="T26" fmla="*/ 614 w 1670"/>
                <a:gd name="T27" fmla="*/ 1307 h 1387"/>
                <a:gd name="T28" fmla="*/ 745 w 1670"/>
                <a:gd name="T29" fmla="*/ 1012 h 1387"/>
                <a:gd name="T30" fmla="*/ 746 w 1670"/>
                <a:gd name="T31" fmla="*/ 1011 h 1387"/>
                <a:gd name="T32" fmla="*/ 801 w 1670"/>
                <a:gd name="T33" fmla="*/ 902 h 1387"/>
                <a:gd name="T34" fmla="*/ 831 w 1670"/>
                <a:gd name="T35" fmla="*/ 849 h 1387"/>
                <a:gd name="T36" fmla="*/ 859 w 1670"/>
                <a:gd name="T37" fmla="*/ 799 h 1387"/>
                <a:gd name="T38" fmla="*/ 866 w 1670"/>
                <a:gd name="T39" fmla="*/ 787 h 1387"/>
                <a:gd name="T40" fmla="*/ 869 w 1670"/>
                <a:gd name="T41" fmla="*/ 780 h 1387"/>
                <a:gd name="T42" fmla="*/ 870 w 1670"/>
                <a:gd name="T43" fmla="*/ 777 h 1387"/>
                <a:gd name="T44" fmla="*/ 872 w 1670"/>
                <a:gd name="T45" fmla="*/ 774 h 1387"/>
                <a:gd name="T46" fmla="*/ 874 w 1670"/>
                <a:gd name="T47" fmla="*/ 770 h 1387"/>
                <a:gd name="T48" fmla="*/ 879 w 1670"/>
                <a:gd name="T49" fmla="*/ 763 h 1387"/>
                <a:gd name="T50" fmla="*/ 884 w 1670"/>
                <a:gd name="T51" fmla="*/ 756 h 1387"/>
                <a:gd name="T52" fmla="*/ 888 w 1670"/>
                <a:gd name="T53" fmla="*/ 749 h 1387"/>
                <a:gd name="T54" fmla="*/ 891 w 1670"/>
                <a:gd name="T55" fmla="*/ 744 h 1387"/>
                <a:gd name="T56" fmla="*/ 912 w 1670"/>
                <a:gd name="T57" fmla="*/ 711 h 1387"/>
                <a:gd name="T58" fmla="*/ 932 w 1670"/>
                <a:gd name="T59" fmla="*/ 679 h 1387"/>
                <a:gd name="T60" fmla="*/ 941 w 1670"/>
                <a:gd name="T61" fmla="*/ 666 h 1387"/>
                <a:gd name="T62" fmla="*/ 975 w 1670"/>
                <a:gd name="T63" fmla="*/ 619 h 1387"/>
                <a:gd name="T64" fmla="*/ 1075 w 1670"/>
                <a:gd name="T65" fmla="*/ 484 h 1387"/>
                <a:gd name="T66" fmla="*/ 1658 w 1670"/>
                <a:gd name="T67" fmla="*/ 16 h 1387"/>
                <a:gd name="T68" fmla="*/ 1665 w 1670"/>
                <a:gd name="T69" fmla="*/ 13 h 1387"/>
                <a:gd name="T70" fmla="*/ 1669 w 1670"/>
                <a:gd name="T71" fmla="*/ 4 h 1387"/>
                <a:gd name="T72" fmla="*/ 1661 w 1670"/>
                <a:gd name="T73" fmla="*/ 1 h 1387"/>
                <a:gd name="T74" fmla="*/ 1649 w 1670"/>
                <a:gd name="T75" fmla="*/ 3 h 1387"/>
                <a:gd name="T76" fmla="*/ 929 w 1670"/>
                <a:gd name="T77" fmla="*/ 368 h 1387"/>
                <a:gd name="T78" fmla="*/ 928 w 1670"/>
                <a:gd name="T79" fmla="*/ 368 h 1387"/>
                <a:gd name="T80" fmla="*/ 536 w 1670"/>
                <a:gd name="T81" fmla="*/ 870 h 1387"/>
                <a:gd name="T82" fmla="*/ 534 w 1670"/>
                <a:gd name="T83" fmla="*/ 874 h 1387"/>
                <a:gd name="T84" fmla="*/ 517 w 1670"/>
                <a:gd name="T85" fmla="*/ 906 h 1387"/>
                <a:gd name="T86" fmla="*/ 498 w 1670"/>
                <a:gd name="T87" fmla="*/ 877 h 1387"/>
                <a:gd name="T88" fmla="*/ 447 w 1670"/>
                <a:gd name="T89" fmla="*/ 808 h 1387"/>
                <a:gd name="T90" fmla="*/ 412 w 1670"/>
                <a:gd name="T91" fmla="*/ 763 h 1387"/>
                <a:gd name="T92" fmla="*/ 394 w 1670"/>
                <a:gd name="T93" fmla="*/ 741 h 1387"/>
                <a:gd name="T94" fmla="*/ 384 w 1670"/>
                <a:gd name="T95" fmla="*/ 730 h 1387"/>
                <a:gd name="T96" fmla="*/ 318 w 1670"/>
                <a:gd name="T97" fmla="*/ 681 h 1387"/>
                <a:gd name="T98" fmla="*/ 314 w 1670"/>
                <a:gd name="T99" fmla="*/ 679 h 1387"/>
                <a:gd name="T100" fmla="*/ 924 w 1670"/>
                <a:gd name="T101" fmla="*/ 666 h 1387"/>
                <a:gd name="T102" fmla="*/ 913 w 1670"/>
                <a:gd name="T103" fmla="*/ 665 h 1387"/>
                <a:gd name="T104" fmla="*/ 924 w 1670"/>
                <a:gd name="T105" fmla="*/ 666 h 1387"/>
                <a:gd name="T106" fmla="*/ 935 w 1670"/>
                <a:gd name="T107" fmla="*/ 666 h 1387"/>
                <a:gd name="T108" fmla="*/ 924 w 1670"/>
                <a:gd name="T109" fmla="*/ 666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70" h="1387">
                  <a:moveTo>
                    <a:pt x="314" y="679"/>
                  </a:moveTo>
                  <a:cubicBezTo>
                    <a:pt x="269" y="654"/>
                    <a:pt x="220" y="639"/>
                    <a:pt x="169" y="643"/>
                  </a:cubicBezTo>
                  <a:cubicBezTo>
                    <a:pt x="148" y="644"/>
                    <a:pt x="127" y="649"/>
                    <a:pt x="108" y="655"/>
                  </a:cubicBezTo>
                  <a:cubicBezTo>
                    <a:pt x="100" y="658"/>
                    <a:pt x="92" y="661"/>
                    <a:pt x="84" y="664"/>
                  </a:cubicBezTo>
                  <a:cubicBezTo>
                    <a:pt x="67" y="672"/>
                    <a:pt x="52" y="680"/>
                    <a:pt x="35" y="689"/>
                  </a:cubicBezTo>
                  <a:cubicBezTo>
                    <a:pt x="32" y="692"/>
                    <a:pt x="28" y="693"/>
                    <a:pt x="24" y="695"/>
                  </a:cubicBezTo>
                  <a:cubicBezTo>
                    <a:pt x="20" y="698"/>
                    <a:pt x="16" y="700"/>
                    <a:pt x="13" y="703"/>
                  </a:cubicBezTo>
                  <a:cubicBezTo>
                    <a:pt x="10" y="705"/>
                    <a:pt x="8" y="707"/>
                    <a:pt x="6" y="709"/>
                  </a:cubicBezTo>
                  <a:cubicBezTo>
                    <a:pt x="0" y="720"/>
                    <a:pt x="19" y="725"/>
                    <a:pt x="25" y="730"/>
                  </a:cubicBezTo>
                  <a:cubicBezTo>
                    <a:pt x="151" y="803"/>
                    <a:pt x="240" y="954"/>
                    <a:pt x="281" y="1034"/>
                  </a:cubicBezTo>
                  <a:cubicBezTo>
                    <a:pt x="333" y="1140"/>
                    <a:pt x="368" y="1252"/>
                    <a:pt x="395" y="1368"/>
                  </a:cubicBezTo>
                  <a:cubicBezTo>
                    <a:pt x="399" y="1386"/>
                    <a:pt x="405" y="1387"/>
                    <a:pt x="420" y="1382"/>
                  </a:cubicBezTo>
                  <a:cubicBezTo>
                    <a:pt x="476" y="1365"/>
                    <a:pt x="532" y="1348"/>
                    <a:pt x="589" y="1332"/>
                  </a:cubicBezTo>
                  <a:cubicBezTo>
                    <a:pt x="602" y="1328"/>
                    <a:pt x="609" y="1320"/>
                    <a:pt x="614" y="1307"/>
                  </a:cubicBezTo>
                  <a:cubicBezTo>
                    <a:pt x="654" y="1207"/>
                    <a:pt x="697" y="1109"/>
                    <a:pt x="745" y="1012"/>
                  </a:cubicBezTo>
                  <a:cubicBezTo>
                    <a:pt x="745" y="1012"/>
                    <a:pt x="746" y="1011"/>
                    <a:pt x="746" y="1011"/>
                  </a:cubicBezTo>
                  <a:cubicBezTo>
                    <a:pt x="764" y="974"/>
                    <a:pt x="782" y="938"/>
                    <a:pt x="801" y="902"/>
                  </a:cubicBezTo>
                  <a:cubicBezTo>
                    <a:pt x="811" y="884"/>
                    <a:pt x="820" y="867"/>
                    <a:pt x="831" y="849"/>
                  </a:cubicBezTo>
                  <a:cubicBezTo>
                    <a:pt x="841" y="832"/>
                    <a:pt x="851" y="817"/>
                    <a:pt x="859" y="799"/>
                  </a:cubicBezTo>
                  <a:cubicBezTo>
                    <a:pt x="861" y="795"/>
                    <a:pt x="864" y="791"/>
                    <a:pt x="866" y="787"/>
                  </a:cubicBezTo>
                  <a:cubicBezTo>
                    <a:pt x="867" y="785"/>
                    <a:pt x="868" y="783"/>
                    <a:pt x="869" y="780"/>
                  </a:cubicBezTo>
                  <a:cubicBezTo>
                    <a:pt x="869" y="779"/>
                    <a:pt x="870" y="778"/>
                    <a:pt x="870" y="777"/>
                  </a:cubicBezTo>
                  <a:cubicBezTo>
                    <a:pt x="871" y="776"/>
                    <a:pt x="871" y="775"/>
                    <a:pt x="872" y="774"/>
                  </a:cubicBezTo>
                  <a:cubicBezTo>
                    <a:pt x="873" y="773"/>
                    <a:pt x="874" y="772"/>
                    <a:pt x="874" y="770"/>
                  </a:cubicBezTo>
                  <a:cubicBezTo>
                    <a:pt x="876" y="768"/>
                    <a:pt x="878" y="766"/>
                    <a:pt x="879" y="763"/>
                  </a:cubicBezTo>
                  <a:cubicBezTo>
                    <a:pt x="881" y="761"/>
                    <a:pt x="883" y="759"/>
                    <a:pt x="884" y="756"/>
                  </a:cubicBezTo>
                  <a:cubicBezTo>
                    <a:pt x="886" y="754"/>
                    <a:pt x="887" y="751"/>
                    <a:pt x="888" y="749"/>
                  </a:cubicBezTo>
                  <a:cubicBezTo>
                    <a:pt x="889" y="747"/>
                    <a:pt x="890" y="746"/>
                    <a:pt x="891" y="744"/>
                  </a:cubicBezTo>
                  <a:cubicBezTo>
                    <a:pt x="898" y="733"/>
                    <a:pt x="905" y="722"/>
                    <a:pt x="912" y="711"/>
                  </a:cubicBezTo>
                  <a:cubicBezTo>
                    <a:pt x="918" y="700"/>
                    <a:pt x="924" y="689"/>
                    <a:pt x="932" y="679"/>
                  </a:cubicBezTo>
                  <a:cubicBezTo>
                    <a:pt x="935" y="674"/>
                    <a:pt x="938" y="670"/>
                    <a:pt x="941" y="666"/>
                  </a:cubicBezTo>
                  <a:cubicBezTo>
                    <a:pt x="975" y="619"/>
                    <a:pt x="975" y="619"/>
                    <a:pt x="975" y="619"/>
                  </a:cubicBezTo>
                  <a:cubicBezTo>
                    <a:pt x="1005" y="571"/>
                    <a:pt x="1040" y="527"/>
                    <a:pt x="1075" y="484"/>
                  </a:cubicBezTo>
                  <a:cubicBezTo>
                    <a:pt x="1235" y="285"/>
                    <a:pt x="1423" y="121"/>
                    <a:pt x="1658" y="16"/>
                  </a:cubicBezTo>
                  <a:cubicBezTo>
                    <a:pt x="1660" y="15"/>
                    <a:pt x="1663" y="14"/>
                    <a:pt x="1665" y="13"/>
                  </a:cubicBezTo>
                  <a:cubicBezTo>
                    <a:pt x="1668" y="11"/>
                    <a:pt x="1670" y="8"/>
                    <a:pt x="1669" y="4"/>
                  </a:cubicBezTo>
                  <a:cubicBezTo>
                    <a:pt x="1668" y="0"/>
                    <a:pt x="1664" y="1"/>
                    <a:pt x="1661" y="1"/>
                  </a:cubicBezTo>
                  <a:cubicBezTo>
                    <a:pt x="1657" y="1"/>
                    <a:pt x="1653" y="2"/>
                    <a:pt x="1649" y="3"/>
                  </a:cubicBezTo>
                  <a:cubicBezTo>
                    <a:pt x="1376" y="64"/>
                    <a:pt x="1134" y="184"/>
                    <a:pt x="929" y="368"/>
                  </a:cubicBezTo>
                  <a:cubicBezTo>
                    <a:pt x="928" y="368"/>
                    <a:pt x="928" y="368"/>
                    <a:pt x="928" y="368"/>
                  </a:cubicBezTo>
                  <a:cubicBezTo>
                    <a:pt x="740" y="521"/>
                    <a:pt x="588" y="776"/>
                    <a:pt x="536" y="870"/>
                  </a:cubicBezTo>
                  <a:cubicBezTo>
                    <a:pt x="535" y="871"/>
                    <a:pt x="534" y="873"/>
                    <a:pt x="534" y="874"/>
                  </a:cubicBezTo>
                  <a:cubicBezTo>
                    <a:pt x="523" y="894"/>
                    <a:pt x="517" y="906"/>
                    <a:pt x="517" y="906"/>
                  </a:cubicBezTo>
                  <a:cubicBezTo>
                    <a:pt x="518" y="903"/>
                    <a:pt x="499" y="880"/>
                    <a:pt x="498" y="877"/>
                  </a:cubicBezTo>
                  <a:cubicBezTo>
                    <a:pt x="481" y="854"/>
                    <a:pt x="464" y="830"/>
                    <a:pt x="447" y="808"/>
                  </a:cubicBezTo>
                  <a:cubicBezTo>
                    <a:pt x="436" y="793"/>
                    <a:pt x="424" y="778"/>
                    <a:pt x="412" y="763"/>
                  </a:cubicBezTo>
                  <a:cubicBezTo>
                    <a:pt x="406" y="756"/>
                    <a:pt x="400" y="748"/>
                    <a:pt x="394" y="741"/>
                  </a:cubicBezTo>
                  <a:cubicBezTo>
                    <a:pt x="391" y="737"/>
                    <a:pt x="388" y="733"/>
                    <a:pt x="384" y="730"/>
                  </a:cubicBezTo>
                  <a:cubicBezTo>
                    <a:pt x="364" y="712"/>
                    <a:pt x="342" y="695"/>
                    <a:pt x="318" y="681"/>
                  </a:cubicBezTo>
                  <a:lnTo>
                    <a:pt x="314" y="679"/>
                  </a:lnTo>
                  <a:close/>
                  <a:moveTo>
                    <a:pt x="924" y="666"/>
                  </a:moveTo>
                  <a:cubicBezTo>
                    <a:pt x="920" y="665"/>
                    <a:pt x="916" y="665"/>
                    <a:pt x="913" y="665"/>
                  </a:cubicBezTo>
                  <a:cubicBezTo>
                    <a:pt x="916" y="665"/>
                    <a:pt x="920" y="665"/>
                    <a:pt x="924" y="666"/>
                  </a:cubicBezTo>
                  <a:cubicBezTo>
                    <a:pt x="928" y="666"/>
                    <a:pt x="932" y="666"/>
                    <a:pt x="935" y="666"/>
                  </a:cubicBezTo>
                  <a:cubicBezTo>
                    <a:pt x="932" y="666"/>
                    <a:pt x="928" y="666"/>
                    <a:pt x="924" y="6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12E2D03-E321-DA36-43B7-737FCE236EC4}"/>
              </a:ext>
            </a:extLst>
          </p:cNvPr>
          <p:cNvGrpSpPr/>
          <p:nvPr/>
        </p:nvGrpSpPr>
        <p:grpSpPr>
          <a:xfrm>
            <a:off x="695400" y="4532414"/>
            <a:ext cx="407863" cy="407863"/>
            <a:chOff x="6129600" y="2729064"/>
            <a:chExt cx="839669" cy="839669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9DE279D-0B22-F25D-F97F-4BCFCAB3F9EB}"/>
                </a:ext>
              </a:extLst>
            </p:cNvPr>
            <p:cNvSpPr/>
            <p:nvPr/>
          </p:nvSpPr>
          <p:spPr>
            <a:xfrm>
              <a:off x="6129600" y="2729064"/>
              <a:ext cx="839669" cy="839669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8C3EF6EC-D864-DB19-D0EA-8663747ACD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1876" y="2941332"/>
              <a:ext cx="441273" cy="366816"/>
            </a:xfrm>
            <a:custGeom>
              <a:avLst/>
              <a:gdLst>
                <a:gd name="T0" fmla="*/ 314 w 1670"/>
                <a:gd name="T1" fmla="*/ 679 h 1387"/>
                <a:gd name="T2" fmla="*/ 169 w 1670"/>
                <a:gd name="T3" fmla="*/ 643 h 1387"/>
                <a:gd name="T4" fmla="*/ 108 w 1670"/>
                <a:gd name="T5" fmla="*/ 655 h 1387"/>
                <a:gd name="T6" fmla="*/ 84 w 1670"/>
                <a:gd name="T7" fmla="*/ 664 h 1387"/>
                <a:gd name="T8" fmla="*/ 35 w 1670"/>
                <a:gd name="T9" fmla="*/ 689 h 1387"/>
                <a:gd name="T10" fmla="*/ 24 w 1670"/>
                <a:gd name="T11" fmla="*/ 695 h 1387"/>
                <a:gd name="T12" fmla="*/ 13 w 1670"/>
                <a:gd name="T13" fmla="*/ 703 h 1387"/>
                <a:gd name="T14" fmla="*/ 6 w 1670"/>
                <a:gd name="T15" fmla="*/ 709 h 1387"/>
                <a:gd name="T16" fmla="*/ 25 w 1670"/>
                <a:gd name="T17" fmla="*/ 730 h 1387"/>
                <a:gd name="T18" fmla="*/ 281 w 1670"/>
                <a:gd name="T19" fmla="*/ 1034 h 1387"/>
                <a:gd name="T20" fmla="*/ 395 w 1670"/>
                <a:gd name="T21" fmla="*/ 1368 h 1387"/>
                <a:gd name="T22" fmla="*/ 420 w 1670"/>
                <a:gd name="T23" fmla="*/ 1382 h 1387"/>
                <a:gd name="T24" fmla="*/ 589 w 1670"/>
                <a:gd name="T25" fmla="*/ 1332 h 1387"/>
                <a:gd name="T26" fmla="*/ 614 w 1670"/>
                <a:gd name="T27" fmla="*/ 1307 h 1387"/>
                <a:gd name="T28" fmla="*/ 745 w 1670"/>
                <a:gd name="T29" fmla="*/ 1012 h 1387"/>
                <a:gd name="T30" fmla="*/ 746 w 1670"/>
                <a:gd name="T31" fmla="*/ 1011 h 1387"/>
                <a:gd name="T32" fmla="*/ 801 w 1670"/>
                <a:gd name="T33" fmla="*/ 902 h 1387"/>
                <a:gd name="T34" fmla="*/ 831 w 1670"/>
                <a:gd name="T35" fmla="*/ 849 h 1387"/>
                <a:gd name="T36" fmla="*/ 859 w 1670"/>
                <a:gd name="T37" fmla="*/ 799 h 1387"/>
                <a:gd name="T38" fmla="*/ 866 w 1670"/>
                <a:gd name="T39" fmla="*/ 787 h 1387"/>
                <a:gd name="T40" fmla="*/ 869 w 1670"/>
                <a:gd name="T41" fmla="*/ 780 h 1387"/>
                <a:gd name="T42" fmla="*/ 870 w 1670"/>
                <a:gd name="T43" fmla="*/ 777 h 1387"/>
                <a:gd name="T44" fmla="*/ 872 w 1670"/>
                <a:gd name="T45" fmla="*/ 774 h 1387"/>
                <a:gd name="T46" fmla="*/ 874 w 1670"/>
                <a:gd name="T47" fmla="*/ 770 h 1387"/>
                <a:gd name="T48" fmla="*/ 879 w 1670"/>
                <a:gd name="T49" fmla="*/ 763 h 1387"/>
                <a:gd name="T50" fmla="*/ 884 w 1670"/>
                <a:gd name="T51" fmla="*/ 756 h 1387"/>
                <a:gd name="T52" fmla="*/ 888 w 1670"/>
                <a:gd name="T53" fmla="*/ 749 h 1387"/>
                <a:gd name="T54" fmla="*/ 891 w 1670"/>
                <a:gd name="T55" fmla="*/ 744 h 1387"/>
                <a:gd name="T56" fmla="*/ 912 w 1670"/>
                <a:gd name="T57" fmla="*/ 711 h 1387"/>
                <a:gd name="T58" fmla="*/ 932 w 1670"/>
                <a:gd name="T59" fmla="*/ 679 h 1387"/>
                <a:gd name="T60" fmla="*/ 941 w 1670"/>
                <a:gd name="T61" fmla="*/ 666 h 1387"/>
                <a:gd name="T62" fmla="*/ 975 w 1670"/>
                <a:gd name="T63" fmla="*/ 619 h 1387"/>
                <a:gd name="T64" fmla="*/ 1075 w 1670"/>
                <a:gd name="T65" fmla="*/ 484 h 1387"/>
                <a:gd name="T66" fmla="*/ 1658 w 1670"/>
                <a:gd name="T67" fmla="*/ 16 h 1387"/>
                <a:gd name="T68" fmla="*/ 1665 w 1670"/>
                <a:gd name="T69" fmla="*/ 13 h 1387"/>
                <a:gd name="T70" fmla="*/ 1669 w 1670"/>
                <a:gd name="T71" fmla="*/ 4 h 1387"/>
                <a:gd name="T72" fmla="*/ 1661 w 1670"/>
                <a:gd name="T73" fmla="*/ 1 h 1387"/>
                <a:gd name="T74" fmla="*/ 1649 w 1670"/>
                <a:gd name="T75" fmla="*/ 3 h 1387"/>
                <a:gd name="T76" fmla="*/ 929 w 1670"/>
                <a:gd name="T77" fmla="*/ 368 h 1387"/>
                <a:gd name="T78" fmla="*/ 928 w 1670"/>
                <a:gd name="T79" fmla="*/ 368 h 1387"/>
                <a:gd name="T80" fmla="*/ 536 w 1670"/>
                <a:gd name="T81" fmla="*/ 870 h 1387"/>
                <a:gd name="T82" fmla="*/ 534 w 1670"/>
                <a:gd name="T83" fmla="*/ 874 h 1387"/>
                <a:gd name="T84" fmla="*/ 517 w 1670"/>
                <a:gd name="T85" fmla="*/ 906 h 1387"/>
                <a:gd name="T86" fmla="*/ 498 w 1670"/>
                <a:gd name="T87" fmla="*/ 877 h 1387"/>
                <a:gd name="T88" fmla="*/ 447 w 1670"/>
                <a:gd name="T89" fmla="*/ 808 h 1387"/>
                <a:gd name="T90" fmla="*/ 412 w 1670"/>
                <a:gd name="T91" fmla="*/ 763 h 1387"/>
                <a:gd name="T92" fmla="*/ 394 w 1670"/>
                <a:gd name="T93" fmla="*/ 741 h 1387"/>
                <a:gd name="T94" fmla="*/ 384 w 1670"/>
                <a:gd name="T95" fmla="*/ 730 h 1387"/>
                <a:gd name="T96" fmla="*/ 318 w 1670"/>
                <a:gd name="T97" fmla="*/ 681 h 1387"/>
                <a:gd name="T98" fmla="*/ 314 w 1670"/>
                <a:gd name="T99" fmla="*/ 679 h 1387"/>
                <a:gd name="T100" fmla="*/ 924 w 1670"/>
                <a:gd name="T101" fmla="*/ 666 h 1387"/>
                <a:gd name="T102" fmla="*/ 913 w 1670"/>
                <a:gd name="T103" fmla="*/ 665 h 1387"/>
                <a:gd name="T104" fmla="*/ 924 w 1670"/>
                <a:gd name="T105" fmla="*/ 666 h 1387"/>
                <a:gd name="T106" fmla="*/ 935 w 1670"/>
                <a:gd name="T107" fmla="*/ 666 h 1387"/>
                <a:gd name="T108" fmla="*/ 924 w 1670"/>
                <a:gd name="T109" fmla="*/ 666 h 1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670" h="1387">
                  <a:moveTo>
                    <a:pt x="314" y="679"/>
                  </a:moveTo>
                  <a:cubicBezTo>
                    <a:pt x="269" y="654"/>
                    <a:pt x="220" y="639"/>
                    <a:pt x="169" y="643"/>
                  </a:cubicBezTo>
                  <a:cubicBezTo>
                    <a:pt x="148" y="644"/>
                    <a:pt x="127" y="649"/>
                    <a:pt x="108" y="655"/>
                  </a:cubicBezTo>
                  <a:cubicBezTo>
                    <a:pt x="100" y="658"/>
                    <a:pt x="92" y="661"/>
                    <a:pt x="84" y="664"/>
                  </a:cubicBezTo>
                  <a:cubicBezTo>
                    <a:pt x="67" y="672"/>
                    <a:pt x="52" y="680"/>
                    <a:pt x="35" y="689"/>
                  </a:cubicBezTo>
                  <a:cubicBezTo>
                    <a:pt x="32" y="692"/>
                    <a:pt x="28" y="693"/>
                    <a:pt x="24" y="695"/>
                  </a:cubicBezTo>
                  <a:cubicBezTo>
                    <a:pt x="20" y="698"/>
                    <a:pt x="16" y="700"/>
                    <a:pt x="13" y="703"/>
                  </a:cubicBezTo>
                  <a:cubicBezTo>
                    <a:pt x="10" y="705"/>
                    <a:pt x="8" y="707"/>
                    <a:pt x="6" y="709"/>
                  </a:cubicBezTo>
                  <a:cubicBezTo>
                    <a:pt x="0" y="720"/>
                    <a:pt x="19" y="725"/>
                    <a:pt x="25" y="730"/>
                  </a:cubicBezTo>
                  <a:cubicBezTo>
                    <a:pt x="151" y="803"/>
                    <a:pt x="240" y="954"/>
                    <a:pt x="281" y="1034"/>
                  </a:cubicBezTo>
                  <a:cubicBezTo>
                    <a:pt x="333" y="1140"/>
                    <a:pt x="368" y="1252"/>
                    <a:pt x="395" y="1368"/>
                  </a:cubicBezTo>
                  <a:cubicBezTo>
                    <a:pt x="399" y="1386"/>
                    <a:pt x="405" y="1387"/>
                    <a:pt x="420" y="1382"/>
                  </a:cubicBezTo>
                  <a:cubicBezTo>
                    <a:pt x="476" y="1365"/>
                    <a:pt x="532" y="1348"/>
                    <a:pt x="589" y="1332"/>
                  </a:cubicBezTo>
                  <a:cubicBezTo>
                    <a:pt x="602" y="1328"/>
                    <a:pt x="609" y="1320"/>
                    <a:pt x="614" y="1307"/>
                  </a:cubicBezTo>
                  <a:cubicBezTo>
                    <a:pt x="654" y="1207"/>
                    <a:pt x="697" y="1109"/>
                    <a:pt x="745" y="1012"/>
                  </a:cubicBezTo>
                  <a:cubicBezTo>
                    <a:pt x="745" y="1012"/>
                    <a:pt x="746" y="1011"/>
                    <a:pt x="746" y="1011"/>
                  </a:cubicBezTo>
                  <a:cubicBezTo>
                    <a:pt x="764" y="974"/>
                    <a:pt x="782" y="938"/>
                    <a:pt x="801" y="902"/>
                  </a:cubicBezTo>
                  <a:cubicBezTo>
                    <a:pt x="811" y="884"/>
                    <a:pt x="820" y="867"/>
                    <a:pt x="831" y="849"/>
                  </a:cubicBezTo>
                  <a:cubicBezTo>
                    <a:pt x="841" y="832"/>
                    <a:pt x="851" y="817"/>
                    <a:pt x="859" y="799"/>
                  </a:cubicBezTo>
                  <a:cubicBezTo>
                    <a:pt x="861" y="795"/>
                    <a:pt x="864" y="791"/>
                    <a:pt x="866" y="787"/>
                  </a:cubicBezTo>
                  <a:cubicBezTo>
                    <a:pt x="867" y="785"/>
                    <a:pt x="868" y="783"/>
                    <a:pt x="869" y="780"/>
                  </a:cubicBezTo>
                  <a:cubicBezTo>
                    <a:pt x="869" y="779"/>
                    <a:pt x="870" y="778"/>
                    <a:pt x="870" y="777"/>
                  </a:cubicBezTo>
                  <a:cubicBezTo>
                    <a:pt x="871" y="776"/>
                    <a:pt x="871" y="775"/>
                    <a:pt x="872" y="774"/>
                  </a:cubicBezTo>
                  <a:cubicBezTo>
                    <a:pt x="873" y="773"/>
                    <a:pt x="874" y="772"/>
                    <a:pt x="874" y="770"/>
                  </a:cubicBezTo>
                  <a:cubicBezTo>
                    <a:pt x="876" y="768"/>
                    <a:pt x="878" y="766"/>
                    <a:pt x="879" y="763"/>
                  </a:cubicBezTo>
                  <a:cubicBezTo>
                    <a:pt x="881" y="761"/>
                    <a:pt x="883" y="759"/>
                    <a:pt x="884" y="756"/>
                  </a:cubicBezTo>
                  <a:cubicBezTo>
                    <a:pt x="886" y="754"/>
                    <a:pt x="887" y="751"/>
                    <a:pt x="888" y="749"/>
                  </a:cubicBezTo>
                  <a:cubicBezTo>
                    <a:pt x="889" y="747"/>
                    <a:pt x="890" y="746"/>
                    <a:pt x="891" y="744"/>
                  </a:cubicBezTo>
                  <a:cubicBezTo>
                    <a:pt x="898" y="733"/>
                    <a:pt x="905" y="722"/>
                    <a:pt x="912" y="711"/>
                  </a:cubicBezTo>
                  <a:cubicBezTo>
                    <a:pt x="918" y="700"/>
                    <a:pt x="924" y="689"/>
                    <a:pt x="932" y="679"/>
                  </a:cubicBezTo>
                  <a:cubicBezTo>
                    <a:pt x="935" y="674"/>
                    <a:pt x="938" y="670"/>
                    <a:pt x="941" y="666"/>
                  </a:cubicBezTo>
                  <a:cubicBezTo>
                    <a:pt x="975" y="619"/>
                    <a:pt x="975" y="619"/>
                    <a:pt x="975" y="619"/>
                  </a:cubicBezTo>
                  <a:cubicBezTo>
                    <a:pt x="1005" y="571"/>
                    <a:pt x="1040" y="527"/>
                    <a:pt x="1075" y="484"/>
                  </a:cubicBezTo>
                  <a:cubicBezTo>
                    <a:pt x="1235" y="285"/>
                    <a:pt x="1423" y="121"/>
                    <a:pt x="1658" y="16"/>
                  </a:cubicBezTo>
                  <a:cubicBezTo>
                    <a:pt x="1660" y="15"/>
                    <a:pt x="1663" y="14"/>
                    <a:pt x="1665" y="13"/>
                  </a:cubicBezTo>
                  <a:cubicBezTo>
                    <a:pt x="1668" y="11"/>
                    <a:pt x="1670" y="8"/>
                    <a:pt x="1669" y="4"/>
                  </a:cubicBezTo>
                  <a:cubicBezTo>
                    <a:pt x="1668" y="0"/>
                    <a:pt x="1664" y="1"/>
                    <a:pt x="1661" y="1"/>
                  </a:cubicBezTo>
                  <a:cubicBezTo>
                    <a:pt x="1657" y="1"/>
                    <a:pt x="1653" y="2"/>
                    <a:pt x="1649" y="3"/>
                  </a:cubicBezTo>
                  <a:cubicBezTo>
                    <a:pt x="1376" y="64"/>
                    <a:pt x="1134" y="184"/>
                    <a:pt x="929" y="368"/>
                  </a:cubicBezTo>
                  <a:cubicBezTo>
                    <a:pt x="928" y="368"/>
                    <a:pt x="928" y="368"/>
                    <a:pt x="928" y="368"/>
                  </a:cubicBezTo>
                  <a:cubicBezTo>
                    <a:pt x="740" y="521"/>
                    <a:pt x="588" y="776"/>
                    <a:pt x="536" y="870"/>
                  </a:cubicBezTo>
                  <a:cubicBezTo>
                    <a:pt x="535" y="871"/>
                    <a:pt x="534" y="873"/>
                    <a:pt x="534" y="874"/>
                  </a:cubicBezTo>
                  <a:cubicBezTo>
                    <a:pt x="523" y="894"/>
                    <a:pt x="517" y="906"/>
                    <a:pt x="517" y="906"/>
                  </a:cubicBezTo>
                  <a:cubicBezTo>
                    <a:pt x="518" y="903"/>
                    <a:pt x="499" y="880"/>
                    <a:pt x="498" y="877"/>
                  </a:cubicBezTo>
                  <a:cubicBezTo>
                    <a:pt x="481" y="854"/>
                    <a:pt x="464" y="830"/>
                    <a:pt x="447" y="808"/>
                  </a:cubicBezTo>
                  <a:cubicBezTo>
                    <a:pt x="436" y="793"/>
                    <a:pt x="424" y="778"/>
                    <a:pt x="412" y="763"/>
                  </a:cubicBezTo>
                  <a:cubicBezTo>
                    <a:pt x="406" y="756"/>
                    <a:pt x="400" y="748"/>
                    <a:pt x="394" y="741"/>
                  </a:cubicBezTo>
                  <a:cubicBezTo>
                    <a:pt x="391" y="737"/>
                    <a:pt x="388" y="733"/>
                    <a:pt x="384" y="730"/>
                  </a:cubicBezTo>
                  <a:cubicBezTo>
                    <a:pt x="364" y="712"/>
                    <a:pt x="342" y="695"/>
                    <a:pt x="318" y="681"/>
                  </a:cubicBezTo>
                  <a:lnTo>
                    <a:pt x="314" y="679"/>
                  </a:lnTo>
                  <a:close/>
                  <a:moveTo>
                    <a:pt x="924" y="666"/>
                  </a:moveTo>
                  <a:cubicBezTo>
                    <a:pt x="920" y="665"/>
                    <a:pt x="916" y="665"/>
                    <a:pt x="913" y="665"/>
                  </a:cubicBezTo>
                  <a:cubicBezTo>
                    <a:pt x="916" y="665"/>
                    <a:pt x="920" y="665"/>
                    <a:pt x="924" y="666"/>
                  </a:cubicBezTo>
                  <a:cubicBezTo>
                    <a:pt x="928" y="666"/>
                    <a:pt x="932" y="666"/>
                    <a:pt x="935" y="666"/>
                  </a:cubicBezTo>
                  <a:cubicBezTo>
                    <a:pt x="932" y="666"/>
                    <a:pt x="928" y="666"/>
                    <a:pt x="924" y="6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01174229"/>
      </p:ext>
    </p:extLst>
  </p:cSld>
  <p:clrMapOvr>
    <a:masterClrMapping/>
  </p:clrMapOvr>
</p:sld>
</file>

<file path=ppt/theme/theme1.xml><?xml version="1.0" encoding="utf-8"?>
<a:theme xmlns:a="http://schemas.openxmlformats.org/drawingml/2006/main" name="Digit - Multi 1 - Bright">
  <a:themeElements>
    <a:clrScheme name="GCFA">
      <a:dk1>
        <a:srgbClr val="282725"/>
      </a:dk1>
      <a:lt1>
        <a:srgbClr val="FFFFFF"/>
      </a:lt1>
      <a:dk2>
        <a:srgbClr val="282725"/>
      </a:dk2>
      <a:lt2>
        <a:srgbClr val="FFFFFF"/>
      </a:lt2>
      <a:accent1>
        <a:srgbClr val="00688B"/>
      </a:accent1>
      <a:accent2>
        <a:srgbClr val="A3D3D8"/>
      </a:accent2>
      <a:accent3>
        <a:srgbClr val="173456"/>
      </a:accent3>
      <a:accent4>
        <a:srgbClr val="E3170D"/>
      </a:accent4>
      <a:accent5>
        <a:srgbClr val="08986D"/>
      </a:accent5>
      <a:accent6>
        <a:srgbClr val="EAB744"/>
      </a:accent6>
      <a:hlink>
        <a:srgbClr val="5B9BD5"/>
      </a:hlink>
      <a:folHlink>
        <a:srgbClr val="B6B6B6"/>
      </a:folHlink>
    </a:clrScheme>
    <a:fontScheme name="Montserrat - Digi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 - Multi 1 - Bright" id="{1EED83A8-EBEE-4595-BF05-49EE0B6BAEB2}" vid="{B438FD33-41AA-434C-8FF8-841AA7F524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63B2D6BB45DF4E8D992DC44F36B21F" ma:contentTypeVersion="18" ma:contentTypeDescription="Create a new document." ma:contentTypeScope="" ma:versionID="050d14fd73d3dd5205eed1c410dde214">
  <xsd:schema xmlns:xsd="http://www.w3.org/2001/XMLSchema" xmlns:xs="http://www.w3.org/2001/XMLSchema" xmlns:p="http://schemas.microsoft.com/office/2006/metadata/properties" xmlns:ns2="1680e0d1-4dbd-4542-89e5-fd074a7b02db" xmlns:ns3="e7a7630d-e06a-4ff6-89d2-62248cd3ae75" targetNamespace="http://schemas.microsoft.com/office/2006/metadata/properties" ma:root="true" ma:fieldsID="f88719b68364da89240ab4e45c919785" ns2:_="" ns3:_="">
    <xsd:import namespace="1680e0d1-4dbd-4542-89e5-fd074a7b02db"/>
    <xsd:import namespace="e7a7630d-e06a-4ff6-89d2-62248cd3ae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80e0d1-4dbd-4542-89e5-fd074a7b02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1d42994f-1c13-4cfd-863f-b3077efb2f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a7630d-e06a-4ff6-89d2-62248cd3ae7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6e0e28f-e071-439a-a648-50513e1f8946}" ma:internalName="TaxCatchAll" ma:showField="CatchAllData" ma:web="e7a7630d-e06a-4ff6-89d2-62248cd3ae7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680e0d1-4dbd-4542-89e5-fd074a7b02db">
      <Terms xmlns="http://schemas.microsoft.com/office/infopath/2007/PartnerControls"/>
    </lcf76f155ced4ddcb4097134ff3c332f>
    <TaxCatchAll xmlns="e7a7630d-e06a-4ff6-89d2-62248cd3ae75" xsi:nil="true"/>
  </documentManagement>
</p:properties>
</file>

<file path=customXml/itemProps1.xml><?xml version="1.0" encoding="utf-8"?>
<ds:datastoreItem xmlns:ds="http://schemas.openxmlformats.org/officeDocument/2006/customXml" ds:itemID="{0860569B-85D6-4A73-95E9-709132D4705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2FFEFA6-8841-40A8-A017-7303A47A57FC}"/>
</file>

<file path=customXml/itemProps3.xml><?xml version="1.0" encoding="utf-8"?>
<ds:datastoreItem xmlns:ds="http://schemas.openxmlformats.org/officeDocument/2006/customXml" ds:itemID="{6018ECDD-594C-4308-9597-FCA5D7768C13}">
  <ds:schemaRefs>
    <ds:schemaRef ds:uri="http://schemas.microsoft.com/office/2006/metadata/properties"/>
    <ds:schemaRef ds:uri="http://schemas.openxmlformats.org/package/2006/metadata/core-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14d14761-15e4-413d-9486-9c72b5a01aa4"/>
    <ds:schemaRef ds:uri="93dac0f0-5d15-4150-a2db-77af392b82d8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80586</TotalTime>
  <Words>2950</Words>
  <Application>Microsoft Office PowerPoint</Application>
  <PresentationFormat>Widescreen</PresentationFormat>
  <Paragraphs>653</Paragraphs>
  <Slides>60</Slides>
  <Notes>60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76" baseType="lpstr">
      <vt:lpstr>Arial</vt:lpstr>
      <vt:lpstr>Bauhaus 93</vt:lpstr>
      <vt:lpstr>Calibri</vt:lpstr>
      <vt:lpstr>Montserrat</vt:lpstr>
      <vt:lpstr>Montserrat Black</vt:lpstr>
      <vt:lpstr>Montserrat Bold</vt:lpstr>
      <vt:lpstr>Montserrat Light</vt:lpstr>
      <vt:lpstr>Open Sans</vt:lpstr>
      <vt:lpstr>Open Sans bold</vt:lpstr>
      <vt:lpstr>Open Sans bold</vt:lpstr>
      <vt:lpstr>Open Sans Extrabold</vt:lpstr>
      <vt:lpstr>Open Sans Light</vt:lpstr>
      <vt:lpstr>Open Sans Semibold</vt:lpstr>
      <vt:lpstr>Poppins</vt:lpstr>
      <vt:lpstr>Raleway</vt:lpstr>
      <vt:lpstr>Digit - Multi 1 - Bright</vt:lpstr>
      <vt:lpstr>PowerPoint Presentation</vt:lpstr>
      <vt:lpstr>PowerPoint Presentation</vt:lpstr>
      <vt:lpstr>BSA Bankruptcy Update</vt:lpstr>
      <vt:lpstr>BSA Bankruptcy Update</vt:lpstr>
      <vt:lpstr>BSA Bankruptcy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Fair Labor Standards Act (FLSA)</vt:lpstr>
      <vt:lpstr>Exempt vs. Non-Exempt</vt:lpstr>
      <vt:lpstr>U.S. Department of Labor</vt:lpstr>
      <vt:lpstr>U.S. Department of Labor</vt:lpstr>
      <vt:lpstr>Why is FLSA Important</vt:lpstr>
      <vt:lpstr>Why Is FLSA Important? </vt:lpstr>
      <vt:lpstr>Why Is FLSA Important? </vt:lpstr>
      <vt:lpstr>Compensable Time</vt:lpstr>
      <vt:lpstr>Overtime</vt:lpstr>
      <vt:lpstr>Unpaid Meal Breaks</vt:lpstr>
      <vt:lpstr>Employee’s Responsibility</vt:lpstr>
      <vt:lpstr>PowerPoint Presentation</vt:lpstr>
      <vt:lpstr>PowerPoint Presentation</vt:lpstr>
      <vt:lpstr>United In Impact: Giving Campaign</vt:lpstr>
      <vt:lpstr>United In Impact: Giving Campaign</vt:lpstr>
      <vt:lpstr>United In Impact: Giving Campaign Report</vt:lpstr>
      <vt:lpstr>United In Impact: Giving Campaign</vt:lpstr>
      <vt:lpstr>United In Impact</vt:lpstr>
      <vt:lpstr>United In Impact</vt:lpstr>
      <vt:lpstr>United In Impact</vt:lpstr>
      <vt:lpstr>PowerPoint Presentation</vt:lpstr>
      <vt:lpstr>PowerPoint Presentation</vt:lpstr>
      <vt:lpstr>2024 Jurisdictional Apportionments Through August</vt:lpstr>
      <vt:lpstr>Collection Rate Trend – All General Church Apportionments</vt:lpstr>
      <vt:lpstr>2024 Jurisdictional Apportionment Collections</vt:lpstr>
      <vt:lpstr>All Apportioned Funds</vt:lpstr>
      <vt:lpstr>Episcopal Fund</vt:lpstr>
      <vt:lpstr>2024 Jurisdictional Apportionment Collection Projections</vt:lpstr>
      <vt:lpstr>PowerPoint Presentation</vt:lpstr>
      <vt:lpstr>Episcopal Fund Financial Update</vt:lpstr>
      <vt:lpstr>Episcopal Fund 2025 – 2028 Quadrennial Budget</vt:lpstr>
      <vt:lpstr>Episcopal Fund Reserve Trends &amp; Projections</vt:lpstr>
      <vt:lpstr>Jurisdictional Episcopal Areas</vt:lpstr>
      <vt:lpstr>Future Forecast as of 9/12/24</vt:lpstr>
      <vt:lpstr>PowerPoint Presentation</vt:lpstr>
      <vt:lpstr>PowerPoint Presentation</vt:lpstr>
      <vt:lpstr>Calculating Conference Apportionments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Calculating Conference Apportionments</vt:lpstr>
      <vt:lpstr>PowerPoint Presentation</vt:lpstr>
      <vt:lpstr>Upcoming Webinars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Brandy Bivens</cp:lastModifiedBy>
  <cp:revision>17805</cp:revision>
  <dcterms:created xsi:type="dcterms:W3CDTF">2015-09-24T05:44:04Z</dcterms:created>
  <dcterms:modified xsi:type="dcterms:W3CDTF">2024-09-26T17:30:34Z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0x010100AD19299ABF3D074588B1A2AF36162EFA</vt:lpwstr>
  </property>
  <property fmtid="{D5CDD505-2E9C-101B-9397-08002B2CF9AE}" pid="3" name="MediaServiceImageTags">
    <vt:lpwstr/>
  </property>
</Properties>
</file>